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9" r:id="rId4"/>
    <p:sldId id="265" r:id="rId5"/>
    <p:sldId id="268" r:id="rId6"/>
    <p:sldId id="266" r:id="rId7"/>
    <p:sldId id="271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34D"/>
    <a:srgbClr val="C0B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963" autoAdjust="0"/>
  </p:normalViewPr>
  <p:slideViewPr>
    <p:cSldViewPr snapToGrid="0" showGuides="1">
      <p:cViewPr varScale="1">
        <p:scale>
          <a:sx n="60" d="100"/>
          <a:sy n="60" d="100"/>
        </p:scale>
        <p:origin x="-109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06D45-1CAF-4817-B014-1864B615F5A8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F3B4E-F653-49E2-88D4-674C5B14B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F3B4E-F653-49E2-88D4-674C5B14B3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8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Cea mai mare risipa de </a:t>
            </a:r>
            <a:r>
              <a:rPr lang="ro-RO" dirty="0" err="1"/>
              <a:t>suferinta</a:t>
            </a:r>
            <a:r>
              <a:rPr lang="ro-RO" dirty="0"/>
              <a:t> pe care a cunoscut-o omenirea.</a:t>
            </a:r>
          </a:p>
          <a:p>
            <a:r>
              <a:rPr lang="en-US" dirty="0" err="1"/>
              <a:t>Ultimul</a:t>
            </a:r>
            <a:r>
              <a:rPr lang="en-US" dirty="0"/>
              <a:t> drum – Via Dolorosa.</a:t>
            </a:r>
          </a:p>
          <a:p>
            <a:r>
              <a:rPr lang="en-US" dirty="0"/>
              <a:t>De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atata</a:t>
            </a:r>
            <a:r>
              <a:rPr lang="en-US" dirty="0"/>
              <a:t> </a:t>
            </a:r>
            <a:r>
              <a:rPr lang="en-US" dirty="0" err="1"/>
              <a:t>suferinta</a:t>
            </a:r>
            <a:r>
              <a:rPr lang="en-US" dirty="0"/>
              <a:t>? De </a:t>
            </a:r>
            <a:r>
              <a:rPr lang="en-US" dirty="0" err="1"/>
              <a:t>ce</a:t>
            </a:r>
            <a:r>
              <a:rPr lang="en-US" dirty="0"/>
              <a:t> a </a:t>
            </a:r>
            <a:r>
              <a:rPr lang="en-US" dirty="0" err="1"/>
              <a:t>trebuit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fie </a:t>
            </a:r>
            <a:r>
              <a:rPr lang="en-US" dirty="0" err="1"/>
              <a:t>asa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F3B4E-F653-49E2-88D4-674C5B14B3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15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Daca Isus ar fi votat....</a:t>
            </a:r>
          </a:p>
          <a:p>
            <a:r>
              <a:rPr lang="ro-RO" dirty="0"/>
              <a:t>Cap. 14 (de la prinderea lui Isus) +15 se </a:t>
            </a:r>
            <a:r>
              <a:rPr lang="ro-RO" dirty="0" err="1"/>
              <a:t>centreaza</a:t>
            </a:r>
            <a:r>
              <a:rPr lang="ro-RO" dirty="0"/>
              <a:t> pe cele 2 coordonate privind identitatea lui Isus: Fiul lui Dumnezeu si Regele de drept al evreilor.</a:t>
            </a:r>
          </a:p>
          <a:p>
            <a:r>
              <a:rPr lang="ro-RO" dirty="0"/>
              <a:t>Acestea sunt cele 2 capete de acuzare aduse lui Isus.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F3B4E-F653-49E2-88D4-674C5B14B3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4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Capetele de acuzare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F3B4E-F653-49E2-88D4-674C5B14B3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80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err="1"/>
              <a:t>Barabas</a:t>
            </a:r>
            <a:r>
              <a:rPr lang="ro-RO" dirty="0"/>
              <a:t> = fiul </a:t>
            </a:r>
            <a:r>
              <a:rPr lang="ro-RO" dirty="0" err="1"/>
              <a:t>tatalui</a:t>
            </a:r>
            <a:r>
              <a:rPr lang="ro-RO" dirty="0"/>
              <a:t>/rabinului! (traducere)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F3B4E-F653-49E2-88D4-674C5B14B3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37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 err="1"/>
              <a:t>Barabas</a:t>
            </a:r>
            <a:r>
              <a:rPr lang="ro-RO" dirty="0"/>
              <a:t> = fiul </a:t>
            </a:r>
            <a:r>
              <a:rPr lang="ro-RO" dirty="0" err="1"/>
              <a:t>tatalui</a:t>
            </a:r>
            <a:r>
              <a:rPr lang="ro-RO" dirty="0"/>
              <a:t>/rabinului! (traducere)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/>
              <a:t>Simeon = </a:t>
            </a:r>
            <a:r>
              <a:rPr lang="ro-RO" b="1" u="sng" dirty="0"/>
              <a:t>Dumnezeu a auzit</a:t>
            </a:r>
            <a:r>
              <a:rPr lang="ro-RO" b="1" dirty="0"/>
              <a:t>.</a:t>
            </a:r>
            <a:r>
              <a:rPr lang="ro-RO" dirty="0"/>
              <a:t> / Cel ce aude cuvintele Domnului. – Dumnezeu a auzit durerea Fiului Sau si l-a trimis pe Simeon...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F3B4E-F653-49E2-88D4-674C5B14B3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54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/>
              <a:t>Iosif din </a:t>
            </a:r>
            <a:r>
              <a:rPr lang="ro-RO" dirty="0" err="1"/>
              <a:t>Arimateea</a:t>
            </a:r>
            <a:r>
              <a:rPr lang="ro-RO" dirty="0"/>
              <a:t> (ucenic in ascuns al </a:t>
            </a:r>
            <a:r>
              <a:rPr lang="ro-RO" dirty="0" err="1"/>
              <a:t>Mantuitorului</a:t>
            </a:r>
            <a:r>
              <a:rPr lang="ro-RO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/>
              <a:t>Centurionul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/>
              <a:t>Femeile...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F3B4E-F653-49E2-88D4-674C5B14B3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83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Dumnezeu </a:t>
            </a:r>
            <a:r>
              <a:rPr lang="ro-RO" dirty="0" err="1"/>
              <a:t>imbratiseaza</a:t>
            </a:r>
            <a:r>
              <a:rPr lang="ro-RO" dirty="0"/>
              <a:t> crucea pe </a:t>
            </a:r>
            <a:r>
              <a:rPr lang="ro-RO" dirty="0" err="1"/>
              <a:t>cand</a:t>
            </a:r>
            <a:r>
              <a:rPr lang="ro-RO" dirty="0"/>
              <a:t> omul mai mult o refuza...nu putem mai mult.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F3B4E-F653-49E2-88D4-674C5B14B3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0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BDEC7D-249E-4CEB-942A-25392E993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09721E2-90DA-48FC-ACE0-F3AAFBFB5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DA59BC-F012-4601-9F0F-1941BFE77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7E9E-03D2-4129-B7A6-B61D2175767E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D971F7-80EA-4BDB-9C4D-5A7560EAC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FADF92-E19E-4411-91C8-3401514BD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B496-9659-467F-84FB-055AE407D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4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B32BFE-3D4E-4723-93AE-5B043B2F8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7DF9DE-5303-4846-AE00-1B68011C8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759A2E-3336-4BE2-9133-78629E57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7E9E-03D2-4129-B7A6-B61D2175767E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C743C7-83C2-4B05-8FBB-AE599153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26F120-6FDF-4657-B2DF-C6A715E8E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B496-9659-467F-84FB-055AE407D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1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650D094-4258-4762-A482-5541AECB6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EBAC1C-229B-4F39-9766-3F214E9B1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2C02F5-EB1B-43CA-939B-BF7C12B6F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7E9E-03D2-4129-B7A6-B61D2175767E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50FE34-9959-468B-9ABF-09714F52E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612A0C-44E1-49A2-88FD-BD66161E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B496-9659-467F-84FB-055AE407D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0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11DFAB-9D0A-46E0-887A-74CE93439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86D107-C81F-4C4A-B6F8-2AD771B71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E6BAA9-3572-403A-870A-A7DDCD6AC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7E9E-03D2-4129-B7A6-B61D2175767E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50E4C7-51D3-4407-915D-75E9EF32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F11957-6E73-4451-909D-6FFAACDA4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B496-9659-467F-84FB-055AE407D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0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C7C5A8-6C16-46C4-8EE4-BBBA01D71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E058CD-3539-4960-B9E8-F694FD204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3F742A-DFF4-4AA2-9EF3-0778258C0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7E9E-03D2-4129-B7A6-B61D2175767E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BBD83B-E03F-445A-B3D9-2C3B078C7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4B6306-DF4C-4C1C-8D27-0B4C2453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B496-9659-467F-84FB-055AE407D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7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1088F4-9020-49A4-999D-154188DF3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1A36AB-AC9E-4CB8-B250-448A53A991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5B3A421-9C69-4353-AB02-71A1BE42C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C9380E-02EA-471F-A9EA-42FC195F6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7E9E-03D2-4129-B7A6-B61D2175767E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C47ACB-748D-4EFA-88C0-1B9ADFFB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1CC7A6-3AAC-42D4-9EB6-D34BA376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B496-9659-467F-84FB-055AE407D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5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3C909D-1C7D-48E4-887D-508D9D922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AC16E4-C76A-4BCB-AB9E-C8A9D99C3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822B2C-A7DA-448D-AE5C-DDE7629A1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2CAAD2D-922A-4A26-ACF1-49B8E062B8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9F3F7C-B21C-46E0-A4FB-4EC0F84F6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1EFE65-3A4B-4A1F-B0FF-C34DFDAF2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7E9E-03D2-4129-B7A6-B61D2175767E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9F19C47-F3A8-4BA1-86EB-E37877AD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D36A3F7-6ABE-470E-8B6D-41740C08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B496-9659-467F-84FB-055AE407D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81E5C9-A5B3-4C42-958E-6FA3312E4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66D5DF0-D538-4DFC-B443-79063800C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7E9E-03D2-4129-B7A6-B61D2175767E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EFF9B3A-206B-4429-A6B0-5A77A2ED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4140FE7-751F-4177-859D-D303F779D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B496-9659-467F-84FB-055AE407D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1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5E2EB3B-6250-4A46-B1B5-C6ACFE236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7E9E-03D2-4129-B7A6-B61D2175767E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0D65AF9-8978-4853-879D-366259CC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A9EE62-5734-48A6-AC64-34B9D76D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B496-9659-467F-84FB-055AE407D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6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44EE0E-47EE-4059-9E5E-57DDD37DF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3BFC9D-6E1B-4510-9118-38D4288D3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6DEAD31-0934-4E28-AD09-305115889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CAA51A-B360-4C8A-A309-224ACAAF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7E9E-03D2-4129-B7A6-B61D2175767E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6BCDF4-A7DB-4E9B-9C1A-3AFEAA2E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AE3087-3739-4FA5-A893-55D350FAE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B496-9659-467F-84FB-055AE407D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6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2D801B-0A35-4748-97AC-5E4267653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805A079-208A-4D62-B3EA-9A8AA998E4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F468B26-8336-4CBA-BF97-C5B285F17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2AEE8C-5546-460F-8EA8-3C382DF4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7E9E-03D2-4129-B7A6-B61D2175767E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9C88D9-F4A6-467F-8BE0-31B027593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AFA533-1422-4A28-8AD4-518BF4CD5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B496-9659-467F-84FB-055AE407D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02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82EE315-1FA8-4453-A60A-49693B75E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D4AB60-A0BE-4D2D-9F8C-8836ED59B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315D7F-1BE3-40D2-A437-77DF16332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7E9E-03D2-4129-B7A6-B61D2175767E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D18440-DC51-4B9B-AC4B-C5FE71ADA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6FFC84-8E73-4839-A2A4-1D789AE29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B496-9659-467F-84FB-055AE407D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5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0508A9-B482-4154-A4B2-1DEA6F5D31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000" b="11467"/>
          <a:stretch/>
        </p:blipFill>
        <p:spPr>
          <a:xfrm>
            <a:off x="0" y="1627632"/>
            <a:ext cx="12192000" cy="36027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C4A73A-849F-4855-8393-5958E5C9546E}"/>
              </a:ext>
            </a:extLst>
          </p:cNvPr>
          <p:cNvSpPr txBox="1"/>
          <p:nvPr/>
        </p:nvSpPr>
        <p:spPr>
          <a:xfrm>
            <a:off x="859536" y="5541264"/>
            <a:ext cx="3219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B5AD"/>
                </a:solidFill>
              </a:rPr>
              <a:t>MARCU 15</a:t>
            </a:r>
          </a:p>
        </p:txBody>
      </p:sp>
    </p:spTree>
    <p:extLst>
      <p:ext uri="{BB962C8B-B14F-4D97-AF65-F5344CB8AC3E}">
        <p14:creationId xmlns:p14="http://schemas.microsoft.com/office/powerpoint/2010/main" val="417122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32FCBD8-65F1-4916-A08D-37A29D71B2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43" b="27667"/>
          <a:stretch/>
        </p:blipFill>
        <p:spPr>
          <a:xfrm>
            <a:off x="-1" y="0"/>
            <a:ext cx="12192000" cy="236123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189F237-B4C9-4C98-B2D0-364BFDDBA25C}"/>
              </a:ext>
            </a:extLst>
          </p:cNvPr>
          <p:cNvSpPr txBox="1"/>
          <p:nvPr/>
        </p:nvSpPr>
        <p:spPr>
          <a:xfrm>
            <a:off x="461857" y="3429000"/>
            <a:ext cx="10893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800" b="1" dirty="0">
                <a:solidFill>
                  <a:srgbClr val="24234D"/>
                </a:solidFill>
              </a:rPr>
              <a:t>Cea </a:t>
            </a:r>
            <a:r>
              <a:rPr lang="en-US" sz="4800" b="1" dirty="0" err="1">
                <a:solidFill>
                  <a:srgbClr val="24234D"/>
                </a:solidFill>
              </a:rPr>
              <a:t>mai</a:t>
            </a:r>
            <a:r>
              <a:rPr lang="en-US" sz="4800" b="1" dirty="0">
                <a:solidFill>
                  <a:srgbClr val="24234D"/>
                </a:solidFill>
              </a:rPr>
              <a:t> </a:t>
            </a:r>
            <a:r>
              <a:rPr lang="en-US" sz="4800" b="1" dirty="0" err="1">
                <a:solidFill>
                  <a:srgbClr val="24234D"/>
                </a:solidFill>
              </a:rPr>
              <a:t>cumplit</a:t>
            </a:r>
            <a:r>
              <a:rPr lang="ro-RO" sz="4800" b="1" dirty="0">
                <a:solidFill>
                  <a:srgbClr val="24234D"/>
                </a:solidFill>
              </a:rPr>
              <a:t>ă catastrofă umană </a:t>
            </a:r>
          </a:p>
          <a:p>
            <a:pPr algn="ctr"/>
            <a:r>
              <a:rPr lang="ro-RO" sz="4800" b="1" dirty="0">
                <a:solidFill>
                  <a:srgbClr val="24234D"/>
                </a:solidFill>
              </a:rPr>
              <a:t>de la Adam până în </a:t>
            </a:r>
            <a:r>
              <a:rPr lang="ro-RO" sz="4800" b="1" dirty="0" err="1">
                <a:solidFill>
                  <a:srgbClr val="24234D"/>
                </a:solidFill>
              </a:rPr>
              <a:t>în</a:t>
            </a:r>
            <a:r>
              <a:rPr lang="ro-RO" sz="4800" b="1" dirty="0">
                <a:solidFill>
                  <a:srgbClr val="24234D"/>
                </a:solidFill>
              </a:rPr>
              <a:t> zilele  noastre.</a:t>
            </a:r>
            <a:endParaRPr lang="en-US" sz="4800" b="1" dirty="0">
              <a:solidFill>
                <a:srgbClr val="24234D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AB08BAF-EFAF-4AC3-B9AE-EF6AA6D39C32}"/>
              </a:ext>
            </a:extLst>
          </p:cNvPr>
          <p:cNvSpPr txBox="1"/>
          <p:nvPr/>
        </p:nvSpPr>
        <p:spPr>
          <a:xfrm>
            <a:off x="461857" y="249593"/>
            <a:ext cx="380585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1500" b="1" dirty="0">
                <a:solidFill>
                  <a:srgbClr val="24234D"/>
                </a:solidFill>
              </a:rPr>
              <a:t>9/600</a:t>
            </a:r>
            <a:endParaRPr lang="en-US" sz="11500" b="1" dirty="0">
              <a:solidFill>
                <a:srgbClr val="2423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5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32FCBD8-65F1-4916-A08D-37A29D71B2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43" b="27667"/>
          <a:stretch/>
        </p:blipFill>
        <p:spPr>
          <a:xfrm>
            <a:off x="-1" y="0"/>
            <a:ext cx="12192000" cy="23612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AB08BAF-EFAF-4AC3-B9AE-EF6AA6D39C32}"/>
              </a:ext>
            </a:extLst>
          </p:cNvPr>
          <p:cNvSpPr txBox="1"/>
          <p:nvPr/>
        </p:nvSpPr>
        <p:spPr>
          <a:xfrm>
            <a:off x="461857" y="249593"/>
            <a:ext cx="380585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1500" b="1" dirty="0">
                <a:solidFill>
                  <a:srgbClr val="24234D"/>
                </a:solidFill>
              </a:rPr>
              <a:t>9/600</a:t>
            </a:r>
            <a:endParaRPr lang="en-US" sz="11500" b="1" dirty="0">
              <a:solidFill>
                <a:srgbClr val="24234D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E65749-E259-40C1-8234-5BED98CC44A0}"/>
              </a:ext>
            </a:extLst>
          </p:cNvPr>
          <p:cNvSpPr txBox="1"/>
          <p:nvPr/>
        </p:nvSpPr>
        <p:spPr>
          <a:xfrm>
            <a:off x="1" y="3429000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b="1" dirty="0">
                <a:solidFill>
                  <a:srgbClr val="C00000"/>
                </a:solidFill>
              </a:rPr>
              <a:t>Ești Tu </a:t>
            </a:r>
            <a:r>
              <a:rPr lang="ro-RO" sz="4400" b="1" dirty="0" err="1">
                <a:solidFill>
                  <a:srgbClr val="C00000"/>
                </a:solidFill>
              </a:rPr>
              <a:t>Hristosul</a:t>
            </a:r>
            <a:r>
              <a:rPr lang="ro-RO" sz="4400" b="1" dirty="0">
                <a:solidFill>
                  <a:srgbClr val="C00000"/>
                </a:solidFill>
              </a:rPr>
              <a:t>, Fiul Celui Binecuvântat</a:t>
            </a:r>
          </a:p>
          <a:p>
            <a:pPr algn="ctr"/>
            <a:r>
              <a:rPr lang="ro-RO" sz="4400" b="1" dirty="0">
                <a:solidFill>
                  <a:srgbClr val="C00000"/>
                </a:solidFill>
              </a:rPr>
              <a:t> și Împăratul iudeilor?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9A4B1DC-DBB2-4EC7-9205-27E567C5F136}"/>
              </a:ext>
            </a:extLst>
          </p:cNvPr>
          <p:cNvSpPr/>
          <p:nvPr/>
        </p:nvSpPr>
        <p:spPr>
          <a:xfrm>
            <a:off x="2" y="5138680"/>
            <a:ext cx="12192000" cy="830997"/>
          </a:xfrm>
          <a:prstGeom prst="rect">
            <a:avLst/>
          </a:prstGeom>
          <a:solidFill>
            <a:schemeClr val="bg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954AE8-D9D6-4558-A310-B5207AF8607D}"/>
              </a:ext>
            </a:extLst>
          </p:cNvPr>
          <p:cNvSpPr txBox="1"/>
          <p:nvPr/>
        </p:nvSpPr>
        <p:spPr>
          <a:xfrm>
            <a:off x="0" y="5103198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800" b="1" dirty="0">
                <a:solidFill>
                  <a:srgbClr val="C00000"/>
                </a:solidFill>
              </a:rPr>
              <a:t>DA, sunt.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13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32FCBD8-65F1-4916-A08D-37A29D71B2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43" b="27667"/>
          <a:stretch/>
        </p:blipFill>
        <p:spPr>
          <a:xfrm>
            <a:off x="-1" y="0"/>
            <a:ext cx="12192000" cy="236123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189F237-B4C9-4C98-B2D0-364BFDDBA25C}"/>
              </a:ext>
            </a:extLst>
          </p:cNvPr>
          <p:cNvSpPr txBox="1"/>
          <p:nvPr/>
        </p:nvSpPr>
        <p:spPr>
          <a:xfrm>
            <a:off x="461857" y="2414655"/>
            <a:ext cx="11528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>
                <a:solidFill>
                  <a:srgbClr val="24234D"/>
                </a:solidFill>
              </a:rPr>
              <a:t>Preoții, cărturarii, bătrânii, sinodul…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AB08BAF-EFAF-4AC3-B9AE-EF6AA6D39C32}"/>
              </a:ext>
            </a:extLst>
          </p:cNvPr>
          <p:cNvSpPr txBox="1"/>
          <p:nvPr/>
        </p:nvSpPr>
        <p:spPr>
          <a:xfrm>
            <a:off x="461857" y="249593"/>
            <a:ext cx="380585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1500" b="1" dirty="0">
                <a:solidFill>
                  <a:srgbClr val="24234D"/>
                </a:solidFill>
              </a:rPr>
              <a:t>9/600</a:t>
            </a:r>
            <a:endParaRPr lang="en-US" sz="11500" b="1" dirty="0">
              <a:solidFill>
                <a:srgbClr val="24234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158E2E-6147-4DA0-A7B4-1F157100521E}"/>
              </a:ext>
            </a:extLst>
          </p:cNvPr>
          <p:cNvSpPr txBox="1"/>
          <p:nvPr/>
        </p:nvSpPr>
        <p:spPr>
          <a:xfrm>
            <a:off x="461857" y="3060986"/>
            <a:ext cx="70848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Corup</a:t>
            </a:r>
            <a:r>
              <a:rPr lang="ro-RO" sz="2400" b="1" dirty="0"/>
              <a:t>ție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/>
              <a:t>Calomnie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/>
              <a:t>Invidie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/>
              <a:t>Încălcarea Legii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/>
              <a:t>Abuz în serviciu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/>
              <a:t>Nerespectarea dreptului inculpatului la apărare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/>
              <a:t>Influențarea martorilor mincinoși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/>
              <a:t>Favorizarea infractorului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/>
              <a:t>Instigarea și manipularea publicului la complicitate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/>
              <a:t>Șantaj politic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o-RO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o-RO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C2F0A3-9250-4E04-9544-5BF4CBE583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7"/>
          <a:stretch/>
        </p:blipFill>
        <p:spPr>
          <a:xfrm>
            <a:off x="7373073" y="3114405"/>
            <a:ext cx="4616788" cy="357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1489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32FCBD8-65F1-4916-A08D-37A29D71B2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43" b="27667"/>
          <a:stretch/>
        </p:blipFill>
        <p:spPr>
          <a:xfrm>
            <a:off x="-1" y="0"/>
            <a:ext cx="12192000" cy="236123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189F237-B4C9-4C98-B2D0-364BFDDBA25C}"/>
              </a:ext>
            </a:extLst>
          </p:cNvPr>
          <p:cNvSpPr txBox="1"/>
          <p:nvPr/>
        </p:nvSpPr>
        <p:spPr>
          <a:xfrm>
            <a:off x="461857" y="2414655"/>
            <a:ext cx="11528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>
                <a:solidFill>
                  <a:srgbClr val="24234D"/>
                </a:solidFill>
              </a:rPr>
              <a:t>Pilat din Pont...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AB08BAF-EFAF-4AC3-B9AE-EF6AA6D39C32}"/>
              </a:ext>
            </a:extLst>
          </p:cNvPr>
          <p:cNvSpPr txBox="1"/>
          <p:nvPr/>
        </p:nvSpPr>
        <p:spPr>
          <a:xfrm>
            <a:off x="461857" y="249593"/>
            <a:ext cx="380585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1500" b="1" dirty="0">
                <a:solidFill>
                  <a:srgbClr val="24234D"/>
                </a:solidFill>
              </a:rPr>
              <a:t>9/600</a:t>
            </a:r>
            <a:endParaRPr lang="en-US" sz="11500" b="1" dirty="0">
              <a:solidFill>
                <a:srgbClr val="24234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158E2E-6147-4DA0-A7B4-1F157100521E}"/>
              </a:ext>
            </a:extLst>
          </p:cNvPr>
          <p:cNvSpPr txBox="1"/>
          <p:nvPr/>
        </p:nvSpPr>
        <p:spPr>
          <a:xfrm>
            <a:off x="461857" y="3429000"/>
            <a:ext cx="6559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/>
              <a:t>Corupție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/>
              <a:t>Lașitate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/>
              <a:t>Aroganță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 err="1"/>
              <a:t>Vicleanie</a:t>
            </a:r>
            <a:endParaRPr lang="ro-RO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/>
              <a:t>Abuz în serviciu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/>
              <a:t>Ignorarea probelor apărării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i="1" dirty="0" err="1"/>
              <a:t>Politically</a:t>
            </a:r>
            <a:r>
              <a:rPr lang="ro-RO" sz="2400" b="1" i="1" dirty="0"/>
              <a:t> </a:t>
            </a:r>
            <a:r>
              <a:rPr lang="ro-RO" sz="2400" b="1" i="1" dirty="0" err="1"/>
              <a:t>correct</a:t>
            </a:r>
            <a:endParaRPr lang="ro-RO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C2F0A3-9250-4E04-9544-5BF4CBE583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" t="14360" r="34251" b="13142"/>
          <a:stretch/>
        </p:blipFill>
        <p:spPr>
          <a:xfrm>
            <a:off x="6843580" y="3060986"/>
            <a:ext cx="5230439" cy="3506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668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D94FD7-AC00-473F-852B-89EF5DA790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43" b="27667"/>
          <a:stretch/>
        </p:blipFill>
        <p:spPr>
          <a:xfrm>
            <a:off x="-1" y="0"/>
            <a:ext cx="12192000" cy="23612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6ABE7D-CA04-4441-B67A-504A5B3D0994}"/>
              </a:ext>
            </a:extLst>
          </p:cNvPr>
          <p:cNvSpPr txBox="1"/>
          <p:nvPr/>
        </p:nvSpPr>
        <p:spPr>
          <a:xfrm>
            <a:off x="549630" y="2610828"/>
            <a:ext cx="10152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i="1" dirty="0">
                <a:solidFill>
                  <a:srgbClr val="24234D"/>
                </a:solidFill>
              </a:rPr>
              <a:t>Siliți</a:t>
            </a:r>
            <a:r>
              <a:rPr lang="ro-RO" sz="3600" b="1" dirty="0">
                <a:solidFill>
                  <a:srgbClr val="24234D"/>
                </a:solidFill>
              </a:rPr>
              <a:t> la suferință...de bunăvoie.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273C0A-8476-467C-9465-556FA85687D2}"/>
              </a:ext>
            </a:extLst>
          </p:cNvPr>
          <p:cNvSpPr txBox="1"/>
          <p:nvPr/>
        </p:nvSpPr>
        <p:spPr>
          <a:xfrm>
            <a:off x="461857" y="249593"/>
            <a:ext cx="380585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1500" b="1" dirty="0">
                <a:solidFill>
                  <a:srgbClr val="24234D"/>
                </a:solidFill>
              </a:rPr>
              <a:t>9/600</a:t>
            </a:r>
            <a:endParaRPr lang="en-US" sz="11500" b="1" dirty="0">
              <a:solidFill>
                <a:srgbClr val="24234D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1C4F7F-B68B-4DD7-9959-E334B02301A1}"/>
              </a:ext>
            </a:extLst>
          </p:cNvPr>
          <p:cNvSpPr txBox="1"/>
          <p:nvPr/>
        </p:nvSpPr>
        <p:spPr>
          <a:xfrm>
            <a:off x="549630" y="4069093"/>
            <a:ext cx="31056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>
                <a:solidFill>
                  <a:srgbClr val="24234D"/>
                </a:solidFill>
              </a:rPr>
              <a:t>Preoții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>
                <a:solidFill>
                  <a:srgbClr val="24234D"/>
                </a:solidFill>
              </a:rPr>
              <a:t>Cărturarii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>
                <a:solidFill>
                  <a:srgbClr val="24234D"/>
                </a:solidFill>
              </a:rPr>
              <a:t>Bătrânii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>
                <a:solidFill>
                  <a:srgbClr val="24234D"/>
                </a:solidFill>
              </a:rPr>
              <a:t>Sinodul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>
                <a:solidFill>
                  <a:srgbClr val="24234D"/>
                </a:solidFill>
              </a:rPr>
              <a:t>Pilat din Pont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>
                <a:solidFill>
                  <a:srgbClr val="24234D"/>
                </a:solidFill>
              </a:rPr>
              <a:t>Soldații romani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679037-A487-4C13-AA21-85F0067F4789}"/>
              </a:ext>
            </a:extLst>
          </p:cNvPr>
          <p:cNvSpPr txBox="1"/>
          <p:nvPr/>
        </p:nvSpPr>
        <p:spPr>
          <a:xfrm>
            <a:off x="4543158" y="4069093"/>
            <a:ext cx="31056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>
                <a:solidFill>
                  <a:srgbClr val="24234D"/>
                </a:solidFill>
              </a:rPr>
              <a:t>Mulțimea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>
                <a:solidFill>
                  <a:srgbClr val="24234D"/>
                </a:solidFill>
              </a:rPr>
              <a:t>Barnaba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>
                <a:solidFill>
                  <a:srgbClr val="24234D"/>
                </a:solidFill>
              </a:rPr>
              <a:t>Simon din </a:t>
            </a:r>
            <a:r>
              <a:rPr lang="ro-RO" sz="2400" b="1" dirty="0" err="1">
                <a:solidFill>
                  <a:srgbClr val="24234D"/>
                </a:solidFill>
              </a:rPr>
              <a:t>Cirene</a:t>
            </a:r>
            <a:endParaRPr lang="ro-RO" sz="2400" b="1" dirty="0">
              <a:solidFill>
                <a:srgbClr val="24234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>
                <a:solidFill>
                  <a:srgbClr val="24234D"/>
                </a:solidFill>
              </a:rPr>
              <a:t>Trecătorii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>
                <a:solidFill>
                  <a:srgbClr val="24234D"/>
                </a:solidFill>
              </a:rPr>
              <a:t>Tâlharii de pe cruce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24234D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976D229-B693-4790-A35B-D3AFB5F8D496}"/>
              </a:ext>
            </a:extLst>
          </p:cNvPr>
          <p:cNvSpPr/>
          <p:nvPr/>
        </p:nvSpPr>
        <p:spPr>
          <a:xfrm>
            <a:off x="8536686" y="4074186"/>
            <a:ext cx="32370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>
                <a:solidFill>
                  <a:srgbClr val="24234D"/>
                </a:solidFill>
              </a:rPr>
              <a:t>Femeile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>
                <a:solidFill>
                  <a:srgbClr val="24234D"/>
                </a:solidFill>
              </a:rPr>
              <a:t>Maria Magdalena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>
                <a:solidFill>
                  <a:srgbClr val="24234D"/>
                </a:solidFill>
              </a:rPr>
              <a:t>Maria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>
                <a:solidFill>
                  <a:srgbClr val="24234D"/>
                </a:solidFill>
              </a:rPr>
              <a:t>Iosif din </a:t>
            </a:r>
            <a:r>
              <a:rPr lang="ro-RO" sz="2400" b="1" dirty="0" err="1">
                <a:solidFill>
                  <a:srgbClr val="24234D"/>
                </a:solidFill>
              </a:rPr>
              <a:t>Arimateea</a:t>
            </a:r>
            <a:endParaRPr lang="ro-RO" sz="2400" b="1" dirty="0">
              <a:solidFill>
                <a:srgbClr val="24234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>
                <a:solidFill>
                  <a:srgbClr val="24234D"/>
                </a:solidFill>
              </a:rPr>
              <a:t>...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F646902-C4E2-43B2-8C5E-47970E7246C5}"/>
              </a:ext>
            </a:extLst>
          </p:cNvPr>
          <p:cNvSpPr/>
          <p:nvPr/>
        </p:nvSpPr>
        <p:spPr>
          <a:xfrm>
            <a:off x="8536685" y="6013178"/>
            <a:ext cx="3237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>
                <a:solidFill>
                  <a:srgbClr val="24234D"/>
                </a:solidFill>
              </a:rPr>
              <a:t>Dumnezeu Tatăl</a:t>
            </a:r>
          </a:p>
        </p:txBody>
      </p:sp>
    </p:spTree>
    <p:extLst>
      <p:ext uri="{BB962C8B-B14F-4D97-AF65-F5344CB8AC3E}">
        <p14:creationId xmlns:p14="http://schemas.microsoft.com/office/powerpoint/2010/main" val="327748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5B4F43-8CBD-467C-A134-F43E143AAC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2" t="1896" r="777" b="3108"/>
          <a:stretch/>
        </p:blipFill>
        <p:spPr>
          <a:xfrm>
            <a:off x="4267200" y="1322497"/>
            <a:ext cx="7518400" cy="525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6D596AD-7CCA-463D-A691-87D232ECDB3D}"/>
              </a:ext>
            </a:extLst>
          </p:cNvPr>
          <p:cNvSpPr txBox="1"/>
          <p:nvPr/>
        </p:nvSpPr>
        <p:spPr>
          <a:xfrm>
            <a:off x="789728" y="529410"/>
            <a:ext cx="10612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i="1" dirty="0">
                <a:solidFill>
                  <a:srgbClr val="24234D"/>
                </a:solidFill>
              </a:rPr>
              <a:t>Siliți</a:t>
            </a:r>
            <a:r>
              <a:rPr lang="ro-RO" sz="3600" b="1" dirty="0">
                <a:solidFill>
                  <a:srgbClr val="24234D"/>
                </a:solidFill>
              </a:rPr>
              <a:t> să-L recunoască...de bunăvoie.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BF97F00-FA83-4A15-B774-EB316D68A848}"/>
              </a:ext>
            </a:extLst>
          </p:cNvPr>
          <p:cNvSpPr/>
          <p:nvPr/>
        </p:nvSpPr>
        <p:spPr>
          <a:xfrm>
            <a:off x="563950" y="3949053"/>
            <a:ext cx="32370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>
                <a:solidFill>
                  <a:srgbClr val="24234D"/>
                </a:solidFill>
              </a:rPr>
              <a:t>Iosif din </a:t>
            </a:r>
            <a:r>
              <a:rPr lang="ro-RO" sz="2400" b="1" dirty="0" err="1">
                <a:solidFill>
                  <a:srgbClr val="24234D"/>
                </a:solidFill>
              </a:rPr>
              <a:t>Arimateea</a:t>
            </a:r>
            <a:endParaRPr lang="ro-RO" sz="2400" b="1" dirty="0">
              <a:solidFill>
                <a:srgbClr val="24234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>
                <a:solidFill>
                  <a:srgbClr val="24234D"/>
                </a:solidFill>
              </a:rPr>
              <a:t>Sutașul roman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>
                <a:solidFill>
                  <a:srgbClr val="24234D"/>
                </a:solidFill>
              </a:rPr>
              <a:t>Femeile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>
                <a:solidFill>
                  <a:srgbClr val="24234D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779774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146D55-AA5E-4EF8-93D0-A638D15AB338}"/>
              </a:ext>
            </a:extLst>
          </p:cNvPr>
          <p:cNvSpPr txBox="1"/>
          <p:nvPr/>
        </p:nvSpPr>
        <p:spPr>
          <a:xfrm>
            <a:off x="0" y="5071890"/>
            <a:ext cx="12203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b="1" dirty="0">
                <a:solidFill>
                  <a:srgbClr val="24234D"/>
                </a:solidFill>
              </a:rPr>
              <a:t>Dar ceilalți de lângă mine?</a:t>
            </a:r>
            <a:endParaRPr lang="en-US" sz="4000" b="1" dirty="0">
              <a:solidFill>
                <a:srgbClr val="24234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6DC6BB-3E4C-4A34-9A3B-87FDDF0DD4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80" b="22197"/>
          <a:stretch/>
        </p:blipFill>
        <p:spPr>
          <a:xfrm>
            <a:off x="-11289" y="1798113"/>
            <a:ext cx="12203289" cy="32737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05025B2-29F3-48B5-A12B-5477EADD9759}"/>
              </a:ext>
            </a:extLst>
          </p:cNvPr>
          <p:cNvSpPr txBox="1"/>
          <p:nvPr/>
        </p:nvSpPr>
        <p:spPr>
          <a:xfrm>
            <a:off x="0" y="911935"/>
            <a:ext cx="12203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b="1" dirty="0">
                <a:solidFill>
                  <a:srgbClr val="24234D"/>
                </a:solidFill>
              </a:rPr>
              <a:t>Unde este Dumnezeu în mijlocul suferinței mele?</a:t>
            </a:r>
            <a:endParaRPr lang="en-US" sz="4000" b="1" dirty="0">
              <a:solidFill>
                <a:srgbClr val="2423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1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316</Words>
  <Application>Microsoft Office PowerPoint</Application>
  <PresentationFormat>Custom</PresentationFormat>
  <Paragraphs>77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</dc:creator>
  <cp:lastModifiedBy>Costel G</cp:lastModifiedBy>
  <cp:revision>43</cp:revision>
  <dcterms:created xsi:type="dcterms:W3CDTF">2018-10-13T21:00:56Z</dcterms:created>
  <dcterms:modified xsi:type="dcterms:W3CDTF">2018-10-14T09:33:35Z</dcterms:modified>
</cp:coreProperties>
</file>