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>
      <p:cViewPr varScale="1">
        <p:scale>
          <a:sx n="71" d="100"/>
          <a:sy n="71" d="100"/>
        </p:scale>
        <p:origin x="-45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F3ECC9B-2391-4F9A-9CB8-3FEE9C280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97A11B4C-57E8-4734-8A2D-5A2C80DD29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E60F7D6-A4F3-4C01-8CD8-F6BC2778D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0EBF5-E303-4BF5-B9F4-CBE4E831A38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A4BA0DF-0F45-475F-9D96-CDC0A7A3D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6F0B576-F62A-4344-882F-4AA59FAAC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BA83-0A42-4D8D-BFD1-6995A7B07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92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4DB9E5-A8C7-4BB5-868E-0354CAFE4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816FC400-1C40-4E41-BA84-E090A9DE07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9504E91-6ADE-437D-96B3-62A623979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0EBF5-E303-4BF5-B9F4-CBE4E831A38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83D29C3-A8B1-4E52-885F-0A4C02153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1D11E7-7E49-4941-A682-2D3C3E3BE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BA83-0A42-4D8D-BFD1-6995A7B07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498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0CEAB591-6F25-4F0F-8E14-4778368C34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9E577E9-F1E3-4621-B858-B64A386F14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F561CBB-90CF-42D3-8918-2E44CB982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0EBF5-E303-4BF5-B9F4-CBE4E831A38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49C4BBC-F2B2-4DEF-8D08-9C551E20B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6F83901-FA45-4C33-B977-6C5B229DC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BA83-0A42-4D8D-BFD1-6995A7B07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80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E3509C-C215-4030-AD09-C6484F66F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958AA8A-04E3-4D16-9873-37446DA1B9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2BC5015-3C3B-40CE-A9F2-8EEC6E4DF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0EBF5-E303-4BF5-B9F4-CBE4E831A38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2CD27E8-A8AB-421C-9432-5AB207DC0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12A5ABA-1E17-41CE-B754-60DA2B25C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BA83-0A42-4D8D-BFD1-6995A7B07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542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AC1B86-05EB-4228-BCB7-C5D541D7F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9DA45040-FD99-4A2D-9904-E2E5B4A2E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F5AC8D3-653D-4A2D-8725-1B5D6B1B31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0EBF5-E303-4BF5-B9F4-CBE4E831A38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24B041-0E7E-4861-AA3A-A6C55544E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3DA0AF5-F5E3-48A5-BBB7-DF6FF6166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BA83-0A42-4D8D-BFD1-6995A7B07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239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A270E0-2DA4-4F05-8086-111BFE1A2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9F66D90-9774-4E06-ADD9-60556E8DE7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11AF85A1-3498-4D73-BC6E-CF2E9A975A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BC48C11-F2F7-4B7F-BF49-1F4E75BFA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0EBF5-E303-4BF5-B9F4-CBE4E831A38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B6399B0-1E95-408F-8EF9-DF361D64F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9E25B77-86E9-4957-9AEF-0E0DBDDBD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BA83-0A42-4D8D-BFD1-6995A7B07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761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7511E8-C60C-4E41-8F85-EADFE1834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C671841-5607-4183-A647-2DE49EEE4F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423F24E9-E33E-44B2-8183-519B879944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B41A3AE-32F4-43C1-BB26-78FAA89582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44251BF4-D5EF-47A4-AF5D-8257EF989D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E064ED5-BC64-4B35-951B-A1F608F10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0EBF5-E303-4BF5-B9F4-CBE4E831A38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A999862-E534-4A70-A95B-D4BBCE3AE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8065003B-537D-4A57-A4A6-96531EB1A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BA83-0A42-4D8D-BFD1-6995A7B07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49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785F7CA-7A88-49D6-A644-3E41329F1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95960477-459B-4B49-B3E7-652093347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0EBF5-E303-4BF5-B9F4-CBE4E831A38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608DCE2-C0A9-4D14-9201-039044CDD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5E69C26-FCB7-43AF-B639-EAD982251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BA83-0A42-4D8D-BFD1-6995A7B07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8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0AA43E7B-F0C3-4DE1-ADCF-907C305CA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0EBF5-E303-4BF5-B9F4-CBE4E831A38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2177630A-AAF5-4D1A-8C70-FFA974C2B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E5EC6BF-AF77-4B8D-AB5C-17E67DDD4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BA83-0A42-4D8D-BFD1-6995A7B07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431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F734D49-D26D-4050-91F3-AB8722428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682C19A-F297-4D3D-B7B1-BE8EF81B7A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1523124-A519-491E-BECE-872EDCF1AF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8EDE756-309C-46BD-A825-9AD031B6C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0EBF5-E303-4BF5-B9F4-CBE4E831A38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373D29F-52F3-485A-9722-980C154BC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3F0B0A2-FCD3-4827-9A9F-2F89CE8D0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BA83-0A42-4D8D-BFD1-6995A7B07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01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9CA15F0-0B00-4D5E-85D8-6203F5C0F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223397B4-B70F-47A4-AE15-2BD7DF4E8C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C7C2329-1541-4C8B-98F6-8F6C39265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6196FE2-E7FC-44E5-8AB5-7C13BB773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0EBF5-E303-4BF5-B9F4-CBE4E831A38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EB2E43F-17B5-427A-9215-2A8894BD9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800397D-390C-4EC4-98EE-BBA55A0FF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BBA83-0A42-4D8D-BFD1-6995A7B07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31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A51C54B3-C9CD-493F-9553-526DA0E88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C9F80559-8EC9-4AA6-89E1-3C481C8FE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8F1301F-DCFA-41B4-817F-53D7B88BD5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0EBF5-E303-4BF5-B9F4-CBE4E831A380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114C8B1-D9E2-4CCD-8BD7-63546E616F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65B9884-E4EF-46B4-A30D-33642F605E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BBA83-0A42-4D8D-BFD1-6995A7B071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71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6447CE5-004E-4C42-9D08-08E4FF9C7D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3F6ADED-28AB-4655-8EF8-C83DDB5469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2768" y="4806462"/>
            <a:ext cx="9144000" cy="1565030"/>
          </a:xfrm>
        </p:spPr>
        <p:txBody>
          <a:bodyPr>
            <a:normAutofit/>
          </a:bodyPr>
          <a:lstStyle/>
          <a:p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Și totuși pentru ce atâta suferință?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11F680B-1728-46EF-827D-F8EDECF2F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043" y="0"/>
            <a:ext cx="8982342" cy="4715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70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56C87A-FC2A-432F-A1EE-0F8F71534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alt drum?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58BD860C-F387-4745-ADDF-FE2689D0C6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6881" y="43078"/>
            <a:ext cx="3771365" cy="6814922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A6636612-9D2A-40FA-9605-9D9CF1A50EF2}"/>
              </a:ext>
            </a:extLst>
          </p:cNvPr>
          <p:cNvSpPr txBox="1"/>
          <p:nvPr/>
        </p:nvSpPr>
        <p:spPr>
          <a:xfrm>
            <a:off x="574431" y="2602522"/>
            <a:ext cx="7209692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Disprețuit și părăsit de oameni, 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durerii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și obișnuit cu suferința...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Uitaţi-vă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luare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aminte</a:t>
            </a:r>
            <a:r>
              <a:rPr 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suferit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păcătoşilor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împotrivire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mare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Sine,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nu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pierdeţi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inima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cădeţi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oboseală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sufletele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voastre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Evrei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12v3)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3014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xmlns="" id="{D20EEAA1-FBF4-4FC8-A727-4C909ECDF59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29711" y="1426475"/>
            <a:ext cx="11532577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Binecuvântat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Dumnezeu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Tatăl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Domnului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nostru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Isus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Hristos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Părintele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îndurărilor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Dumnezeul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oricărei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accent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mângâieri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care ne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mângâie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necazurile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noastre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mângâierea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cu care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înşine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suntem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mângâiaţi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Dumnezeu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putem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mângâia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află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vreun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necaz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Căci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cum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avem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belşug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suferinţele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Hristos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tot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aşa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Hristos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avem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parte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belşug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mângâiere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Aşa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suntem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necaz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suntem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mângâierea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mântuirea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voastră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suntem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mângâiaţi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suntem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mângâierea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voastră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care se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arată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faptul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răbdaţi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aceleaşi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suferinţe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nădejdea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noastră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neclintită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ştim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aveţi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parte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suferinţe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aveţi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parte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kumimoji="0" lang="en-US" altLang="en-US" sz="24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2400" b="0" i="0" u="sng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mângâiere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adevăr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fraţilor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nu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voim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lăsăm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necunoştinţă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despre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necazul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care ne-a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lovit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Asia, de care am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apăsaţi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peste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măsură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presus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puterile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noastre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aşa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nici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trăgeam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nădejde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viaţă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spunea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gândul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trebuie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murim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punem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încrederea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înşine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Dumnezeu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înviază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morţii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kumimoji="0" lang="en-US" altLang="en-US" sz="2400" b="0" i="0" u="none" strike="noStrike" cap="none" normalizeH="0" baseline="3000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El ne-a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izbăvit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izbăveşte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dintr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moarte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avem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nădejde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izbăvi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încă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(2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Corinteni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988CB89-F34E-4159-BEBD-B8B7970BB2C0}"/>
              </a:ext>
            </a:extLst>
          </p:cNvPr>
          <p:cNvSpPr txBox="1"/>
          <p:nvPr/>
        </p:nvSpPr>
        <p:spPr>
          <a:xfrm>
            <a:off x="996462" y="286724"/>
            <a:ext cx="9988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 face Dumnezeu când sufăr?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09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AB8C28F-C7B9-4FF5-AA4F-1AFCEE215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Mângâierile lui Dumnezeu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696CFF7-5EB0-4D17-AB7A-C57B1EB943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446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Dumnezeul nădejdii</a:t>
            </a:r>
          </a:p>
          <a:p>
            <a:pPr marL="971550" lvl="1" indent="-514350">
              <a:buFont typeface="+mj-lt"/>
              <a:buAutoNum type="alphaLcParenR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Părintele îndurărilor: bucurie și pacea credinței</a:t>
            </a:r>
          </a:p>
          <a:p>
            <a:pPr marL="971550" lvl="1" indent="-514350">
              <a:buFont typeface="+mj-lt"/>
              <a:buAutoNum type="alphaLcParenR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Mare Preot milos: „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-L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cunosc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El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puterea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învierii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Lui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părtăşia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suferinţelor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Lui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fac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moartea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Lui; ca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ajung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orice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chip,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învierea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morţi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971550" lvl="1" indent="-514350">
              <a:buFont typeface="+mj-lt"/>
              <a:buAutoNum type="alphaLcParenR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Odihna Duhului Sfânt</a:t>
            </a:r>
          </a:p>
          <a:p>
            <a:pPr marL="514350" indent="-514350">
              <a:buFont typeface="+mj-lt"/>
              <a:buAutoNum type="arabicPeriod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Scripturile</a:t>
            </a:r>
          </a:p>
          <a:p>
            <a:pPr marL="514350" indent="-514350">
              <a:buFont typeface="+mj-lt"/>
              <a:buAutoNum type="arabicPeriod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„oamenii de mângâiere”</a:t>
            </a:r>
          </a:p>
          <a:p>
            <a:pPr marL="971550" lvl="1" indent="-514350">
              <a:buFont typeface="+mj-lt"/>
              <a:buAutoNum type="alphaLcParenR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înviorare prin implicare</a:t>
            </a:r>
          </a:p>
          <a:p>
            <a:pPr marL="971550" lvl="1" indent="-514350">
              <a:buFont typeface="+mj-lt"/>
              <a:buAutoNum type="alphaLcParenR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încurajare prin vorbire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credin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ță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1550" lvl="1" indent="-514350">
              <a:buFont typeface="+mj-lt"/>
              <a:buAutoNum type="alphaLcParenR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empatie...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060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45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6500"/>
                            </p:stCondLst>
                            <p:childTnLst>
                              <p:par>
                                <p:cTn id="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xmlns="" id="{8D76D62F-2356-44C8-ABB0-BC8A4AC51A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5862"/>
            <a:ext cx="6901168" cy="68521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9644BEE9-602E-4E07-AE55-67E3243F59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3749C5B-9725-446A-942B-93C7966F9D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825624"/>
            <a:ext cx="6600092" cy="5026513"/>
          </a:xfrm>
        </p:spPr>
        <p:txBody>
          <a:bodyPr>
            <a:noAutofit/>
          </a:bodyPr>
          <a:lstStyle/>
          <a:p>
            <a:pPr marL="176213" indent="-176213" algn="just">
              <a:lnSpc>
                <a:spcPts val="2400"/>
              </a:lnSpc>
              <a:spcBef>
                <a:spcPts val="0"/>
              </a:spcBef>
            </a:pPr>
            <a:r>
              <a:rPr lang="fr-FR" sz="2400" kern="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76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Fă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bunătatea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să-mi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mângâiere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cum ai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făgăduit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robului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Tău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fr-FR" sz="2400" kern="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77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vină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peste mine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îndurările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Tale, ca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trăiesc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căci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Legea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este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desfătarea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mea.</a:t>
            </a:r>
            <a:r>
              <a:rPr lang="ro-RO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81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Îmi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tânjeşte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sufletul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mântuirea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Ta: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nădăjduiesc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făgăduinţa</a:t>
            </a:r>
            <a:r>
              <a:rPr lang="ro-RO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Ta. </a:t>
            </a:r>
            <a:r>
              <a:rPr lang="fr-FR" sz="2400" kern="0" baseline="30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82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 se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topesc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ochii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făgăduinţa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zic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„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mă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vei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mângâia</a:t>
            </a:r>
            <a:r>
              <a:rPr lang="fr-FR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  <a:r>
              <a:rPr lang="ro-RO" sz="24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(Psalmul 119)</a:t>
            </a:r>
            <a:endParaRPr lang="en-US" sz="2400" kern="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o-RO" sz="24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0"/>
              </a:spcBef>
            </a:pPr>
            <a:r>
              <a:rPr lang="fr-F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Însuşi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Domnul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Isus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Hristos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Dumnezeu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Tatăl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nostru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ne-a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iubit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ne-a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harul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Său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fr-FR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mângâiere</a:t>
            </a:r>
            <a:r>
              <a:rPr lang="fr-F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veşnică</a:t>
            </a:r>
            <a:r>
              <a:rPr lang="fr-FR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bună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nădejde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mângâie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inimile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întărească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orice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cuvânt</a:t>
            </a:r>
            <a:r>
              <a:rPr lang="fr-F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bun! (2 Tes. 2 )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637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525</Words>
  <Application>Microsoft Office PowerPoint</Application>
  <PresentationFormat>Custom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De ce nu a existat un alt drum?</vt:lpstr>
      <vt:lpstr>PowerPoint Presentation</vt:lpstr>
      <vt:lpstr>Mângâierile lui Dumnezeu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marius</dc:creator>
  <cp:lastModifiedBy>Costel G</cp:lastModifiedBy>
  <cp:revision>21</cp:revision>
  <dcterms:created xsi:type="dcterms:W3CDTF">2018-10-11T13:29:18Z</dcterms:created>
  <dcterms:modified xsi:type="dcterms:W3CDTF">2018-10-14T09:33:10Z</dcterms:modified>
</cp:coreProperties>
</file>