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>
        <p:scale>
          <a:sx n="80" d="100"/>
          <a:sy n="80" d="100"/>
        </p:scale>
        <p:origin x="-11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5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0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7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9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FCC7-78EE-491B-8133-201043C0AC0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C9F0-F98B-4EF2-9343-1A3033DDD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Ã®nceputu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985"/>
            <a:ext cx="8712968" cy="66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Începuturi 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3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eturigoblen.marte.ro/Religious/065_P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322" y="620688"/>
            <a:ext cx="438872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8708" y="476672"/>
            <a:ext cx="56140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Ezra </a:t>
            </a:r>
          </a:p>
          <a:p>
            <a:pPr algn="ctr"/>
            <a:r>
              <a:rPr lang="ro-RO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 mare vizionar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2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eturigoblen.marte.ro/Religious/065_P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404664"/>
            <a:ext cx="438872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548680"/>
            <a:ext cx="68762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a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fãcut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toți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oamenii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ieșiți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dintr'unul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singur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sã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locuiascã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toatã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fața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pãmîntului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le-a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așezat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anumite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vremi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pus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anumite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hotare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locuinței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sã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caute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Dumnezeu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sã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sileascã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sã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-l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gãseascã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bîjbãind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mãcar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cã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922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Ã®nceputu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7" y="404664"/>
            <a:ext cx="8712968" cy="60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54375"/>
            <a:ext cx="6876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Începuturile sunt sacre 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0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Ã®nceputu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7" y="404664"/>
            <a:ext cx="8712968" cy="60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54375"/>
            <a:ext cx="6876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Începuturile sunt sacre 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401028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Aduceţi-vă aminte </a:t>
            </a:r>
            <a:endParaRPr lang="ro-RO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vi-V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zilele de la început, </a:t>
            </a:r>
            <a:endParaRPr lang="ro-RO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când</a:t>
            </a:r>
            <a:r>
              <a:rPr lang="vi-V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după ce aţi fost </a:t>
            </a:r>
            <a:r>
              <a:rPr lang="vi-VN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luminaţi</a:t>
            </a:r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...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63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Ek8sJvvWm_iQncLT_OWjMG4rPvsOds7BA6i_BL9HNruoQ-lcspLOwFuWN38be-6fpXSQPIt7834jXjyRXCwNNg/messages/@.id==ADZlM84OD08vW-e6CgPoAFOr110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G_20181108_08515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G_20181108_08515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036496" cy="583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62919" y="692696"/>
            <a:ext cx="49455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Începuturi 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Imagini pentru Ã®nceputu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3059832" cy="1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0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is.mail.yahoo.com/ws/v3/mailboxes/@.id==VjN-Ek8sJvvWm_iQncLT_OWjMG4rPvsOds7BA6i_BL9HNruoQ-lcspLOwFuWN38be-6fpXSQPIt7834jXjyRXCwNNg/messages/@.id==ADZlM84OD08vW-e6CgPoAFOr110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G_20181108_08515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G_20181108_08515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036496" cy="583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62919" y="692696"/>
            <a:ext cx="49455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Începuturi 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Imagini pentru Ã®nceputu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3059832" cy="1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2204864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Căci cine dispreţuieşte ziua începuturilor slabe?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Aceştia </a:t>
            </a:r>
            <a:r>
              <a:rPr lang="vi-V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şapte vor privi cu bucurie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cumpăna </a:t>
            </a:r>
            <a:r>
              <a:rPr lang="vi-V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în mâna lui Zorobabel.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Aceştia </a:t>
            </a:r>
            <a:r>
              <a:rPr lang="vi-V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şapte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sunt </a:t>
            </a:r>
            <a:r>
              <a:rPr lang="vi-V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ochii Domnului,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care </a:t>
            </a:r>
            <a:r>
              <a:rPr lang="vi-V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cutreieră tot pământul.”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882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76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 G</dc:creator>
  <cp:lastModifiedBy>Costel G</cp:lastModifiedBy>
  <cp:revision>8</cp:revision>
  <dcterms:created xsi:type="dcterms:W3CDTF">2018-11-11T04:13:02Z</dcterms:created>
  <dcterms:modified xsi:type="dcterms:W3CDTF">2018-11-11T10:27:01Z</dcterms:modified>
</cp:coreProperties>
</file>