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3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5" autoAdjust="0"/>
    <p:restoredTop sz="94660"/>
  </p:normalViewPr>
  <p:slideViewPr>
    <p:cSldViewPr>
      <p:cViewPr>
        <p:scale>
          <a:sx n="80" d="100"/>
          <a:sy n="80" d="100"/>
        </p:scale>
        <p:origin x="-112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CFCC7-78EE-491B-8133-201043C0AC01}" type="datetimeFigureOut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C9F0-F98B-4EF2-9343-1A3033DDD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585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CFCC7-78EE-491B-8133-201043C0AC01}" type="datetimeFigureOut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C9F0-F98B-4EF2-9343-1A3033DDD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557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CFCC7-78EE-491B-8133-201043C0AC01}" type="datetimeFigureOut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C9F0-F98B-4EF2-9343-1A3033DDD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55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CFCC7-78EE-491B-8133-201043C0AC01}" type="datetimeFigureOut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C9F0-F98B-4EF2-9343-1A3033DDD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605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CFCC7-78EE-491B-8133-201043C0AC01}" type="datetimeFigureOut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C9F0-F98B-4EF2-9343-1A3033DDD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7507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CFCC7-78EE-491B-8133-201043C0AC01}" type="datetimeFigureOut">
              <a:rPr lang="en-US" smtClean="0"/>
              <a:t>11/11/2018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C9F0-F98B-4EF2-9343-1A3033DDD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503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CFCC7-78EE-491B-8133-201043C0AC01}" type="datetimeFigureOut">
              <a:rPr lang="en-US" smtClean="0"/>
              <a:t>11/11/2018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C9F0-F98B-4EF2-9343-1A3033DDD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377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CFCC7-78EE-491B-8133-201043C0AC01}" type="datetimeFigureOut">
              <a:rPr lang="en-US" smtClean="0"/>
              <a:t>11/11/2018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C9F0-F98B-4EF2-9343-1A3033DDD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029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CFCC7-78EE-491B-8133-201043C0AC01}" type="datetimeFigureOut">
              <a:rPr lang="en-US" smtClean="0"/>
              <a:t>11/11/2018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C9F0-F98B-4EF2-9343-1A3033DDD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214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CFCC7-78EE-491B-8133-201043C0AC01}" type="datetimeFigureOut">
              <a:rPr lang="en-US" smtClean="0"/>
              <a:t>11/11/2018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C9F0-F98B-4EF2-9343-1A3033DDD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499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CFCC7-78EE-491B-8133-201043C0AC01}" type="datetimeFigureOut">
              <a:rPr lang="en-US" smtClean="0"/>
              <a:t>11/11/2018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7DC9F0-F98B-4EF2-9343-1A3033DDD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027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7CFCC7-78EE-491B-8133-201043C0AC01}" type="datetimeFigureOut">
              <a:rPr lang="en-US" smtClean="0"/>
              <a:t>11/11/2018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7DC9F0-F98B-4EF2-9343-1A3033DDD7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351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ini pentru Ã®nceputu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4985"/>
            <a:ext cx="8712968" cy="662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67744" y="260648"/>
            <a:ext cx="48245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8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Începuturi </a:t>
            </a:r>
            <a:endParaRPr lang="en-US" sz="8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4636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seturigoblen.marte.ro/Religious/065_PAV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5322" y="620688"/>
            <a:ext cx="4388726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68708" y="476672"/>
            <a:ext cx="561403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o-RO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Ezra </a:t>
            </a:r>
          </a:p>
          <a:p>
            <a:pPr algn="ctr"/>
            <a:r>
              <a:rPr lang="ro-RO" sz="6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 mare vizionar</a:t>
            </a:r>
            <a:endParaRPr lang="en-US" sz="6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822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seturigoblen.marte.ro/Religious/065_PAV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8520" y="404664"/>
            <a:ext cx="4388726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987824" y="548680"/>
            <a:ext cx="68762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El a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fãcut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toți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oamenii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ieșiți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dintr'unul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singur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sã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locuiascã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toatã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fața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pãmîntului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</a:t>
            </a:r>
            <a:endParaRPr lang="ro-RO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2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12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le-a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așezat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anumite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vremi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pus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anumite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hotare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locuinței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lor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endParaRPr lang="ro-RO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en-US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ei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sã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caute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Dumnezeu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endParaRPr lang="ro-RO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sã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sileascã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sã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-l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gãseascã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bîjbãind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</a:t>
            </a:r>
            <a:endParaRPr lang="ro-RO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o-RO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mãcar</a:t>
            </a:r>
            <a:r>
              <a:rPr 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cã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nu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departe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de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fiecare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din </a:t>
            </a:r>
            <a:r>
              <a:rPr lang="en-US" sz="2800" b="1" i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noi</a:t>
            </a:r>
            <a:r>
              <a:rPr lang="en-US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29224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ini pentru Ã®nceputu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57" y="404664"/>
            <a:ext cx="8712968" cy="604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154375"/>
            <a:ext cx="68762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8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Începuturile sunt sacre </a:t>
            </a:r>
            <a:endParaRPr lang="en-US" sz="8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304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ini pentru Ã®nceputur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57" y="404664"/>
            <a:ext cx="8712968" cy="604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608" y="154375"/>
            <a:ext cx="68762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8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Începuturile sunt sacre </a:t>
            </a:r>
            <a:endParaRPr lang="en-US" sz="8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5536" y="4010288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Aduceţi-vă aminte </a:t>
            </a:r>
            <a:endParaRPr lang="ro-RO" sz="40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vi-VN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de </a:t>
            </a:r>
            <a:r>
              <a:rPr lang="vi-VN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zilele de la început, </a:t>
            </a:r>
            <a:endParaRPr lang="ro-RO" sz="40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vi-VN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când</a:t>
            </a:r>
            <a:r>
              <a:rPr lang="vi-VN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, după ce aţi fost </a:t>
            </a:r>
            <a:r>
              <a:rPr lang="vi-VN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luminaţi</a:t>
            </a:r>
            <a:r>
              <a:rPr lang="ro-RO" sz="4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...</a:t>
            </a:r>
            <a:endParaRPr lang="en-US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8630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apis.mail.yahoo.com/ws/v3/mailboxes/@.id==VjN-Ek8sJvvWm_iQncLT_OWjMG4rPvsOds7BA6i_BL9HNruoQ-lcspLOwFuWN38be-6fpXSQPIt7834jXjyRXCwNNg/messages/@.id==ADZlM84OD08vW-e6CgPoAFOr110/content/parts/@.id==2/thumbnail?appId=YMailNorrin&amp;downloadWhenThumbnailFails=true&amp;pid=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IMG_20181108_08515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IMG_20181108_085152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48680"/>
            <a:ext cx="9036496" cy="583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4162919" y="692696"/>
            <a:ext cx="494558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8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Începuturi </a:t>
            </a:r>
            <a:endParaRPr lang="en-US" sz="8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Imagini pentru Ã®nceputu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41168"/>
            <a:ext cx="3059832" cy="1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60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s://apis.mail.yahoo.com/ws/v3/mailboxes/@.id==VjN-Ek8sJvvWm_iQncLT_OWjMG4rPvsOds7BA6i_BL9HNruoQ-lcspLOwFuWN38be-6fpXSQPIt7834jXjyRXCwNNg/messages/@.id==ADZlM84OD08vW-e6CgPoAFOr110/content/parts/@.id==2/thumbnail?appId=YMailNorrin&amp;downloadWhenThumbnailFails=true&amp;pid=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IMG_20181108_085152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6" descr="IMG_20181108_085152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48680"/>
            <a:ext cx="9036496" cy="583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4162919" y="692696"/>
            <a:ext cx="494558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80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Începuturi </a:t>
            </a:r>
            <a:endParaRPr lang="en-US" sz="8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Imagini pentru Ã®nceputur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41168"/>
            <a:ext cx="3059832" cy="1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" y="2204864"/>
            <a:ext cx="90364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Căci cine dispreţuieşte ziua începuturilor slabe? </a:t>
            </a:r>
            <a:endParaRPr lang="ro-RO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vi-VN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Aceştia </a:t>
            </a:r>
            <a:r>
              <a:rPr lang="vi-VN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şapte vor privi cu bucurie </a:t>
            </a:r>
            <a:endParaRPr lang="ro-RO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vi-VN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cumpăna </a:t>
            </a:r>
            <a:r>
              <a:rPr lang="vi-VN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în mâna lui Zorobabel. </a:t>
            </a:r>
            <a:endParaRPr lang="ro-RO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vi-VN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Aceştia </a:t>
            </a:r>
            <a:r>
              <a:rPr lang="vi-VN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şapte </a:t>
            </a:r>
            <a:endParaRPr lang="ro-RO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vi-VN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sunt </a:t>
            </a:r>
            <a:r>
              <a:rPr lang="vi-VN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ochii Domnului, </a:t>
            </a:r>
            <a:endParaRPr lang="ro-RO" sz="28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/>
            <a:r>
              <a:rPr lang="vi-VN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care </a:t>
            </a:r>
            <a:r>
              <a:rPr lang="vi-VN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cutreieră tot pământul.”</a:t>
            </a:r>
            <a:endParaRPr lang="en-US" sz="2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28882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76</Words>
  <Application>Microsoft Office PowerPoint</Application>
  <PresentationFormat>On-screen Show (4:3)</PresentationFormat>
  <Paragraphs>27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Costel G</dc:creator>
  <cp:lastModifiedBy>Costel G</cp:lastModifiedBy>
  <cp:revision>8</cp:revision>
  <dcterms:created xsi:type="dcterms:W3CDTF">2018-11-11T04:13:02Z</dcterms:created>
  <dcterms:modified xsi:type="dcterms:W3CDTF">2018-11-11T10:27:01Z</dcterms:modified>
</cp:coreProperties>
</file>