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812" r:id="rId2"/>
    <p:sldId id="671" r:id="rId3"/>
    <p:sldId id="817" r:id="rId4"/>
    <p:sldId id="818" r:id="rId5"/>
    <p:sldId id="816" r:id="rId6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482C"/>
    <a:srgbClr val="CC0066"/>
    <a:srgbClr val="532476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86227" autoAdjust="0"/>
  </p:normalViewPr>
  <p:slideViewPr>
    <p:cSldViewPr snapToGrid="0" showGuides="1">
      <p:cViewPr>
        <p:scale>
          <a:sx n="66" d="100"/>
          <a:sy n="66" d="100"/>
        </p:scale>
        <p:origin x="-690" y="54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3A309-37F3-4BBF-B83D-65D798626DE3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29A48-5700-468A-9F75-BEBEDFCA0E6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94102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29A48-5700-468A-9F75-BEBEDFCA0E66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64678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CEB38-DA38-4F43-AFB8-94FE45CA5866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7275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CEB38-DA38-4F43-AFB8-94FE45CA5866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7275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CEB38-DA38-4F43-AFB8-94FE45CA5866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7275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29A48-5700-468A-9F75-BEBEDFCA0E66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41881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317254-5E3E-4AD7-AE86-135D59BBB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286EE8A-45BF-40E0-9C91-3ECDF6CFA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7B80DD-B061-4BB1-AC28-ADF028A2F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D21641-DEB9-4795-A526-47A6292D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D717D0-6AEB-4B47-8212-EF5150EA9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6962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57C8C0-4DCD-4C9F-A07A-F34E918B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9A2B793-6893-4288-B707-34D965AAF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2C7266-EB5F-4DF0-87D0-E8B35B058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47D562-A11F-41CA-9A4D-8C9582FFE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30EB65-1C5B-4298-B9D3-D61FA2107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1825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AD1EBAA-5DD1-4D13-9388-39BFD1B069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651727C-0D25-4EB7-A550-A0BC6B7F7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ED5BAA-3810-4CF9-A01B-B38B55B4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AFC8C5-07C8-4063-98B1-3B1D63241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BB557D-E269-4606-A671-229FDC04B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13128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PE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el 1"/>
          <p:cNvSpPr>
            <a:spLocks noGrp="1"/>
          </p:cNvSpPr>
          <p:nvPr userDrawn="1">
            <p:ph type="title" hasCustomPrompt="1"/>
          </p:nvPr>
        </p:nvSpPr>
        <p:spPr>
          <a:xfrm>
            <a:off x="1073950" y="1006126"/>
            <a:ext cx="7921031" cy="1709843"/>
          </a:xfrm>
        </p:spPr>
        <p:txBody>
          <a:bodyPr tIns="0" anchor="b" anchorCtr="0">
            <a:noAutofit/>
          </a:bodyPr>
          <a:lstStyle>
            <a:lvl1pPr algn="l">
              <a:lnSpc>
                <a:spcPct val="80000"/>
              </a:lnSpc>
              <a:defRPr sz="6000" b="0" cap="none" baseline="0">
                <a:solidFill>
                  <a:schemeClr val="tx1"/>
                </a:solidFill>
                <a:latin typeface="Bebas Neue" panose="020B0506020202020201" pitchFamily="34" charset="0"/>
              </a:defRPr>
            </a:lvl1pPr>
          </a:lstStyle>
          <a:p>
            <a:r>
              <a:rPr lang="de-DE" dirty="0"/>
              <a:t>Free PowerPoint</a:t>
            </a:r>
            <a:br>
              <a:rPr lang="de-DE" dirty="0"/>
            </a:br>
            <a:r>
              <a:rPr lang="de-DE" dirty="0"/>
              <a:t>Template</a:t>
            </a:r>
            <a:endParaRPr lang="en-US" dirty="0"/>
          </a:p>
        </p:txBody>
      </p:sp>
      <p:sp>
        <p:nvSpPr>
          <p:cNvPr id="41" name="Textplatzhalter 2"/>
          <p:cNvSpPr>
            <a:spLocks noGrp="1"/>
          </p:cNvSpPr>
          <p:nvPr userDrawn="1">
            <p:ph type="body" idx="1" hasCustomPrompt="1"/>
          </p:nvPr>
        </p:nvSpPr>
        <p:spPr>
          <a:xfrm>
            <a:off x="1073954" y="2715967"/>
            <a:ext cx="7921031" cy="666000"/>
          </a:xfrm>
        </p:spPr>
        <p:txBody>
          <a:bodyPr anchor="t" anchorCtr="0"/>
          <a:lstStyle>
            <a:lvl1pPr marL="0" marR="0" indent="0" algn="l" defTabSz="914127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None/>
              <a:tabLst/>
              <a:defRPr sz="320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</a:defRPr>
            </a:lvl1pPr>
            <a:lvl2pPr marL="4570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1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2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3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5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127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PRESENTATIONLOAD</a:t>
            </a:r>
          </a:p>
          <a:p>
            <a:pPr lvl="0"/>
            <a:endParaRPr lang="de-DE" dirty="0"/>
          </a:p>
        </p:txBody>
      </p:sp>
      <p:grpSp>
        <p:nvGrpSpPr>
          <p:cNvPr id="17" name="Gruppieren 16"/>
          <p:cNvGrpSpPr/>
          <p:nvPr userDrawn="1"/>
        </p:nvGrpSpPr>
        <p:grpSpPr>
          <a:xfrm rot="3227228">
            <a:off x="7691640" y="2939438"/>
            <a:ext cx="3861715" cy="2443859"/>
            <a:chOff x="-14049375" y="-7972425"/>
            <a:chExt cx="37331651" cy="23622000"/>
          </a:xfrm>
          <a:solidFill>
            <a:schemeClr val="tx1"/>
          </a:solidFill>
        </p:grpSpPr>
        <p:sp>
          <p:nvSpPr>
            <p:cNvPr id="18" name="Freeform 440"/>
            <p:cNvSpPr>
              <a:spLocks/>
            </p:cNvSpPr>
            <p:nvPr/>
          </p:nvSpPr>
          <p:spPr bwMode="auto">
            <a:xfrm>
              <a:off x="-12998450" y="0"/>
              <a:ext cx="465138" cy="352425"/>
            </a:xfrm>
            <a:custGeom>
              <a:avLst/>
              <a:gdLst>
                <a:gd name="T0" fmla="*/ 68 w 124"/>
                <a:gd name="T1" fmla="*/ 1 h 94"/>
                <a:gd name="T2" fmla="*/ 92 w 124"/>
                <a:gd name="T3" fmla="*/ 17 h 94"/>
                <a:gd name="T4" fmla="*/ 124 w 124"/>
                <a:gd name="T5" fmla="*/ 53 h 94"/>
                <a:gd name="T6" fmla="*/ 96 w 124"/>
                <a:gd name="T7" fmla="*/ 73 h 94"/>
                <a:gd name="T8" fmla="*/ 56 w 124"/>
                <a:gd name="T9" fmla="*/ 61 h 94"/>
                <a:gd name="T10" fmla="*/ 76 w 124"/>
                <a:gd name="T11" fmla="*/ 73 h 94"/>
                <a:gd name="T12" fmla="*/ 20 w 124"/>
                <a:gd name="T13" fmla="*/ 89 h 94"/>
                <a:gd name="T14" fmla="*/ 0 w 124"/>
                <a:gd name="T15" fmla="*/ 65 h 94"/>
                <a:gd name="T16" fmla="*/ 16 w 124"/>
                <a:gd name="T17" fmla="*/ 37 h 94"/>
                <a:gd name="T18" fmla="*/ 84 w 124"/>
                <a:gd name="T19" fmla="*/ 45 h 94"/>
                <a:gd name="T20" fmla="*/ 64 w 124"/>
                <a:gd name="T21" fmla="*/ 13 h 94"/>
                <a:gd name="T22" fmla="*/ 56 w 124"/>
                <a:gd name="T23" fmla="*/ 33 h 94"/>
                <a:gd name="T24" fmla="*/ 24 w 124"/>
                <a:gd name="T25" fmla="*/ 21 h 94"/>
                <a:gd name="T26" fmla="*/ 68 w 124"/>
                <a:gd name="T27" fmla="*/ 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4" h="94">
                  <a:moveTo>
                    <a:pt x="68" y="1"/>
                  </a:moveTo>
                  <a:cubicBezTo>
                    <a:pt x="74" y="8"/>
                    <a:pt x="76" y="20"/>
                    <a:pt x="92" y="17"/>
                  </a:cubicBezTo>
                  <a:cubicBezTo>
                    <a:pt x="97" y="33"/>
                    <a:pt x="100" y="48"/>
                    <a:pt x="124" y="53"/>
                  </a:cubicBezTo>
                  <a:cubicBezTo>
                    <a:pt x="120" y="65"/>
                    <a:pt x="98" y="59"/>
                    <a:pt x="96" y="73"/>
                  </a:cubicBezTo>
                  <a:cubicBezTo>
                    <a:pt x="82" y="69"/>
                    <a:pt x="67" y="67"/>
                    <a:pt x="56" y="61"/>
                  </a:cubicBezTo>
                  <a:cubicBezTo>
                    <a:pt x="55" y="72"/>
                    <a:pt x="66" y="73"/>
                    <a:pt x="76" y="73"/>
                  </a:cubicBezTo>
                  <a:cubicBezTo>
                    <a:pt x="73" y="94"/>
                    <a:pt x="43" y="88"/>
                    <a:pt x="20" y="89"/>
                  </a:cubicBezTo>
                  <a:cubicBezTo>
                    <a:pt x="27" y="80"/>
                    <a:pt x="12" y="68"/>
                    <a:pt x="0" y="65"/>
                  </a:cubicBezTo>
                  <a:cubicBezTo>
                    <a:pt x="13" y="61"/>
                    <a:pt x="27" y="55"/>
                    <a:pt x="16" y="37"/>
                  </a:cubicBezTo>
                  <a:cubicBezTo>
                    <a:pt x="39" y="43"/>
                    <a:pt x="60" y="50"/>
                    <a:pt x="84" y="45"/>
                  </a:cubicBezTo>
                  <a:cubicBezTo>
                    <a:pt x="90" y="22"/>
                    <a:pt x="67" y="27"/>
                    <a:pt x="64" y="13"/>
                  </a:cubicBezTo>
                  <a:cubicBezTo>
                    <a:pt x="58" y="16"/>
                    <a:pt x="55" y="23"/>
                    <a:pt x="56" y="33"/>
                  </a:cubicBezTo>
                  <a:cubicBezTo>
                    <a:pt x="44" y="31"/>
                    <a:pt x="35" y="25"/>
                    <a:pt x="24" y="21"/>
                  </a:cubicBezTo>
                  <a:cubicBezTo>
                    <a:pt x="25" y="0"/>
                    <a:pt x="59" y="2"/>
                    <a:pt x="68" y="1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19" name="Freeform 475"/>
            <p:cNvSpPr>
              <a:spLocks/>
            </p:cNvSpPr>
            <p:nvPr/>
          </p:nvSpPr>
          <p:spPr bwMode="auto">
            <a:xfrm>
              <a:off x="-13508037" y="468313"/>
              <a:ext cx="165100" cy="165100"/>
            </a:xfrm>
            <a:custGeom>
              <a:avLst/>
              <a:gdLst>
                <a:gd name="T0" fmla="*/ 44 w 44"/>
                <a:gd name="T1" fmla="*/ 0 h 44"/>
                <a:gd name="T2" fmla="*/ 40 w 44"/>
                <a:gd name="T3" fmla="*/ 36 h 44"/>
                <a:gd name="T4" fmla="*/ 28 w 44"/>
                <a:gd name="T5" fmla="*/ 44 h 44"/>
                <a:gd name="T6" fmla="*/ 0 w 44"/>
                <a:gd name="T7" fmla="*/ 24 h 44"/>
                <a:gd name="T8" fmla="*/ 4 w 44"/>
                <a:gd name="T9" fmla="*/ 4 h 44"/>
                <a:gd name="T10" fmla="*/ 44 w 44"/>
                <a:gd name="T1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44">
                  <a:moveTo>
                    <a:pt x="44" y="0"/>
                  </a:moveTo>
                  <a:cubicBezTo>
                    <a:pt x="32" y="10"/>
                    <a:pt x="42" y="17"/>
                    <a:pt x="40" y="36"/>
                  </a:cubicBezTo>
                  <a:cubicBezTo>
                    <a:pt x="33" y="36"/>
                    <a:pt x="30" y="39"/>
                    <a:pt x="28" y="44"/>
                  </a:cubicBezTo>
                  <a:cubicBezTo>
                    <a:pt x="16" y="40"/>
                    <a:pt x="15" y="25"/>
                    <a:pt x="0" y="24"/>
                  </a:cubicBezTo>
                  <a:cubicBezTo>
                    <a:pt x="3" y="19"/>
                    <a:pt x="5" y="13"/>
                    <a:pt x="4" y="4"/>
                  </a:cubicBezTo>
                  <a:cubicBezTo>
                    <a:pt x="25" y="1"/>
                    <a:pt x="20" y="8"/>
                    <a:pt x="44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0" name="Freeform 519"/>
            <p:cNvSpPr>
              <a:spLocks/>
            </p:cNvSpPr>
            <p:nvPr/>
          </p:nvSpPr>
          <p:spPr bwMode="auto">
            <a:xfrm>
              <a:off x="-13801725" y="1128713"/>
              <a:ext cx="176213" cy="285750"/>
            </a:xfrm>
            <a:custGeom>
              <a:avLst/>
              <a:gdLst>
                <a:gd name="T0" fmla="*/ 22 w 47"/>
                <a:gd name="T1" fmla="*/ 0 h 76"/>
                <a:gd name="T2" fmla="*/ 46 w 47"/>
                <a:gd name="T3" fmla="*/ 64 h 76"/>
                <a:gd name="T4" fmla="*/ 18 w 47"/>
                <a:gd name="T5" fmla="*/ 76 h 76"/>
                <a:gd name="T6" fmla="*/ 26 w 47"/>
                <a:gd name="T7" fmla="*/ 28 h 76"/>
                <a:gd name="T8" fmla="*/ 22 w 47"/>
                <a:gd name="T9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76">
                  <a:moveTo>
                    <a:pt x="22" y="0"/>
                  </a:moveTo>
                  <a:cubicBezTo>
                    <a:pt x="47" y="15"/>
                    <a:pt x="43" y="37"/>
                    <a:pt x="46" y="64"/>
                  </a:cubicBezTo>
                  <a:cubicBezTo>
                    <a:pt x="37" y="69"/>
                    <a:pt x="28" y="72"/>
                    <a:pt x="18" y="76"/>
                  </a:cubicBezTo>
                  <a:cubicBezTo>
                    <a:pt x="14" y="62"/>
                    <a:pt x="0" y="29"/>
                    <a:pt x="26" y="28"/>
                  </a:cubicBezTo>
                  <a:cubicBezTo>
                    <a:pt x="13" y="22"/>
                    <a:pt x="24" y="16"/>
                    <a:pt x="22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1" name="Freeform 531"/>
            <p:cNvSpPr>
              <a:spLocks/>
            </p:cNvSpPr>
            <p:nvPr/>
          </p:nvSpPr>
          <p:spPr bwMode="auto">
            <a:xfrm>
              <a:off x="-13790612" y="1428750"/>
              <a:ext cx="176213" cy="209550"/>
            </a:xfrm>
            <a:custGeom>
              <a:avLst/>
              <a:gdLst>
                <a:gd name="T0" fmla="*/ 19 w 47"/>
                <a:gd name="T1" fmla="*/ 0 h 56"/>
                <a:gd name="T2" fmla="*/ 43 w 47"/>
                <a:gd name="T3" fmla="*/ 16 h 56"/>
                <a:gd name="T4" fmla="*/ 47 w 47"/>
                <a:gd name="T5" fmla="*/ 36 h 56"/>
                <a:gd name="T6" fmla="*/ 31 w 47"/>
                <a:gd name="T7" fmla="*/ 56 h 56"/>
                <a:gd name="T8" fmla="*/ 19 w 47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56">
                  <a:moveTo>
                    <a:pt x="19" y="0"/>
                  </a:moveTo>
                  <a:cubicBezTo>
                    <a:pt x="30" y="2"/>
                    <a:pt x="25" y="21"/>
                    <a:pt x="43" y="16"/>
                  </a:cubicBezTo>
                  <a:cubicBezTo>
                    <a:pt x="45" y="22"/>
                    <a:pt x="38" y="37"/>
                    <a:pt x="47" y="36"/>
                  </a:cubicBezTo>
                  <a:cubicBezTo>
                    <a:pt x="44" y="45"/>
                    <a:pt x="26" y="39"/>
                    <a:pt x="31" y="56"/>
                  </a:cubicBezTo>
                  <a:cubicBezTo>
                    <a:pt x="0" y="50"/>
                    <a:pt x="11" y="24"/>
                    <a:pt x="19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2" name="Freeform 555"/>
            <p:cNvSpPr>
              <a:spLocks/>
            </p:cNvSpPr>
            <p:nvPr/>
          </p:nvSpPr>
          <p:spPr bwMode="auto">
            <a:xfrm>
              <a:off x="-12218987" y="1863725"/>
              <a:ext cx="825500" cy="644525"/>
            </a:xfrm>
            <a:custGeom>
              <a:avLst/>
              <a:gdLst>
                <a:gd name="T0" fmla="*/ 56 w 220"/>
                <a:gd name="T1" fmla="*/ 132 h 172"/>
                <a:gd name="T2" fmla="*/ 48 w 220"/>
                <a:gd name="T3" fmla="*/ 116 h 172"/>
                <a:gd name="T4" fmla="*/ 84 w 220"/>
                <a:gd name="T5" fmla="*/ 68 h 172"/>
                <a:gd name="T6" fmla="*/ 64 w 220"/>
                <a:gd name="T7" fmla="*/ 40 h 172"/>
                <a:gd name="T8" fmla="*/ 80 w 220"/>
                <a:gd name="T9" fmla="*/ 20 h 172"/>
                <a:gd name="T10" fmla="*/ 148 w 220"/>
                <a:gd name="T11" fmla="*/ 0 h 172"/>
                <a:gd name="T12" fmla="*/ 132 w 220"/>
                <a:gd name="T13" fmla="*/ 28 h 172"/>
                <a:gd name="T14" fmla="*/ 220 w 220"/>
                <a:gd name="T15" fmla="*/ 52 h 172"/>
                <a:gd name="T16" fmla="*/ 172 w 220"/>
                <a:gd name="T17" fmla="*/ 92 h 172"/>
                <a:gd name="T18" fmla="*/ 92 w 220"/>
                <a:gd name="T19" fmla="*/ 104 h 172"/>
                <a:gd name="T20" fmla="*/ 136 w 220"/>
                <a:gd name="T21" fmla="*/ 112 h 172"/>
                <a:gd name="T22" fmla="*/ 52 w 220"/>
                <a:gd name="T23" fmla="*/ 172 h 172"/>
                <a:gd name="T24" fmla="*/ 32 w 220"/>
                <a:gd name="T25" fmla="*/ 164 h 172"/>
                <a:gd name="T26" fmla="*/ 28 w 220"/>
                <a:gd name="T27" fmla="*/ 140 h 172"/>
                <a:gd name="T28" fmla="*/ 0 w 220"/>
                <a:gd name="T29" fmla="*/ 128 h 172"/>
                <a:gd name="T30" fmla="*/ 56 w 220"/>
                <a:gd name="T31" fmla="*/ 13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0" h="172">
                  <a:moveTo>
                    <a:pt x="56" y="132"/>
                  </a:moveTo>
                  <a:cubicBezTo>
                    <a:pt x="69" y="126"/>
                    <a:pt x="43" y="127"/>
                    <a:pt x="48" y="116"/>
                  </a:cubicBezTo>
                  <a:cubicBezTo>
                    <a:pt x="70" y="110"/>
                    <a:pt x="65" y="77"/>
                    <a:pt x="84" y="68"/>
                  </a:cubicBezTo>
                  <a:cubicBezTo>
                    <a:pt x="67" y="60"/>
                    <a:pt x="79" y="48"/>
                    <a:pt x="64" y="40"/>
                  </a:cubicBezTo>
                  <a:cubicBezTo>
                    <a:pt x="65" y="32"/>
                    <a:pt x="88" y="25"/>
                    <a:pt x="80" y="20"/>
                  </a:cubicBezTo>
                  <a:cubicBezTo>
                    <a:pt x="106" y="11"/>
                    <a:pt x="123" y="13"/>
                    <a:pt x="148" y="0"/>
                  </a:cubicBezTo>
                  <a:cubicBezTo>
                    <a:pt x="148" y="14"/>
                    <a:pt x="144" y="25"/>
                    <a:pt x="132" y="28"/>
                  </a:cubicBezTo>
                  <a:cubicBezTo>
                    <a:pt x="149" y="55"/>
                    <a:pt x="205" y="29"/>
                    <a:pt x="220" y="52"/>
                  </a:cubicBezTo>
                  <a:cubicBezTo>
                    <a:pt x="184" y="51"/>
                    <a:pt x="180" y="74"/>
                    <a:pt x="172" y="92"/>
                  </a:cubicBezTo>
                  <a:cubicBezTo>
                    <a:pt x="142" y="86"/>
                    <a:pt x="122" y="100"/>
                    <a:pt x="92" y="104"/>
                  </a:cubicBezTo>
                  <a:cubicBezTo>
                    <a:pt x="95" y="119"/>
                    <a:pt x="121" y="110"/>
                    <a:pt x="136" y="112"/>
                  </a:cubicBezTo>
                  <a:cubicBezTo>
                    <a:pt x="169" y="163"/>
                    <a:pt x="68" y="141"/>
                    <a:pt x="52" y="172"/>
                  </a:cubicBezTo>
                  <a:cubicBezTo>
                    <a:pt x="47" y="167"/>
                    <a:pt x="45" y="161"/>
                    <a:pt x="32" y="164"/>
                  </a:cubicBezTo>
                  <a:cubicBezTo>
                    <a:pt x="35" y="152"/>
                    <a:pt x="28" y="149"/>
                    <a:pt x="28" y="140"/>
                  </a:cubicBezTo>
                  <a:cubicBezTo>
                    <a:pt x="19" y="158"/>
                    <a:pt x="15" y="128"/>
                    <a:pt x="0" y="128"/>
                  </a:cubicBezTo>
                  <a:cubicBezTo>
                    <a:pt x="12" y="122"/>
                    <a:pt x="36" y="126"/>
                    <a:pt x="56" y="13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3" name="Freeform 568"/>
            <p:cNvSpPr>
              <a:spLocks/>
            </p:cNvSpPr>
            <p:nvPr/>
          </p:nvSpPr>
          <p:spPr bwMode="auto">
            <a:xfrm>
              <a:off x="-12638087" y="2043113"/>
              <a:ext cx="374650" cy="434975"/>
            </a:xfrm>
            <a:custGeom>
              <a:avLst/>
              <a:gdLst>
                <a:gd name="T0" fmla="*/ 72 w 100"/>
                <a:gd name="T1" fmla="*/ 116 h 116"/>
                <a:gd name="T2" fmla="*/ 0 w 100"/>
                <a:gd name="T3" fmla="*/ 52 h 116"/>
                <a:gd name="T4" fmla="*/ 56 w 100"/>
                <a:gd name="T5" fmla="*/ 0 h 116"/>
                <a:gd name="T6" fmla="*/ 100 w 100"/>
                <a:gd name="T7" fmla="*/ 36 h 116"/>
                <a:gd name="T8" fmla="*/ 60 w 100"/>
                <a:gd name="T9" fmla="*/ 20 h 116"/>
                <a:gd name="T10" fmla="*/ 48 w 100"/>
                <a:gd name="T11" fmla="*/ 52 h 116"/>
                <a:gd name="T12" fmla="*/ 72 w 100"/>
                <a:gd name="T13" fmla="*/ 64 h 116"/>
                <a:gd name="T14" fmla="*/ 72 w 100"/>
                <a:gd name="T15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16">
                  <a:moveTo>
                    <a:pt x="72" y="116"/>
                  </a:moveTo>
                  <a:cubicBezTo>
                    <a:pt x="27" y="116"/>
                    <a:pt x="22" y="75"/>
                    <a:pt x="0" y="52"/>
                  </a:cubicBezTo>
                  <a:cubicBezTo>
                    <a:pt x="24" y="34"/>
                    <a:pt x="47" y="23"/>
                    <a:pt x="56" y="0"/>
                  </a:cubicBezTo>
                  <a:cubicBezTo>
                    <a:pt x="77" y="6"/>
                    <a:pt x="97" y="12"/>
                    <a:pt x="100" y="36"/>
                  </a:cubicBezTo>
                  <a:cubicBezTo>
                    <a:pt x="82" y="36"/>
                    <a:pt x="67" y="32"/>
                    <a:pt x="60" y="20"/>
                  </a:cubicBezTo>
                  <a:cubicBezTo>
                    <a:pt x="52" y="27"/>
                    <a:pt x="59" y="48"/>
                    <a:pt x="48" y="52"/>
                  </a:cubicBezTo>
                  <a:cubicBezTo>
                    <a:pt x="51" y="61"/>
                    <a:pt x="66" y="58"/>
                    <a:pt x="72" y="64"/>
                  </a:cubicBezTo>
                  <a:cubicBezTo>
                    <a:pt x="74" y="88"/>
                    <a:pt x="77" y="94"/>
                    <a:pt x="72" y="116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grpSp>
          <p:nvGrpSpPr>
            <p:cNvPr id="24" name="Group 1010"/>
            <p:cNvGrpSpPr>
              <a:grpSpLocks/>
            </p:cNvGrpSpPr>
            <p:nvPr/>
          </p:nvGrpSpPr>
          <p:grpSpPr bwMode="auto">
            <a:xfrm>
              <a:off x="-14049375" y="-7972425"/>
              <a:ext cx="36185475" cy="23622000"/>
              <a:chOff x="-8850" y="-5292"/>
              <a:chExt cx="22794" cy="14880"/>
            </a:xfrm>
            <a:grpFill/>
          </p:grpSpPr>
          <p:sp>
            <p:nvSpPr>
              <p:cNvPr id="42" name="Freeform 810"/>
              <p:cNvSpPr>
                <a:spLocks/>
              </p:cNvSpPr>
              <p:nvPr/>
            </p:nvSpPr>
            <p:spPr bwMode="auto">
              <a:xfrm>
                <a:off x="4426" y="4521"/>
                <a:ext cx="59" cy="42"/>
              </a:xfrm>
              <a:custGeom>
                <a:avLst/>
                <a:gdLst>
                  <a:gd name="T0" fmla="*/ 0 w 25"/>
                  <a:gd name="T1" fmla="*/ 9 h 18"/>
                  <a:gd name="T2" fmla="*/ 20 w 25"/>
                  <a:gd name="T3" fmla="*/ 17 h 18"/>
                  <a:gd name="T4" fmla="*/ 0 w 25"/>
                  <a:gd name="T5" fmla="*/ 9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" h="18">
                    <a:moveTo>
                      <a:pt x="0" y="9"/>
                    </a:moveTo>
                    <a:cubicBezTo>
                      <a:pt x="3" y="0"/>
                      <a:pt x="25" y="5"/>
                      <a:pt x="20" y="17"/>
                    </a:cubicBezTo>
                    <a:cubicBezTo>
                      <a:pt x="10" y="18"/>
                      <a:pt x="8" y="11"/>
                      <a:pt x="0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43" name="Freeform 811"/>
              <p:cNvSpPr>
                <a:spLocks/>
              </p:cNvSpPr>
              <p:nvPr/>
            </p:nvSpPr>
            <p:spPr bwMode="auto">
              <a:xfrm>
                <a:off x="13431" y="4544"/>
                <a:ext cx="123" cy="73"/>
              </a:xfrm>
              <a:custGeom>
                <a:avLst/>
                <a:gdLst>
                  <a:gd name="T0" fmla="*/ 0 w 52"/>
                  <a:gd name="T1" fmla="*/ 11 h 31"/>
                  <a:gd name="T2" fmla="*/ 52 w 52"/>
                  <a:gd name="T3" fmla="*/ 23 h 31"/>
                  <a:gd name="T4" fmla="*/ 0 w 52"/>
                  <a:gd name="T5" fmla="*/ 1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" h="31">
                    <a:moveTo>
                      <a:pt x="0" y="11"/>
                    </a:moveTo>
                    <a:cubicBezTo>
                      <a:pt x="14" y="8"/>
                      <a:pt x="48" y="0"/>
                      <a:pt x="52" y="23"/>
                    </a:cubicBezTo>
                    <a:cubicBezTo>
                      <a:pt x="31" y="31"/>
                      <a:pt x="18" y="18"/>
                      <a:pt x="0" y="1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44" name="Freeform 812"/>
              <p:cNvSpPr>
                <a:spLocks/>
              </p:cNvSpPr>
              <p:nvPr/>
            </p:nvSpPr>
            <p:spPr bwMode="auto">
              <a:xfrm>
                <a:off x="9011" y="4570"/>
                <a:ext cx="92" cy="62"/>
              </a:xfrm>
              <a:custGeom>
                <a:avLst/>
                <a:gdLst>
                  <a:gd name="T0" fmla="*/ 19 w 39"/>
                  <a:gd name="T1" fmla="*/ 0 h 26"/>
                  <a:gd name="T2" fmla="*/ 39 w 39"/>
                  <a:gd name="T3" fmla="*/ 20 h 26"/>
                  <a:gd name="T4" fmla="*/ 3 w 39"/>
                  <a:gd name="T5" fmla="*/ 16 h 26"/>
                  <a:gd name="T6" fmla="*/ 19 w 39"/>
                  <a:gd name="T7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" h="26">
                    <a:moveTo>
                      <a:pt x="19" y="0"/>
                    </a:moveTo>
                    <a:cubicBezTo>
                      <a:pt x="31" y="2"/>
                      <a:pt x="28" y="17"/>
                      <a:pt x="39" y="20"/>
                    </a:cubicBezTo>
                    <a:cubicBezTo>
                      <a:pt x="29" y="24"/>
                      <a:pt x="11" y="26"/>
                      <a:pt x="3" y="16"/>
                    </a:cubicBezTo>
                    <a:cubicBezTo>
                      <a:pt x="0" y="2"/>
                      <a:pt x="18" y="9"/>
                      <a:pt x="19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45" name="Freeform 813"/>
              <p:cNvSpPr>
                <a:spLocks/>
              </p:cNvSpPr>
              <p:nvPr/>
            </p:nvSpPr>
            <p:spPr bwMode="auto">
              <a:xfrm>
                <a:off x="-4005" y="4580"/>
                <a:ext cx="100" cy="120"/>
              </a:xfrm>
              <a:custGeom>
                <a:avLst/>
                <a:gdLst>
                  <a:gd name="T0" fmla="*/ 1 w 42"/>
                  <a:gd name="T1" fmla="*/ 0 h 51"/>
                  <a:gd name="T2" fmla="*/ 37 w 42"/>
                  <a:gd name="T3" fmla="*/ 12 h 51"/>
                  <a:gd name="T4" fmla="*/ 25 w 42"/>
                  <a:gd name="T5" fmla="*/ 28 h 51"/>
                  <a:gd name="T6" fmla="*/ 41 w 42"/>
                  <a:gd name="T7" fmla="*/ 40 h 51"/>
                  <a:gd name="T8" fmla="*/ 13 w 42"/>
                  <a:gd name="T9" fmla="*/ 48 h 51"/>
                  <a:gd name="T10" fmla="*/ 1 w 42"/>
                  <a:gd name="T11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51">
                    <a:moveTo>
                      <a:pt x="1" y="0"/>
                    </a:moveTo>
                    <a:cubicBezTo>
                      <a:pt x="19" y="7"/>
                      <a:pt x="26" y="3"/>
                      <a:pt x="37" y="12"/>
                    </a:cubicBezTo>
                    <a:cubicBezTo>
                      <a:pt x="23" y="15"/>
                      <a:pt x="42" y="27"/>
                      <a:pt x="25" y="28"/>
                    </a:cubicBezTo>
                    <a:cubicBezTo>
                      <a:pt x="29" y="33"/>
                      <a:pt x="36" y="36"/>
                      <a:pt x="41" y="40"/>
                    </a:cubicBezTo>
                    <a:cubicBezTo>
                      <a:pt x="40" y="51"/>
                      <a:pt x="24" y="47"/>
                      <a:pt x="13" y="48"/>
                    </a:cubicBezTo>
                    <a:cubicBezTo>
                      <a:pt x="8" y="33"/>
                      <a:pt x="0" y="21"/>
                      <a:pt x="1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46" name="Freeform 815"/>
              <p:cNvSpPr>
                <a:spLocks/>
              </p:cNvSpPr>
              <p:nvPr/>
            </p:nvSpPr>
            <p:spPr bwMode="auto">
              <a:xfrm>
                <a:off x="7724" y="4591"/>
                <a:ext cx="123" cy="64"/>
              </a:xfrm>
              <a:custGeom>
                <a:avLst/>
                <a:gdLst>
                  <a:gd name="T0" fmla="*/ 0 w 52"/>
                  <a:gd name="T1" fmla="*/ 7 h 27"/>
                  <a:gd name="T2" fmla="*/ 48 w 52"/>
                  <a:gd name="T3" fmla="*/ 27 h 27"/>
                  <a:gd name="T4" fmla="*/ 0 w 52"/>
                  <a:gd name="T5" fmla="*/ 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2" h="27">
                    <a:moveTo>
                      <a:pt x="0" y="7"/>
                    </a:moveTo>
                    <a:cubicBezTo>
                      <a:pt x="13" y="0"/>
                      <a:pt x="52" y="3"/>
                      <a:pt x="48" y="27"/>
                    </a:cubicBezTo>
                    <a:cubicBezTo>
                      <a:pt x="27" y="25"/>
                      <a:pt x="24" y="5"/>
                      <a:pt x="0" y="7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47" name="Freeform 816"/>
              <p:cNvSpPr>
                <a:spLocks/>
              </p:cNvSpPr>
              <p:nvPr/>
            </p:nvSpPr>
            <p:spPr bwMode="auto">
              <a:xfrm>
                <a:off x="-3700" y="4627"/>
                <a:ext cx="69" cy="47"/>
              </a:xfrm>
              <a:custGeom>
                <a:avLst/>
                <a:gdLst>
                  <a:gd name="T0" fmla="*/ 0 w 29"/>
                  <a:gd name="T1" fmla="*/ 0 h 20"/>
                  <a:gd name="T2" fmla="*/ 24 w 29"/>
                  <a:gd name="T3" fmla="*/ 0 h 20"/>
                  <a:gd name="T4" fmla="*/ 28 w 29"/>
                  <a:gd name="T5" fmla="*/ 20 h 20"/>
                  <a:gd name="T6" fmla="*/ 0 w 29"/>
                  <a:gd name="T7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20">
                    <a:moveTo>
                      <a:pt x="0" y="0"/>
                    </a:moveTo>
                    <a:cubicBezTo>
                      <a:pt x="12" y="4"/>
                      <a:pt x="12" y="4"/>
                      <a:pt x="24" y="0"/>
                    </a:cubicBezTo>
                    <a:cubicBezTo>
                      <a:pt x="27" y="5"/>
                      <a:pt x="29" y="11"/>
                      <a:pt x="28" y="20"/>
                    </a:cubicBezTo>
                    <a:cubicBezTo>
                      <a:pt x="16" y="11"/>
                      <a:pt x="13" y="12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48" name="Freeform 817"/>
              <p:cNvSpPr>
                <a:spLocks/>
              </p:cNvSpPr>
              <p:nvPr/>
            </p:nvSpPr>
            <p:spPr bwMode="auto">
              <a:xfrm>
                <a:off x="13818" y="4615"/>
                <a:ext cx="76" cy="80"/>
              </a:xfrm>
              <a:custGeom>
                <a:avLst/>
                <a:gdLst>
                  <a:gd name="T0" fmla="*/ 0 w 32"/>
                  <a:gd name="T1" fmla="*/ 13 h 34"/>
                  <a:gd name="T2" fmla="*/ 32 w 32"/>
                  <a:gd name="T3" fmla="*/ 21 h 34"/>
                  <a:gd name="T4" fmla="*/ 0 w 32"/>
                  <a:gd name="T5" fmla="*/ 1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34">
                    <a:moveTo>
                      <a:pt x="0" y="13"/>
                    </a:moveTo>
                    <a:cubicBezTo>
                      <a:pt x="11" y="0"/>
                      <a:pt x="20" y="22"/>
                      <a:pt x="32" y="21"/>
                    </a:cubicBezTo>
                    <a:cubicBezTo>
                      <a:pt x="21" y="34"/>
                      <a:pt x="6" y="18"/>
                      <a:pt x="0" y="1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49" name="Freeform 818"/>
              <p:cNvSpPr>
                <a:spLocks/>
              </p:cNvSpPr>
              <p:nvPr/>
            </p:nvSpPr>
            <p:spPr bwMode="auto">
              <a:xfrm>
                <a:off x="12703" y="4646"/>
                <a:ext cx="152" cy="78"/>
              </a:xfrm>
              <a:custGeom>
                <a:avLst/>
                <a:gdLst>
                  <a:gd name="T0" fmla="*/ 32 w 64"/>
                  <a:gd name="T1" fmla="*/ 12 h 33"/>
                  <a:gd name="T2" fmla="*/ 20 w 64"/>
                  <a:gd name="T3" fmla="*/ 32 h 33"/>
                  <a:gd name="T4" fmla="*/ 4 w 64"/>
                  <a:gd name="T5" fmla="*/ 8 h 33"/>
                  <a:gd name="T6" fmla="*/ 64 w 64"/>
                  <a:gd name="T7" fmla="*/ 0 h 33"/>
                  <a:gd name="T8" fmla="*/ 64 w 64"/>
                  <a:gd name="T9" fmla="*/ 20 h 33"/>
                  <a:gd name="T10" fmla="*/ 44 w 64"/>
                  <a:gd name="T11" fmla="*/ 32 h 33"/>
                  <a:gd name="T12" fmla="*/ 40 w 64"/>
                  <a:gd name="T13" fmla="*/ 16 h 33"/>
                  <a:gd name="T14" fmla="*/ 32 w 64"/>
                  <a:gd name="T15" fmla="*/ 12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4" h="33">
                    <a:moveTo>
                      <a:pt x="32" y="12"/>
                    </a:moveTo>
                    <a:cubicBezTo>
                      <a:pt x="31" y="18"/>
                      <a:pt x="28" y="25"/>
                      <a:pt x="20" y="32"/>
                    </a:cubicBezTo>
                    <a:cubicBezTo>
                      <a:pt x="13" y="26"/>
                      <a:pt x="0" y="25"/>
                      <a:pt x="4" y="8"/>
                    </a:cubicBezTo>
                    <a:cubicBezTo>
                      <a:pt x="24" y="6"/>
                      <a:pt x="42" y="7"/>
                      <a:pt x="64" y="0"/>
                    </a:cubicBezTo>
                    <a:cubicBezTo>
                      <a:pt x="64" y="7"/>
                      <a:pt x="64" y="13"/>
                      <a:pt x="64" y="20"/>
                    </a:cubicBezTo>
                    <a:cubicBezTo>
                      <a:pt x="52" y="8"/>
                      <a:pt x="49" y="26"/>
                      <a:pt x="44" y="32"/>
                    </a:cubicBezTo>
                    <a:cubicBezTo>
                      <a:pt x="28" y="33"/>
                      <a:pt x="45" y="26"/>
                      <a:pt x="40" y="16"/>
                    </a:cubicBezTo>
                    <a:cubicBezTo>
                      <a:pt x="35" y="17"/>
                      <a:pt x="33" y="15"/>
                      <a:pt x="32" y="1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0" name="Freeform 819"/>
              <p:cNvSpPr>
                <a:spLocks/>
              </p:cNvSpPr>
              <p:nvPr/>
            </p:nvSpPr>
            <p:spPr bwMode="auto">
              <a:xfrm>
                <a:off x="-2748" y="4691"/>
                <a:ext cx="106" cy="71"/>
              </a:xfrm>
              <a:custGeom>
                <a:avLst/>
                <a:gdLst>
                  <a:gd name="T0" fmla="*/ 21 w 45"/>
                  <a:gd name="T1" fmla="*/ 1 h 30"/>
                  <a:gd name="T2" fmla="*/ 45 w 45"/>
                  <a:gd name="T3" fmla="*/ 9 h 30"/>
                  <a:gd name="T4" fmla="*/ 45 w 45"/>
                  <a:gd name="T5" fmla="*/ 25 h 30"/>
                  <a:gd name="T6" fmla="*/ 5 w 45"/>
                  <a:gd name="T7" fmla="*/ 21 h 30"/>
                  <a:gd name="T8" fmla="*/ 21 w 45"/>
                  <a:gd name="T9" fmla="*/ 1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21" y="1"/>
                    </a:moveTo>
                    <a:cubicBezTo>
                      <a:pt x="32" y="0"/>
                      <a:pt x="29" y="15"/>
                      <a:pt x="45" y="9"/>
                    </a:cubicBezTo>
                    <a:cubicBezTo>
                      <a:pt x="45" y="14"/>
                      <a:pt x="45" y="20"/>
                      <a:pt x="45" y="25"/>
                    </a:cubicBezTo>
                    <a:cubicBezTo>
                      <a:pt x="23" y="30"/>
                      <a:pt x="22" y="11"/>
                      <a:pt x="5" y="21"/>
                    </a:cubicBezTo>
                    <a:cubicBezTo>
                      <a:pt x="0" y="4"/>
                      <a:pt x="16" y="8"/>
                      <a:pt x="21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1" name="Freeform 820"/>
              <p:cNvSpPr>
                <a:spLocks/>
              </p:cNvSpPr>
              <p:nvPr/>
            </p:nvSpPr>
            <p:spPr bwMode="auto">
              <a:xfrm>
                <a:off x="-232" y="4700"/>
                <a:ext cx="80" cy="50"/>
              </a:xfrm>
              <a:custGeom>
                <a:avLst/>
                <a:gdLst>
                  <a:gd name="T0" fmla="*/ 0 w 34"/>
                  <a:gd name="T1" fmla="*/ 1 h 21"/>
                  <a:gd name="T2" fmla="*/ 32 w 34"/>
                  <a:gd name="T3" fmla="*/ 5 h 21"/>
                  <a:gd name="T4" fmla="*/ 28 w 34"/>
                  <a:gd name="T5" fmla="*/ 21 h 21"/>
                  <a:gd name="T6" fmla="*/ 0 w 34"/>
                  <a:gd name="T7" fmla="*/ 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21">
                    <a:moveTo>
                      <a:pt x="0" y="1"/>
                    </a:moveTo>
                    <a:cubicBezTo>
                      <a:pt x="13" y="0"/>
                      <a:pt x="17" y="8"/>
                      <a:pt x="32" y="5"/>
                    </a:cubicBezTo>
                    <a:cubicBezTo>
                      <a:pt x="34" y="13"/>
                      <a:pt x="29" y="16"/>
                      <a:pt x="28" y="21"/>
                    </a:cubicBezTo>
                    <a:cubicBezTo>
                      <a:pt x="18" y="15"/>
                      <a:pt x="6" y="11"/>
                      <a:pt x="0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2" name="Freeform 821"/>
              <p:cNvSpPr>
                <a:spLocks/>
              </p:cNvSpPr>
              <p:nvPr/>
            </p:nvSpPr>
            <p:spPr bwMode="auto">
              <a:xfrm>
                <a:off x="-4399" y="4795"/>
                <a:ext cx="66" cy="66"/>
              </a:xfrm>
              <a:custGeom>
                <a:avLst/>
                <a:gdLst>
                  <a:gd name="T0" fmla="*/ 0 w 28"/>
                  <a:gd name="T1" fmla="*/ 1 h 28"/>
                  <a:gd name="T2" fmla="*/ 24 w 28"/>
                  <a:gd name="T3" fmla="*/ 17 h 28"/>
                  <a:gd name="T4" fmla="*/ 0 w 28"/>
                  <a:gd name="T5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" h="28">
                    <a:moveTo>
                      <a:pt x="0" y="1"/>
                    </a:moveTo>
                    <a:cubicBezTo>
                      <a:pt x="14" y="0"/>
                      <a:pt x="28" y="0"/>
                      <a:pt x="24" y="17"/>
                    </a:cubicBezTo>
                    <a:cubicBezTo>
                      <a:pt x="12" y="28"/>
                      <a:pt x="0" y="15"/>
                      <a:pt x="0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3" name="Freeform 822"/>
              <p:cNvSpPr>
                <a:spLocks/>
              </p:cNvSpPr>
              <p:nvPr/>
            </p:nvSpPr>
            <p:spPr bwMode="auto">
              <a:xfrm>
                <a:off x="4464" y="4806"/>
                <a:ext cx="111" cy="67"/>
              </a:xfrm>
              <a:custGeom>
                <a:avLst/>
                <a:gdLst>
                  <a:gd name="T0" fmla="*/ 0 w 47"/>
                  <a:gd name="T1" fmla="*/ 12 h 28"/>
                  <a:gd name="T2" fmla="*/ 28 w 47"/>
                  <a:gd name="T3" fmla="*/ 4 h 28"/>
                  <a:gd name="T4" fmla="*/ 44 w 47"/>
                  <a:gd name="T5" fmla="*/ 28 h 28"/>
                  <a:gd name="T6" fmla="*/ 20 w 47"/>
                  <a:gd name="T7" fmla="*/ 20 h 28"/>
                  <a:gd name="T8" fmla="*/ 0 w 47"/>
                  <a:gd name="T9" fmla="*/ 12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28">
                    <a:moveTo>
                      <a:pt x="0" y="12"/>
                    </a:moveTo>
                    <a:cubicBezTo>
                      <a:pt x="6" y="6"/>
                      <a:pt x="16" y="4"/>
                      <a:pt x="28" y="4"/>
                    </a:cubicBezTo>
                    <a:cubicBezTo>
                      <a:pt x="25" y="20"/>
                      <a:pt x="47" y="12"/>
                      <a:pt x="44" y="28"/>
                    </a:cubicBezTo>
                    <a:cubicBezTo>
                      <a:pt x="39" y="22"/>
                      <a:pt x="25" y="26"/>
                      <a:pt x="20" y="20"/>
                    </a:cubicBezTo>
                    <a:cubicBezTo>
                      <a:pt x="28" y="0"/>
                      <a:pt x="18" y="16"/>
                      <a:pt x="0" y="1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4" name="Freeform 823"/>
              <p:cNvSpPr>
                <a:spLocks/>
              </p:cNvSpPr>
              <p:nvPr/>
            </p:nvSpPr>
            <p:spPr bwMode="auto">
              <a:xfrm>
                <a:off x="6212" y="4806"/>
                <a:ext cx="66" cy="76"/>
              </a:xfrm>
              <a:custGeom>
                <a:avLst/>
                <a:gdLst>
                  <a:gd name="T0" fmla="*/ 0 w 28"/>
                  <a:gd name="T1" fmla="*/ 4 h 32"/>
                  <a:gd name="T2" fmla="*/ 28 w 28"/>
                  <a:gd name="T3" fmla="*/ 12 h 32"/>
                  <a:gd name="T4" fmla="*/ 28 w 28"/>
                  <a:gd name="T5" fmla="*/ 32 h 32"/>
                  <a:gd name="T6" fmla="*/ 0 w 28"/>
                  <a:gd name="T7" fmla="*/ 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32">
                    <a:moveTo>
                      <a:pt x="0" y="4"/>
                    </a:moveTo>
                    <a:cubicBezTo>
                      <a:pt x="16" y="0"/>
                      <a:pt x="12" y="16"/>
                      <a:pt x="28" y="12"/>
                    </a:cubicBezTo>
                    <a:cubicBezTo>
                      <a:pt x="28" y="19"/>
                      <a:pt x="28" y="25"/>
                      <a:pt x="28" y="32"/>
                    </a:cubicBezTo>
                    <a:cubicBezTo>
                      <a:pt x="9" y="32"/>
                      <a:pt x="6" y="16"/>
                      <a:pt x="0" y="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5" name="Freeform 824"/>
              <p:cNvSpPr>
                <a:spLocks/>
              </p:cNvSpPr>
              <p:nvPr/>
            </p:nvSpPr>
            <p:spPr bwMode="auto">
              <a:xfrm>
                <a:off x="6325" y="4816"/>
                <a:ext cx="50" cy="42"/>
              </a:xfrm>
              <a:custGeom>
                <a:avLst/>
                <a:gdLst>
                  <a:gd name="T0" fmla="*/ 8 w 21"/>
                  <a:gd name="T1" fmla="*/ 0 h 18"/>
                  <a:gd name="T2" fmla="*/ 20 w 21"/>
                  <a:gd name="T3" fmla="*/ 16 h 18"/>
                  <a:gd name="T4" fmla="*/ 0 w 21"/>
                  <a:gd name="T5" fmla="*/ 12 h 18"/>
                  <a:gd name="T6" fmla="*/ 8 w 21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18">
                    <a:moveTo>
                      <a:pt x="8" y="0"/>
                    </a:moveTo>
                    <a:cubicBezTo>
                      <a:pt x="14" y="3"/>
                      <a:pt x="21" y="6"/>
                      <a:pt x="20" y="16"/>
                    </a:cubicBezTo>
                    <a:cubicBezTo>
                      <a:pt x="10" y="18"/>
                      <a:pt x="11" y="9"/>
                      <a:pt x="0" y="12"/>
                    </a:cubicBezTo>
                    <a:cubicBezTo>
                      <a:pt x="3" y="8"/>
                      <a:pt x="9" y="8"/>
                      <a:pt x="8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6" name="Freeform 825"/>
              <p:cNvSpPr>
                <a:spLocks/>
              </p:cNvSpPr>
              <p:nvPr/>
            </p:nvSpPr>
            <p:spPr bwMode="auto">
              <a:xfrm>
                <a:off x="-5448" y="4806"/>
                <a:ext cx="137" cy="104"/>
              </a:xfrm>
              <a:custGeom>
                <a:avLst/>
                <a:gdLst>
                  <a:gd name="T0" fmla="*/ 56 w 58"/>
                  <a:gd name="T1" fmla="*/ 24 h 44"/>
                  <a:gd name="T2" fmla="*/ 32 w 58"/>
                  <a:gd name="T3" fmla="*/ 44 h 44"/>
                  <a:gd name="T4" fmla="*/ 0 w 58"/>
                  <a:gd name="T5" fmla="*/ 16 h 44"/>
                  <a:gd name="T6" fmla="*/ 56 w 58"/>
                  <a:gd name="T7" fmla="*/ 2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" h="44">
                    <a:moveTo>
                      <a:pt x="56" y="24"/>
                    </a:moveTo>
                    <a:cubicBezTo>
                      <a:pt x="58" y="41"/>
                      <a:pt x="38" y="35"/>
                      <a:pt x="32" y="44"/>
                    </a:cubicBezTo>
                    <a:cubicBezTo>
                      <a:pt x="19" y="37"/>
                      <a:pt x="10" y="26"/>
                      <a:pt x="0" y="16"/>
                    </a:cubicBezTo>
                    <a:cubicBezTo>
                      <a:pt x="10" y="0"/>
                      <a:pt x="47" y="14"/>
                      <a:pt x="56" y="2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7" name="Freeform 826"/>
              <p:cNvSpPr>
                <a:spLocks/>
              </p:cNvSpPr>
              <p:nvPr/>
            </p:nvSpPr>
            <p:spPr bwMode="auto">
              <a:xfrm>
                <a:off x="-4616" y="4837"/>
                <a:ext cx="104" cy="149"/>
              </a:xfrm>
              <a:custGeom>
                <a:avLst/>
                <a:gdLst>
                  <a:gd name="T0" fmla="*/ 44 w 44"/>
                  <a:gd name="T1" fmla="*/ 3 h 63"/>
                  <a:gd name="T2" fmla="*/ 0 w 44"/>
                  <a:gd name="T3" fmla="*/ 43 h 63"/>
                  <a:gd name="T4" fmla="*/ 8 w 44"/>
                  <a:gd name="T5" fmla="*/ 7 h 63"/>
                  <a:gd name="T6" fmla="*/ 44 w 44"/>
                  <a:gd name="T7" fmla="*/ 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" h="63">
                    <a:moveTo>
                      <a:pt x="44" y="3"/>
                    </a:moveTo>
                    <a:cubicBezTo>
                      <a:pt x="44" y="30"/>
                      <a:pt x="22" y="63"/>
                      <a:pt x="0" y="43"/>
                    </a:cubicBezTo>
                    <a:cubicBezTo>
                      <a:pt x="6" y="29"/>
                      <a:pt x="14" y="24"/>
                      <a:pt x="8" y="7"/>
                    </a:cubicBezTo>
                    <a:cubicBezTo>
                      <a:pt x="22" y="1"/>
                      <a:pt x="29" y="0"/>
                      <a:pt x="44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8" name="Freeform 827"/>
              <p:cNvSpPr>
                <a:spLocks/>
              </p:cNvSpPr>
              <p:nvPr/>
            </p:nvSpPr>
            <p:spPr bwMode="auto">
              <a:xfrm>
                <a:off x="6940" y="4908"/>
                <a:ext cx="70" cy="33"/>
              </a:xfrm>
              <a:custGeom>
                <a:avLst/>
                <a:gdLst>
                  <a:gd name="T0" fmla="*/ 0 w 30"/>
                  <a:gd name="T1" fmla="*/ 9 h 14"/>
                  <a:gd name="T2" fmla="*/ 24 w 30"/>
                  <a:gd name="T3" fmla="*/ 13 h 14"/>
                  <a:gd name="T4" fmla="*/ 0 w 30"/>
                  <a:gd name="T5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" h="14">
                    <a:moveTo>
                      <a:pt x="0" y="9"/>
                    </a:moveTo>
                    <a:cubicBezTo>
                      <a:pt x="0" y="3"/>
                      <a:pt x="30" y="0"/>
                      <a:pt x="24" y="13"/>
                    </a:cubicBezTo>
                    <a:cubicBezTo>
                      <a:pt x="14" y="14"/>
                      <a:pt x="5" y="14"/>
                      <a:pt x="0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59" name="Freeform 828"/>
              <p:cNvSpPr>
                <a:spLocks/>
              </p:cNvSpPr>
              <p:nvPr/>
            </p:nvSpPr>
            <p:spPr bwMode="auto">
              <a:xfrm>
                <a:off x="11399" y="4946"/>
                <a:ext cx="48" cy="47"/>
              </a:xfrm>
              <a:custGeom>
                <a:avLst/>
                <a:gdLst>
                  <a:gd name="T0" fmla="*/ 8 w 20"/>
                  <a:gd name="T1" fmla="*/ 1 h 20"/>
                  <a:gd name="T2" fmla="*/ 20 w 20"/>
                  <a:gd name="T3" fmla="*/ 17 h 20"/>
                  <a:gd name="T4" fmla="*/ 8 w 20"/>
                  <a:gd name="T5" fmla="*/ 1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20">
                    <a:moveTo>
                      <a:pt x="8" y="1"/>
                    </a:moveTo>
                    <a:cubicBezTo>
                      <a:pt x="19" y="0"/>
                      <a:pt x="18" y="9"/>
                      <a:pt x="20" y="17"/>
                    </a:cubicBezTo>
                    <a:cubicBezTo>
                      <a:pt x="6" y="20"/>
                      <a:pt x="0" y="8"/>
                      <a:pt x="8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0" name="Freeform 829"/>
              <p:cNvSpPr>
                <a:spLocks/>
              </p:cNvSpPr>
              <p:nvPr/>
            </p:nvSpPr>
            <p:spPr bwMode="auto">
              <a:xfrm>
                <a:off x="10133" y="4969"/>
                <a:ext cx="76" cy="64"/>
              </a:xfrm>
              <a:custGeom>
                <a:avLst/>
                <a:gdLst>
                  <a:gd name="T0" fmla="*/ 32 w 32"/>
                  <a:gd name="T1" fmla="*/ 15 h 27"/>
                  <a:gd name="T2" fmla="*/ 0 w 32"/>
                  <a:gd name="T3" fmla="*/ 15 h 27"/>
                  <a:gd name="T4" fmla="*/ 32 w 32"/>
                  <a:gd name="T5" fmla="*/ 1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27">
                    <a:moveTo>
                      <a:pt x="32" y="15"/>
                    </a:moveTo>
                    <a:cubicBezTo>
                      <a:pt x="25" y="27"/>
                      <a:pt x="13" y="10"/>
                      <a:pt x="0" y="15"/>
                    </a:cubicBezTo>
                    <a:cubicBezTo>
                      <a:pt x="3" y="0"/>
                      <a:pt x="28" y="8"/>
                      <a:pt x="32" y="1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1" name="Freeform 830"/>
              <p:cNvSpPr>
                <a:spLocks/>
              </p:cNvSpPr>
              <p:nvPr/>
            </p:nvSpPr>
            <p:spPr bwMode="auto">
              <a:xfrm>
                <a:off x="3604" y="5012"/>
                <a:ext cx="59" cy="78"/>
              </a:xfrm>
              <a:custGeom>
                <a:avLst/>
                <a:gdLst>
                  <a:gd name="T0" fmla="*/ 8 w 25"/>
                  <a:gd name="T1" fmla="*/ 1 h 33"/>
                  <a:gd name="T2" fmla="*/ 20 w 25"/>
                  <a:gd name="T3" fmla="*/ 5 h 33"/>
                  <a:gd name="T4" fmla="*/ 16 w 25"/>
                  <a:gd name="T5" fmla="*/ 21 h 33"/>
                  <a:gd name="T6" fmla="*/ 24 w 25"/>
                  <a:gd name="T7" fmla="*/ 33 h 33"/>
                  <a:gd name="T8" fmla="*/ 8 w 25"/>
                  <a:gd name="T9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33">
                    <a:moveTo>
                      <a:pt x="8" y="1"/>
                    </a:moveTo>
                    <a:cubicBezTo>
                      <a:pt x="14" y="0"/>
                      <a:pt x="15" y="5"/>
                      <a:pt x="20" y="5"/>
                    </a:cubicBezTo>
                    <a:cubicBezTo>
                      <a:pt x="21" y="12"/>
                      <a:pt x="15" y="13"/>
                      <a:pt x="16" y="21"/>
                    </a:cubicBezTo>
                    <a:cubicBezTo>
                      <a:pt x="19" y="25"/>
                      <a:pt x="25" y="25"/>
                      <a:pt x="24" y="33"/>
                    </a:cubicBezTo>
                    <a:cubicBezTo>
                      <a:pt x="11" y="31"/>
                      <a:pt x="0" y="12"/>
                      <a:pt x="8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2" name="Freeform 831"/>
              <p:cNvSpPr>
                <a:spLocks/>
              </p:cNvSpPr>
              <p:nvPr/>
            </p:nvSpPr>
            <p:spPr bwMode="auto">
              <a:xfrm>
                <a:off x="-4217" y="5012"/>
                <a:ext cx="375" cy="246"/>
              </a:xfrm>
              <a:custGeom>
                <a:avLst/>
                <a:gdLst>
                  <a:gd name="T0" fmla="*/ 71 w 159"/>
                  <a:gd name="T1" fmla="*/ 5 h 104"/>
                  <a:gd name="T2" fmla="*/ 99 w 159"/>
                  <a:gd name="T3" fmla="*/ 21 h 104"/>
                  <a:gd name="T4" fmla="*/ 119 w 159"/>
                  <a:gd name="T5" fmla="*/ 5 h 104"/>
                  <a:gd name="T6" fmla="*/ 159 w 159"/>
                  <a:gd name="T7" fmla="*/ 13 h 104"/>
                  <a:gd name="T8" fmla="*/ 135 w 159"/>
                  <a:gd name="T9" fmla="*/ 69 h 104"/>
                  <a:gd name="T10" fmla="*/ 111 w 159"/>
                  <a:gd name="T11" fmla="*/ 89 h 104"/>
                  <a:gd name="T12" fmla="*/ 55 w 159"/>
                  <a:gd name="T13" fmla="*/ 73 h 104"/>
                  <a:gd name="T14" fmla="*/ 79 w 159"/>
                  <a:gd name="T15" fmla="*/ 61 h 104"/>
                  <a:gd name="T16" fmla="*/ 67 w 159"/>
                  <a:gd name="T17" fmla="*/ 41 h 104"/>
                  <a:gd name="T18" fmla="*/ 47 w 159"/>
                  <a:gd name="T19" fmla="*/ 49 h 104"/>
                  <a:gd name="T20" fmla="*/ 55 w 159"/>
                  <a:gd name="T21" fmla="*/ 61 h 104"/>
                  <a:gd name="T22" fmla="*/ 31 w 159"/>
                  <a:gd name="T23" fmla="*/ 57 h 104"/>
                  <a:gd name="T24" fmla="*/ 35 w 159"/>
                  <a:gd name="T25" fmla="*/ 37 h 104"/>
                  <a:gd name="T26" fmla="*/ 11 w 159"/>
                  <a:gd name="T27" fmla="*/ 33 h 104"/>
                  <a:gd name="T28" fmla="*/ 7 w 159"/>
                  <a:gd name="T29" fmla="*/ 9 h 104"/>
                  <a:gd name="T30" fmla="*/ 59 w 159"/>
                  <a:gd name="T31" fmla="*/ 13 h 104"/>
                  <a:gd name="T32" fmla="*/ 67 w 159"/>
                  <a:gd name="T33" fmla="*/ 25 h 104"/>
                  <a:gd name="T34" fmla="*/ 71 w 159"/>
                  <a:gd name="T35" fmla="*/ 5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9" h="104">
                    <a:moveTo>
                      <a:pt x="71" y="5"/>
                    </a:moveTo>
                    <a:cubicBezTo>
                      <a:pt x="76" y="15"/>
                      <a:pt x="106" y="0"/>
                      <a:pt x="99" y="21"/>
                    </a:cubicBezTo>
                    <a:cubicBezTo>
                      <a:pt x="106" y="16"/>
                      <a:pt x="113" y="11"/>
                      <a:pt x="119" y="5"/>
                    </a:cubicBezTo>
                    <a:cubicBezTo>
                      <a:pt x="132" y="8"/>
                      <a:pt x="145" y="11"/>
                      <a:pt x="159" y="13"/>
                    </a:cubicBezTo>
                    <a:cubicBezTo>
                      <a:pt x="152" y="28"/>
                      <a:pt x="148" y="50"/>
                      <a:pt x="135" y="69"/>
                    </a:cubicBezTo>
                    <a:cubicBezTo>
                      <a:pt x="120" y="71"/>
                      <a:pt x="102" y="74"/>
                      <a:pt x="111" y="89"/>
                    </a:cubicBezTo>
                    <a:cubicBezTo>
                      <a:pt x="84" y="93"/>
                      <a:pt x="61" y="104"/>
                      <a:pt x="55" y="73"/>
                    </a:cubicBezTo>
                    <a:cubicBezTo>
                      <a:pt x="69" y="75"/>
                      <a:pt x="61" y="55"/>
                      <a:pt x="79" y="61"/>
                    </a:cubicBezTo>
                    <a:cubicBezTo>
                      <a:pt x="84" y="45"/>
                      <a:pt x="67" y="51"/>
                      <a:pt x="67" y="41"/>
                    </a:cubicBezTo>
                    <a:cubicBezTo>
                      <a:pt x="59" y="43"/>
                      <a:pt x="57" y="50"/>
                      <a:pt x="47" y="49"/>
                    </a:cubicBezTo>
                    <a:cubicBezTo>
                      <a:pt x="47" y="56"/>
                      <a:pt x="50" y="59"/>
                      <a:pt x="55" y="61"/>
                    </a:cubicBezTo>
                    <a:cubicBezTo>
                      <a:pt x="46" y="68"/>
                      <a:pt x="40" y="55"/>
                      <a:pt x="31" y="57"/>
                    </a:cubicBezTo>
                    <a:cubicBezTo>
                      <a:pt x="33" y="51"/>
                      <a:pt x="26" y="36"/>
                      <a:pt x="35" y="37"/>
                    </a:cubicBezTo>
                    <a:cubicBezTo>
                      <a:pt x="34" y="31"/>
                      <a:pt x="15" y="23"/>
                      <a:pt x="11" y="33"/>
                    </a:cubicBezTo>
                    <a:cubicBezTo>
                      <a:pt x="5" y="28"/>
                      <a:pt x="0" y="15"/>
                      <a:pt x="7" y="9"/>
                    </a:cubicBezTo>
                    <a:cubicBezTo>
                      <a:pt x="26" y="14"/>
                      <a:pt x="46" y="35"/>
                      <a:pt x="59" y="13"/>
                    </a:cubicBezTo>
                    <a:cubicBezTo>
                      <a:pt x="63" y="16"/>
                      <a:pt x="65" y="20"/>
                      <a:pt x="67" y="25"/>
                    </a:cubicBezTo>
                    <a:cubicBezTo>
                      <a:pt x="76" y="19"/>
                      <a:pt x="64" y="15"/>
                      <a:pt x="71" y="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3" name="Freeform 832"/>
              <p:cNvSpPr>
                <a:spLocks/>
              </p:cNvSpPr>
              <p:nvPr/>
            </p:nvSpPr>
            <p:spPr bwMode="auto">
              <a:xfrm>
                <a:off x="-1177" y="5014"/>
                <a:ext cx="73" cy="66"/>
              </a:xfrm>
              <a:custGeom>
                <a:avLst/>
                <a:gdLst>
                  <a:gd name="T0" fmla="*/ 16 w 31"/>
                  <a:gd name="T1" fmla="*/ 28 h 28"/>
                  <a:gd name="T2" fmla="*/ 0 w 31"/>
                  <a:gd name="T3" fmla="*/ 20 h 28"/>
                  <a:gd name="T4" fmla="*/ 16 w 31"/>
                  <a:gd name="T5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" h="28">
                    <a:moveTo>
                      <a:pt x="16" y="28"/>
                    </a:moveTo>
                    <a:cubicBezTo>
                      <a:pt x="8" y="28"/>
                      <a:pt x="11" y="17"/>
                      <a:pt x="0" y="20"/>
                    </a:cubicBezTo>
                    <a:cubicBezTo>
                      <a:pt x="3" y="0"/>
                      <a:pt x="31" y="11"/>
                      <a:pt x="16" y="2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4" name="Freeform 833"/>
              <p:cNvSpPr>
                <a:spLocks/>
              </p:cNvSpPr>
              <p:nvPr/>
            </p:nvSpPr>
            <p:spPr bwMode="auto">
              <a:xfrm>
                <a:off x="-2030" y="5040"/>
                <a:ext cx="85" cy="99"/>
              </a:xfrm>
              <a:custGeom>
                <a:avLst/>
                <a:gdLst>
                  <a:gd name="T0" fmla="*/ 1 w 36"/>
                  <a:gd name="T1" fmla="*/ 1 h 42"/>
                  <a:gd name="T2" fmla="*/ 33 w 36"/>
                  <a:gd name="T3" fmla="*/ 5 h 42"/>
                  <a:gd name="T4" fmla="*/ 21 w 36"/>
                  <a:gd name="T5" fmla="*/ 41 h 42"/>
                  <a:gd name="T6" fmla="*/ 1 w 36"/>
                  <a:gd name="T7" fmla="*/ 33 h 42"/>
                  <a:gd name="T8" fmla="*/ 1 w 36"/>
                  <a:gd name="T9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2">
                    <a:moveTo>
                      <a:pt x="1" y="1"/>
                    </a:moveTo>
                    <a:cubicBezTo>
                      <a:pt x="14" y="0"/>
                      <a:pt x="18" y="8"/>
                      <a:pt x="33" y="5"/>
                    </a:cubicBezTo>
                    <a:cubicBezTo>
                      <a:pt x="30" y="25"/>
                      <a:pt x="36" y="23"/>
                      <a:pt x="21" y="41"/>
                    </a:cubicBezTo>
                    <a:cubicBezTo>
                      <a:pt x="11" y="42"/>
                      <a:pt x="2" y="42"/>
                      <a:pt x="1" y="33"/>
                    </a:cubicBezTo>
                    <a:cubicBezTo>
                      <a:pt x="13" y="19"/>
                      <a:pt x="0" y="23"/>
                      <a:pt x="1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5" name="Freeform 834"/>
              <p:cNvSpPr>
                <a:spLocks/>
              </p:cNvSpPr>
              <p:nvPr/>
            </p:nvSpPr>
            <p:spPr bwMode="auto">
              <a:xfrm>
                <a:off x="-1546" y="5050"/>
                <a:ext cx="41" cy="59"/>
              </a:xfrm>
              <a:custGeom>
                <a:avLst/>
                <a:gdLst>
                  <a:gd name="T0" fmla="*/ 0 w 17"/>
                  <a:gd name="T1" fmla="*/ 5 h 25"/>
                  <a:gd name="T2" fmla="*/ 12 w 17"/>
                  <a:gd name="T3" fmla="*/ 1 h 25"/>
                  <a:gd name="T4" fmla="*/ 12 w 17"/>
                  <a:gd name="T5" fmla="*/ 25 h 25"/>
                  <a:gd name="T6" fmla="*/ 0 w 17"/>
                  <a:gd name="T7" fmla="*/ 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25">
                    <a:moveTo>
                      <a:pt x="0" y="5"/>
                    </a:moveTo>
                    <a:cubicBezTo>
                      <a:pt x="1" y="0"/>
                      <a:pt x="7" y="2"/>
                      <a:pt x="12" y="1"/>
                    </a:cubicBezTo>
                    <a:cubicBezTo>
                      <a:pt x="17" y="6"/>
                      <a:pt x="17" y="20"/>
                      <a:pt x="12" y="25"/>
                    </a:cubicBezTo>
                    <a:cubicBezTo>
                      <a:pt x="3" y="24"/>
                      <a:pt x="8" y="8"/>
                      <a:pt x="0" y="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6" name="Freeform 835"/>
              <p:cNvSpPr>
                <a:spLocks/>
              </p:cNvSpPr>
              <p:nvPr/>
            </p:nvSpPr>
            <p:spPr bwMode="auto">
              <a:xfrm>
                <a:off x="10792" y="5062"/>
                <a:ext cx="50" cy="47"/>
              </a:xfrm>
              <a:custGeom>
                <a:avLst/>
                <a:gdLst>
                  <a:gd name="T0" fmla="*/ 1 w 21"/>
                  <a:gd name="T1" fmla="*/ 0 h 20"/>
                  <a:gd name="T2" fmla="*/ 21 w 21"/>
                  <a:gd name="T3" fmla="*/ 16 h 20"/>
                  <a:gd name="T4" fmla="*/ 9 w 21"/>
                  <a:gd name="T5" fmla="*/ 20 h 20"/>
                  <a:gd name="T6" fmla="*/ 1 w 21"/>
                  <a:gd name="T7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20">
                    <a:moveTo>
                      <a:pt x="1" y="0"/>
                    </a:moveTo>
                    <a:cubicBezTo>
                      <a:pt x="10" y="3"/>
                      <a:pt x="20" y="5"/>
                      <a:pt x="21" y="16"/>
                    </a:cubicBezTo>
                    <a:cubicBezTo>
                      <a:pt x="15" y="16"/>
                      <a:pt x="10" y="15"/>
                      <a:pt x="9" y="20"/>
                    </a:cubicBezTo>
                    <a:cubicBezTo>
                      <a:pt x="0" y="19"/>
                      <a:pt x="0" y="10"/>
                      <a:pt x="1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7" name="Freeform 836"/>
              <p:cNvSpPr>
                <a:spLocks/>
              </p:cNvSpPr>
              <p:nvPr/>
            </p:nvSpPr>
            <p:spPr bwMode="auto">
              <a:xfrm>
                <a:off x="4625" y="5052"/>
                <a:ext cx="75" cy="78"/>
              </a:xfrm>
              <a:custGeom>
                <a:avLst/>
                <a:gdLst>
                  <a:gd name="T0" fmla="*/ 32 w 32"/>
                  <a:gd name="T1" fmla="*/ 24 h 33"/>
                  <a:gd name="T2" fmla="*/ 0 w 32"/>
                  <a:gd name="T3" fmla="*/ 16 h 33"/>
                  <a:gd name="T4" fmla="*/ 32 w 32"/>
                  <a:gd name="T5" fmla="*/ 2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33">
                    <a:moveTo>
                      <a:pt x="32" y="24"/>
                    </a:moveTo>
                    <a:cubicBezTo>
                      <a:pt x="22" y="33"/>
                      <a:pt x="12" y="17"/>
                      <a:pt x="0" y="16"/>
                    </a:cubicBezTo>
                    <a:cubicBezTo>
                      <a:pt x="4" y="0"/>
                      <a:pt x="31" y="12"/>
                      <a:pt x="32" y="2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8" name="Freeform 837"/>
              <p:cNvSpPr>
                <a:spLocks/>
              </p:cNvSpPr>
              <p:nvPr/>
            </p:nvSpPr>
            <p:spPr bwMode="auto">
              <a:xfrm>
                <a:off x="10143" y="5071"/>
                <a:ext cx="56" cy="47"/>
              </a:xfrm>
              <a:custGeom>
                <a:avLst/>
                <a:gdLst>
                  <a:gd name="T0" fmla="*/ 0 w 24"/>
                  <a:gd name="T1" fmla="*/ 0 h 20"/>
                  <a:gd name="T2" fmla="*/ 24 w 24"/>
                  <a:gd name="T3" fmla="*/ 20 h 20"/>
                  <a:gd name="T4" fmla="*/ 0 w 24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20">
                    <a:moveTo>
                      <a:pt x="0" y="0"/>
                    </a:moveTo>
                    <a:cubicBezTo>
                      <a:pt x="6" y="9"/>
                      <a:pt x="21" y="8"/>
                      <a:pt x="24" y="20"/>
                    </a:cubicBezTo>
                    <a:cubicBezTo>
                      <a:pt x="9" y="20"/>
                      <a:pt x="2" y="12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69" name="Freeform 839"/>
              <p:cNvSpPr>
                <a:spLocks/>
              </p:cNvSpPr>
              <p:nvPr/>
            </p:nvSpPr>
            <p:spPr bwMode="auto">
              <a:xfrm>
                <a:off x="-5864" y="5087"/>
                <a:ext cx="208" cy="145"/>
              </a:xfrm>
              <a:custGeom>
                <a:avLst/>
                <a:gdLst>
                  <a:gd name="T0" fmla="*/ 72 w 88"/>
                  <a:gd name="T1" fmla="*/ 25 h 61"/>
                  <a:gd name="T2" fmla="*/ 68 w 88"/>
                  <a:gd name="T3" fmla="*/ 45 h 61"/>
                  <a:gd name="T4" fmla="*/ 88 w 88"/>
                  <a:gd name="T5" fmla="*/ 53 h 61"/>
                  <a:gd name="T6" fmla="*/ 0 w 88"/>
                  <a:gd name="T7" fmla="*/ 21 h 61"/>
                  <a:gd name="T8" fmla="*/ 72 w 88"/>
                  <a:gd name="T9" fmla="*/ 25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61">
                    <a:moveTo>
                      <a:pt x="72" y="25"/>
                    </a:moveTo>
                    <a:cubicBezTo>
                      <a:pt x="69" y="30"/>
                      <a:pt x="67" y="36"/>
                      <a:pt x="68" y="45"/>
                    </a:cubicBezTo>
                    <a:cubicBezTo>
                      <a:pt x="72" y="34"/>
                      <a:pt x="88" y="39"/>
                      <a:pt x="88" y="53"/>
                    </a:cubicBezTo>
                    <a:cubicBezTo>
                      <a:pt x="55" y="61"/>
                      <a:pt x="35" y="24"/>
                      <a:pt x="0" y="21"/>
                    </a:cubicBezTo>
                    <a:cubicBezTo>
                      <a:pt x="12" y="0"/>
                      <a:pt x="57" y="14"/>
                      <a:pt x="72" y="2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0" name="Freeform 840"/>
              <p:cNvSpPr>
                <a:spLocks/>
              </p:cNvSpPr>
              <p:nvPr/>
            </p:nvSpPr>
            <p:spPr bwMode="auto">
              <a:xfrm>
                <a:off x="11978" y="5118"/>
                <a:ext cx="111" cy="66"/>
              </a:xfrm>
              <a:custGeom>
                <a:avLst/>
                <a:gdLst>
                  <a:gd name="T0" fmla="*/ 11 w 47"/>
                  <a:gd name="T1" fmla="*/ 0 h 28"/>
                  <a:gd name="T2" fmla="*/ 47 w 47"/>
                  <a:gd name="T3" fmla="*/ 28 h 28"/>
                  <a:gd name="T4" fmla="*/ 3 w 47"/>
                  <a:gd name="T5" fmla="*/ 16 h 28"/>
                  <a:gd name="T6" fmla="*/ 11 w 47"/>
                  <a:gd name="T7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" h="28">
                    <a:moveTo>
                      <a:pt x="11" y="0"/>
                    </a:moveTo>
                    <a:cubicBezTo>
                      <a:pt x="22" y="11"/>
                      <a:pt x="39" y="15"/>
                      <a:pt x="47" y="28"/>
                    </a:cubicBezTo>
                    <a:cubicBezTo>
                      <a:pt x="33" y="23"/>
                      <a:pt x="17" y="21"/>
                      <a:pt x="3" y="16"/>
                    </a:cubicBezTo>
                    <a:cubicBezTo>
                      <a:pt x="0" y="5"/>
                      <a:pt x="11" y="8"/>
                      <a:pt x="11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1" name="Freeform 841"/>
              <p:cNvSpPr>
                <a:spLocks/>
              </p:cNvSpPr>
              <p:nvPr/>
            </p:nvSpPr>
            <p:spPr bwMode="auto">
              <a:xfrm>
                <a:off x="-6809" y="5156"/>
                <a:ext cx="76" cy="92"/>
              </a:xfrm>
              <a:custGeom>
                <a:avLst/>
                <a:gdLst>
                  <a:gd name="T0" fmla="*/ 32 w 32"/>
                  <a:gd name="T1" fmla="*/ 24 h 39"/>
                  <a:gd name="T2" fmla="*/ 0 w 32"/>
                  <a:gd name="T3" fmla="*/ 8 h 39"/>
                  <a:gd name="T4" fmla="*/ 32 w 32"/>
                  <a:gd name="T5" fmla="*/ 24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39">
                    <a:moveTo>
                      <a:pt x="32" y="24"/>
                    </a:moveTo>
                    <a:cubicBezTo>
                      <a:pt x="23" y="39"/>
                      <a:pt x="2" y="23"/>
                      <a:pt x="0" y="8"/>
                    </a:cubicBezTo>
                    <a:cubicBezTo>
                      <a:pt x="11" y="0"/>
                      <a:pt x="26" y="15"/>
                      <a:pt x="32" y="2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2" name="Freeform 843"/>
              <p:cNvSpPr>
                <a:spLocks/>
              </p:cNvSpPr>
              <p:nvPr/>
            </p:nvSpPr>
            <p:spPr bwMode="auto">
              <a:xfrm>
                <a:off x="11220" y="5168"/>
                <a:ext cx="75" cy="71"/>
              </a:xfrm>
              <a:custGeom>
                <a:avLst/>
                <a:gdLst>
                  <a:gd name="T0" fmla="*/ 0 w 32"/>
                  <a:gd name="T1" fmla="*/ 11 h 30"/>
                  <a:gd name="T2" fmla="*/ 32 w 32"/>
                  <a:gd name="T3" fmla="*/ 15 h 30"/>
                  <a:gd name="T4" fmla="*/ 0 w 32"/>
                  <a:gd name="T5" fmla="*/ 11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30">
                    <a:moveTo>
                      <a:pt x="0" y="11"/>
                    </a:moveTo>
                    <a:cubicBezTo>
                      <a:pt x="7" y="0"/>
                      <a:pt x="24" y="13"/>
                      <a:pt x="32" y="15"/>
                    </a:cubicBezTo>
                    <a:cubicBezTo>
                      <a:pt x="24" y="30"/>
                      <a:pt x="9" y="18"/>
                      <a:pt x="0" y="1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3" name="Freeform 844"/>
              <p:cNvSpPr>
                <a:spLocks/>
              </p:cNvSpPr>
              <p:nvPr/>
            </p:nvSpPr>
            <p:spPr bwMode="auto">
              <a:xfrm>
                <a:off x="-4881" y="5194"/>
                <a:ext cx="102" cy="71"/>
              </a:xfrm>
              <a:custGeom>
                <a:avLst/>
                <a:gdLst>
                  <a:gd name="T0" fmla="*/ 40 w 43"/>
                  <a:gd name="T1" fmla="*/ 0 h 30"/>
                  <a:gd name="T2" fmla="*/ 24 w 43"/>
                  <a:gd name="T3" fmla="*/ 28 h 30"/>
                  <a:gd name="T4" fmla="*/ 0 w 43"/>
                  <a:gd name="T5" fmla="*/ 16 h 30"/>
                  <a:gd name="T6" fmla="*/ 40 w 43"/>
                  <a:gd name="T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30">
                    <a:moveTo>
                      <a:pt x="40" y="0"/>
                    </a:moveTo>
                    <a:cubicBezTo>
                      <a:pt x="43" y="17"/>
                      <a:pt x="20" y="9"/>
                      <a:pt x="24" y="28"/>
                    </a:cubicBezTo>
                    <a:cubicBezTo>
                      <a:pt x="10" y="30"/>
                      <a:pt x="18" y="10"/>
                      <a:pt x="0" y="16"/>
                    </a:cubicBezTo>
                    <a:cubicBezTo>
                      <a:pt x="8" y="5"/>
                      <a:pt x="27" y="5"/>
                      <a:pt x="4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4" name="Freeform 845"/>
              <p:cNvSpPr>
                <a:spLocks/>
              </p:cNvSpPr>
              <p:nvPr/>
            </p:nvSpPr>
            <p:spPr bwMode="auto">
              <a:xfrm>
                <a:off x="-6884" y="5213"/>
                <a:ext cx="57" cy="47"/>
              </a:xfrm>
              <a:custGeom>
                <a:avLst/>
                <a:gdLst>
                  <a:gd name="T0" fmla="*/ 8 w 24"/>
                  <a:gd name="T1" fmla="*/ 0 h 20"/>
                  <a:gd name="T2" fmla="*/ 24 w 24"/>
                  <a:gd name="T3" fmla="*/ 0 h 20"/>
                  <a:gd name="T4" fmla="*/ 24 w 24"/>
                  <a:gd name="T5" fmla="*/ 16 h 20"/>
                  <a:gd name="T6" fmla="*/ 0 w 24"/>
                  <a:gd name="T7" fmla="*/ 16 h 20"/>
                  <a:gd name="T8" fmla="*/ 8 w 24"/>
                  <a:gd name="T9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0">
                    <a:moveTo>
                      <a:pt x="8" y="0"/>
                    </a:moveTo>
                    <a:cubicBezTo>
                      <a:pt x="13" y="0"/>
                      <a:pt x="19" y="0"/>
                      <a:pt x="24" y="0"/>
                    </a:cubicBezTo>
                    <a:cubicBezTo>
                      <a:pt x="24" y="5"/>
                      <a:pt x="24" y="11"/>
                      <a:pt x="24" y="16"/>
                    </a:cubicBezTo>
                    <a:cubicBezTo>
                      <a:pt x="9" y="16"/>
                      <a:pt x="13" y="20"/>
                      <a:pt x="0" y="16"/>
                    </a:cubicBezTo>
                    <a:cubicBezTo>
                      <a:pt x="2" y="10"/>
                      <a:pt x="13" y="13"/>
                      <a:pt x="8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5" name="Freeform 846"/>
              <p:cNvSpPr>
                <a:spLocks/>
              </p:cNvSpPr>
              <p:nvPr/>
            </p:nvSpPr>
            <p:spPr bwMode="auto">
              <a:xfrm>
                <a:off x="9080" y="5241"/>
                <a:ext cx="75" cy="66"/>
              </a:xfrm>
              <a:custGeom>
                <a:avLst/>
                <a:gdLst>
                  <a:gd name="T0" fmla="*/ 18 w 32"/>
                  <a:gd name="T1" fmla="*/ 0 h 28"/>
                  <a:gd name="T2" fmla="*/ 22 w 32"/>
                  <a:gd name="T3" fmla="*/ 28 h 28"/>
                  <a:gd name="T4" fmla="*/ 18 w 32"/>
                  <a:gd name="T5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28">
                    <a:moveTo>
                      <a:pt x="18" y="0"/>
                    </a:moveTo>
                    <a:cubicBezTo>
                      <a:pt x="32" y="2"/>
                      <a:pt x="24" y="19"/>
                      <a:pt x="22" y="28"/>
                    </a:cubicBezTo>
                    <a:cubicBezTo>
                      <a:pt x="0" y="26"/>
                      <a:pt x="9" y="10"/>
                      <a:pt x="18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6" name="Freeform 848"/>
              <p:cNvSpPr>
                <a:spLocks/>
              </p:cNvSpPr>
              <p:nvPr/>
            </p:nvSpPr>
            <p:spPr bwMode="auto">
              <a:xfrm>
                <a:off x="11031" y="5239"/>
                <a:ext cx="47" cy="40"/>
              </a:xfrm>
              <a:custGeom>
                <a:avLst/>
                <a:gdLst>
                  <a:gd name="T0" fmla="*/ 0 w 20"/>
                  <a:gd name="T1" fmla="*/ 9 h 17"/>
                  <a:gd name="T2" fmla="*/ 20 w 20"/>
                  <a:gd name="T3" fmla="*/ 9 h 17"/>
                  <a:gd name="T4" fmla="*/ 4 w 20"/>
                  <a:gd name="T5" fmla="*/ 17 h 17"/>
                  <a:gd name="T6" fmla="*/ 0 w 20"/>
                  <a:gd name="T7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17">
                    <a:moveTo>
                      <a:pt x="0" y="9"/>
                    </a:moveTo>
                    <a:cubicBezTo>
                      <a:pt x="1" y="0"/>
                      <a:pt x="18" y="7"/>
                      <a:pt x="20" y="9"/>
                    </a:cubicBezTo>
                    <a:cubicBezTo>
                      <a:pt x="17" y="14"/>
                      <a:pt x="11" y="16"/>
                      <a:pt x="4" y="17"/>
                    </a:cubicBezTo>
                    <a:cubicBezTo>
                      <a:pt x="5" y="12"/>
                      <a:pt x="3" y="10"/>
                      <a:pt x="0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7" name="Freeform 849"/>
              <p:cNvSpPr>
                <a:spLocks/>
              </p:cNvSpPr>
              <p:nvPr/>
            </p:nvSpPr>
            <p:spPr bwMode="auto">
              <a:xfrm>
                <a:off x="11409" y="5227"/>
                <a:ext cx="104" cy="75"/>
              </a:xfrm>
              <a:custGeom>
                <a:avLst/>
                <a:gdLst>
                  <a:gd name="T0" fmla="*/ 0 w 44"/>
                  <a:gd name="T1" fmla="*/ 14 h 32"/>
                  <a:gd name="T2" fmla="*/ 44 w 44"/>
                  <a:gd name="T3" fmla="*/ 26 h 32"/>
                  <a:gd name="T4" fmla="*/ 0 w 44"/>
                  <a:gd name="T5" fmla="*/ 1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2">
                    <a:moveTo>
                      <a:pt x="0" y="14"/>
                    </a:moveTo>
                    <a:cubicBezTo>
                      <a:pt x="17" y="0"/>
                      <a:pt x="26" y="28"/>
                      <a:pt x="44" y="26"/>
                    </a:cubicBezTo>
                    <a:cubicBezTo>
                      <a:pt x="26" y="32"/>
                      <a:pt x="14" y="24"/>
                      <a:pt x="0" y="1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78" name="Freeform 850"/>
              <p:cNvSpPr>
                <a:spLocks/>
              </p:cNvSpPr>
              <p:nvPr/>
            </p:nvSpPr>
            <p:spPr bwMode="auto">
              <a:xfrm>
                <a:off x="13903" y="5232"/>
                <a:ext cx="41" cy="75"/>
              </a:xfrm>
              <a:custGeom>
                <a:avLst/>
                <a:gdLst>
                  <a:gd name="T0" fmla="*/ 0 w 17"/>
                  <a:gd name="T1" fmla="*/ 12 h 32"/>
                  <a:gd name="T2" fmla="*/ 16 w 17"/>
                  <a:gd name="T3" fmla="*/ 12 h 32"/>
                  <a:gd name="T4" fmla="*/ 12 w 17"/>
                  <a:gd name="T5" fmla="*/ 32 h 32"/>
                  <a:gd name="T6" fmla="*/ 0 w 17"/>
                  <a:gd name="T7" fmla="*/ 1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32">
                    <a:moveTo>
                      <a:pt x="0" y="12"/>
                    </a:moveTo>
                    <a:cubicBezTo>
                      <a:pt x="3" y="0"/>
                      <a:pt x="9" y="16"/>
                      <a:pt x="16" y="12"/>
                    </a:cubicBezTo>
                    <a:cubicBezTo>
                      <a:pt x="17" y="21"/>
                      <a:pt x="15" y="27"/>
                      <a:pt x="12" y="32"/>
                    </a:cubicBezTo>
                    <a:cubicBezTo>
                      <a:pt x="3" y="31"/>
                      <a:pt x="8" y="15"/>
                      <a:pt x="0" y="1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80" name="Freeform 851"/>
              <p:cNvSpPr>
                <a:spLocks/>
              </p:cNvSpPr>
              <p:nvPr/>
            </p:nvSpPr>
            <p:spPr bwMode="auto">
              <a:xfrm>
                <a:off x="1185" y="5246"/>
                <a:ext cx="47" cy="73"/>
              </a:xfrm>
              <a:custGeom>
                <a:avLst/>
                <a:gdLst>
                  <a:gd name="T0" fmla="*/ 0 w 20"/>
                  <a:gd name="T1" fmla="*/ 10 h 31"/>
                  <a:gd name="T2" fmla="*/ 20 w 20"/>
                  <a:gd name="T3" fmla="*/ 26 h 31"/>
                  <a:gd name="T4" fmla="*/ 0 w 20"/>
                  <a:gd name="T5" fmla="*/ 1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31">
                    <a:moveTo>
                      <a:pt x="0" y="10"/>
                    </a:moveTo>
                    <a:cubicBezTo>
                      <a:pt x="6" y="0"/>
                      <a:pt x="20" y="16"/>
                      <a:pt x="20" y="26"/>
                    </a:cubicBezTo>
                    <a:cubicBezTo>
                      <a:pt x="3" y="31"/>
                      <a:pt x="7" y="15"/>
                      <a:pt x="0" y="1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81" name="Freeform 852"/>
              <p:cNvSpPr>
                <a:spLocks/>
              </p:cNvSpPr>
              <p:nvPr/>
            </p:nvSpPr>
            <p:spPr bwMode="auto">
              <a:xfrm>
                <a:off x="3666" y="5269"/>
                <a:ext cx="56" cy="67"/>
              </a:xfrm>
              <a:custGeom>
                <a:avLst/>
                <a:gdLst>
                  <a:gd name="T0" fmla="*/ 6 w 24"/>
                  <a:gd name="T1" fmla="*/ 0 h 28"/>
                  <a:gd name="T2" fmla="*/ 14 w 24"/>
                  <a:gd name="T3" fmla="*/ 24 h 28"/>
                  <a:gd name="T4" fmla="*/ 6 w 24"/>
                  <a:gd name="T5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28">
                    <a:moveTo>
                      <a:pt x="6" y="0"/>
                    </a:moveTo>
                    <a:cubicBezTo>
                      <a:pt x="24" y="2"/>
                      <a:pt x="5" y="15"/>
                      <a:pt x="14" y="24"/>
                    </a:cubicBezTo>
                    <a:cubicBezTo>
                      <a:pt x="0" y="28"/>
                      <a:pt x="8" y="8"/>
                      <a:pt x="6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82" name="Freeform 853"/>
              <p:cNvSpPr>
                <a:spLocks/>
              </p:cNvSpPr>
              <p:nvPr/>
            </p:nvSpPr>
            <p:spPr bwMode="auto">
              <a:xfrm>
                <a:off x="1280" y="5276"/>
                <a:ext cx="56" cy="43"/>
              </a:xfrm>
              <a:custGeom>
                <a:avLst/>
                <a:gdLst>
                  <a:gd name="T0" fmla="*/ 0 w 24"/>
                  <a:gd name="T1" fmla="*/ 9 h 18"/>
                  <a:gd name="T2" fmla="*/ 24 w 24"/>
                  <a:gd name="T3" fmla="*/ 9 h 18"/>
                  <a:gd name="T4" fmla="*/ 0 w 24"/>
                  <a:gd name="T5" fmla="*/ 9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18">
                    <a:moveTo>
                      <a:pt x="0" y="9"/>
                    </a:moveTo>
                    <a:cubicBezTo>
                      <a:pt x="2" y="0"/>
                      <a:pt x="21" y="6"/>
                      <a:pt x="24" y="9"/>
                    </a:cubicBezTo>
                    <a:cubicBezTo>
                      <a:pt x="22" y="18"/>
                      <a:pt x="3" y="12"/>
                      <a:pt x="0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84" name="Freeform 854"/>
              <p:cNvSpPr>
                <a:spLocks/>
              </p:cNvSpPr>
              <p:nvPr/>
            </p:nvSpPr>
            <p:spPr bwMode="auto">
              <a:xfrm>
                <a:off x="-4049" y="5281"/>
                <a:ext cx="137" cy="130"/>
              </a:xfrm>
              <a:custGeom>
                <a:avLst/>
                <a:gdLst>
                  <a:gd name="T0" fmla="*/ 56 w 58"/>
                  <a:gd name="T1" fmla="*/ 23 h 55"/>
                  <a:gd name="T2" fmla="*/ 28 w 58"/>
                  <a:gd name="T3" fmla="*/ 55 h 55"/>
                  <a:gd name="T4" fmla="*/ 28 w 58"/>
                  <a:gd name="T5" fmla="*/ 31 h 55"/>
                  <a:gd name="T6" fmla="*/ 0 w 58"/>
                  <a:gd name="T7" fmla="*/ 23 h 55"/>
                  <a:gd name="T8" fmla="*/ 8 w 58"/>
                  <a:gd name="T9" fmla="*/ 15 h 55"/>
                  <a:gd name="T10" fmla="*/ 56 w 58"/>
                  <a:gd name="T11" fmla="*/ 23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8" h="55">
                    <a:moveTo>
                      <a:pt x="56" y="23"/>
                    </a:moveTo>
                    <a:cubicBezTo>
                      <a:pt x="42" y="29"/>
                      <a:pt x="44" y="51"/>
                      <a:pt x="28" y="55"/>
                    </a:cubicBezTo>
                    <a:cubicBezTo>
                      <a:pt x="28" y="40"/>
                      <a:pt x="24" y="44"/>
                      <a:pt x="28" y="31"/>
                    </a:cubicBezTo>
                    <a:cubicBezTo>
                      <a:pt x="25" y="22"/>
                      <a:pt x="3" y="32"/>
                      <a:pt x="0" y="23"/>
                    </a:cubicBezTo>
                    <a:cubicBezTo>
                      <a:pt x="1" y="14"/>
                      <a:pt x="21" y="27"/>
                      <a:pt x="8" y="15"/>
                    </a:cubicBezTo>
                    <a:cubicBezTo>
                      <a:pt x="24" y="11"/>
                      <a:pt x="58" y="0"/>
                      <a:pt x="56" y="2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85" name="Freeform 855"/>
              <p:cNvSpPr>
                <a:spLocks/>
              </p:cNvSpPr>
              <p:nvPr/>
            </p:nvSpPr>
            <p:spPr bwMode="auto">
              <a:xfrm>
                <a:off x="12444" y="5307"/>
                <a:ext cx="47" cy="57"/>
              </a:xfrm>
              <a:custGeom>
                <a:avLst/>
                <a:gdLst>
                  <a:gd name="T0" fmla="*/ 10 w 20"/>
                  <a:gd name="T1" fmla="*/ 0 h 24"/>
                  <a:gd name="T2" fmla="*/ 18 w 20"/>
                  <a:gd name="T3" fmla="*/ 24 h 24"/>
                  <a:gd name="T4" fmla="*/ 10 w 20"/>
                  <a:gd name="T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24">
                    <a:moveTo>
                      <a:pt x="10" y="0"/>
                    </a:moveTo>
                    <a:cubicBezTo>
                      <a:pt x="20" y="0"/>
                      <a:pt x="18" y="13"/>
                      <a:pt x="18" y="24"/>
                    </a:cubicBezTo>
                    <a:cubicBezTo>
                      <a:pt x="0" y="23"/>
                      <a:pt x="9" y="7"/>
                      <a:pt x="1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86" name="Freeform 856"/>
              <p:cNvSpPr>
                <a:spLocks/>
              </p:cNvSpPr>
              <p:nvPr/>
            </p:nvSpPr>
            <p:spPr bwMode="auto">
              <a:xfrm>
                <a:off x="10700" y="5333"/>
                <a:ext cx="47" cy="50"/>
              </a:xfrm>
              <a:custGeom>
                <a:avLst/>
                <a:gdLst>
                  <a:gd name="T0" fmla="*/ 20 w 20"/>
                  <a:gd name="T1" fmla="*/ 9 h 21"/>
                  <a:gd name="T2" fmla="*/ 16 w 20"/>
                  <a:gd name="T3" fmla="*/ 21 h 21"/>
                  <a:gd name="T4" fmla="*/ 0 w 20"/>
                  <a:gd name="T5" fmla="*/ 13 h 21"/>
                  <a:gd name="T6" fmla="*/ 20 w 20"/>
                  <a:gd name="T7" fmla="*/ 9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21">
                    <a:moveTo>
                      <a:pt x="20" y="9"/>
                    </a:moveTo>
                    <a:cubicBezTo>
                      <a:pt x="18" y="12"/>
                      <a:pt x="16" y="15"/>
                      <a:pt x="16" y="21"/>
                    </a:cubicBezTo>
                    <a:cubicBezTo>
                      <a:pt x="8" y="21"/>
                      <a:pt x="11" y="10"/>
                      <a:pt x="0" y="13"/>
                    </a:cubicBezTo>
                    <a:cubicBezTo>
                      <a:pt x="3" y="0"/>
                      <a:pt x="11" y="8"/>
                      <a:pt x="20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93" name="Freeform 857"/>
              <p:cNvSpPr>
                <a:spLocks/>
              </p:cNvSpPr>
              <p:nvPr/>
            </p:nvSpPr>
            <p:spPr bwMode="auto">
              <a:xfrm>
                <a:off x="11140" y="5373"/>
                <a:ext cx="70" cy="76"/>
              </a:xfrm>
              <a:custGeom>
                <a:avLst/>
                <a:gdLst>
                  <a:gd name="T0" fmla="*/ 10 w 30"/>
                  <a:gd name="T1" fmla="*/ 0 h 32"/>
                  <a:gd name="T2" fmla="*/ 30 w 30"/>
                  <a:gd name="T3" fmla="*/ 12 h 32"/>
                  <a:gd name="T4" fmla="*/ 10 w 30"/>
                  <a:gd name="T5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" h="32">
                    <a:moveTo>
                      <a:pt x="10" y="0"/>
                    </a:moveTo>
                    <a:cubicBezTo>
                      <a:pt x="17" y="4"/>
                      <a:pt x="22" y="10"/>
                      <a:pt x="30" y="12"/>
                    </a:cubicBezTo>
                    <a:cubicBezTo>
                      <a:pt x="25" y="32"/>
                      <a:pt x="0" y="8"/>
                      <a:pt x="1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94" name="Freeform 859"/>
              <p:cNvSpPr>
                <a:spLocks/>
              </p:cNvSpPr>
              <p:nvPr/>
            </p:nvSpPr>
            <p:spPr bwMode="auto">
              <a:xfrm>
                <a:off x="-3294" y="5442"/>
                <a:ext cx="156" cy="113"/>
              </a:xfrm>
              <a:custGeom>
                <a:avLst/>
                <a:gdLst>
                  <a:gd name="T0" fmla="*/ 8 w 66"/>
                  <a:gd name="T1" fmla="*/ 3 h 48"/>
                  <a:gd name="T2" fmla="*/ 56 w 66"/>
                  <a:gd name="T3" fmla="*/ 3 h 48"/>
                  <a:gd name="T4" fmla="*/ 52 w 66"/>
                  <a:gd name="T5" fmla="*/ 47 h 48"/>
                  <a:gd name="T6" fmla="*/ 4 w 66"/>
                  <a:gd name="T7" fmla="*/ 39 h 48"/>
                  <a:gd name="T8" fmla="*/ 8 w 66"/>
                  <a:gd name="T9" fmla="*/ 3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6" h="48">
                    <a:moveTo>
                      <a:pt x="8" y="3"/>
                    </a:moveTo>
                    <a:cubicBezTo>
                      <a:pt x="23" y="11"/>
                      <a:pt x="35" y="0"/>
                      <a:pt x="56" y="3"/>
                    </a:cubicBezTo>
                    <a:cubicBezTo>
                      <a:pt x="45" y="25"/>
                      <a:pt x="66" y="28"/>
                      <a:pt x="52" y="47"/>
                    </a:cubicBezTo>
                    <a:cubicBezTo>
                      <a:pt x="32" y="48"/>
                      <a:pt x="14" y="48"/>
                      <a:pt x="4" y="39"/>
                    </a:cubicBezTo>
                    <a:cubicBezTo>
                      <a:pt x="10" y="23"/>
                      <a:pt x="0" y="16"/>
                      <a:pt x="8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95" name="Freeform 860"/>
              <p:cNvSpPr>
                <a:spLocks/>
              </p:cNvSpPr>
              <p:nvPr/>
            </p:nvSpPr>
            <p:spPr bwMode="auto">
              <a:xfrm>
                <a:off x="7648" y="5449"/>
                <a:ext cx="95" cy="85"/>
              </a:xfrm>
              <a:custGeom>
                <a:avLst/>
                <a:gdLst>
                  <a:gd name="T0" fmla="*/ 20 w 40"/>
                  <a:gd name="T1" fmla="*/ 36 h 36"/>
                  <a:gd name="T2" fmla="*/ 4 w 40"/>
                  <a:gd name="T3" fmla="*/ 24 h 36"/>
                  <a:gd name="T4" fmla="*/ 0 w 40"/>
                  <a:gd name="T5" fmla="*/ 0 h 36"/>
                  <a:gd name="T6" fmla="*/ 40 w 40"/>
                  <a:gd name="T7" fmla="*/ 24 h 36"/>
                  <a:gd name="T8" fmla="*/ 20 w 40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36">
                    <a:moveTo>
                      <a:pt x="20" y="36"/>
                    </a:moveTo>
                    <a:cubicBezTo>
                      <a:pt x="21" y="25"/>
                      <a:pt x="14" y="23"/>
                      <a:pt x="4" y="24"/>
                    </a:cubicBezTo>
                    <a:cubicBezTo>
                      <a:pt x="8" y="6"/>
                      <a:pt x="5" y="14"/>
                      <a:pt x="0" y="0"/>
                    </a:cubicBezTo>
                    <a:cubicBezTo>
                      <a:pt x="20" y="1"/>
                      <a:pt x="19" y="24"/>
                      <a:pt x="40" y="24"/>
                    </a:cubicBezTo>
                    <a:cubicBezTo>
                      <a:pt x="33" y="27"/>
                      <a:pt x="29" y="34"/>
                      <a:pt x="20" y="3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96" name="Freeform 861"/>
              <p:cNvSpPr>
                <a:spLocks/>
              </p:cNvSpPr>
              <p:nvPr/>
            </p:nvSpPr>
            <p:spPr bwMode="auto">
              <a:xfrm>
                <a:off x="5484" y="5468"/>
                <a:ext cx="95" cy="75"/>
              </a:xfrm>
              <a:custGeom>
                <a:avLst/>
                <a:gdLst>
                  <a:gd name="T0" fmla="*/ 20 w 40"/>
                  <a:gd name="T1" fmla="*/ 0 h 32"/>
                  <a:gd name="T2" fmla="*/ 40 w 40"/>
                  <a:gd name="T3" fmla="*/ 32 h 32"/>
                  <a:gd name="T4" fmla="*/ 0 w 40"/>
                  <a:gd name="T5" fmla="*/ 8 h 32"/>
                  <a:gd name="T6" fmla="*/ 20 w 40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32">
                    <a:moveTo>
                      <a:pt x="20" y="0"/>
                    </a:moveTo>
                    <a:cubicBezTo>
                      <a:pt x="35" y="2"/>
                      <a:pt x="38" y="17"/>
                      <a:pt x="40" y="32"/>
                    </a:cubicBezTo>
                    <a:cubicBezTo>
                      <a:pt x="24" y="19"/>
                      <a:pt x="7" y="31"/>
                      <a:pt x="0" y="8"/>
                    </a:cubicBezTo>
                    <a:cubicBezTo>
                      <a:pt x="7" y="6"/>
                      <a:pt x="17" y="6"/>
                      <a:pt x="2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97" name="Freeform 862"/>
              <p:cNvSpPr>
                <a:spLocks/>
              </p:cNvSpPr>
              <p:nvPr/>
            </p:nvSpPr>
            <p:spPr bwMode="auto">
              <a:xfrm>
                <a:off x="12873" y="5458"/>
                <a:ext cx="93" cy="81"/>
              </a:xfrm>
              <a:custGeom>
                <a:avLst/>
                <a:gdLst>
                  <a:gd name="T0" fmla="*/ 36 w 39"/>
                  <a:gd name="T1" fmla="*/ 8 h 34"/>
                  <a:gd name="T2" fmla="*/ 32 w 39"/>
                  <a:gd name="T3" fmla="*/ 32 h 34"/>
                  <a:gd name="T4" fmla="*/ 0 w 39"/>
                  <a:gd name="T5" fmla="*/ 24 h 34"/>
                  <a:gd name="T6" fmla="*/ 36 w 39"/>
                  <a:gd name="T7" fmla="*/ 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" h="34">
                    <a:moveTo>
                      <a:pt x="36" y="8"/>
                    </a:moveTo>
                    <a:cubicBezTo>
                      <a:pt x="39" y="20"/>
                      <a:pt x="32" y="23"/>
                      <a:pt x="32" y="32"/>
                    </a:cubicBezTo>
                    <a:cubicBezTo>
                      <a:pt x="17" y="34"/>
                      <a:pt x="6" y="31"/>
                      <a:pt x="0" y="24"/>
                    </a:cubicBezTo>
                    <a:cubicBezTo>
                      <a:pt x="1" y="6"/>
                      <a:pt x="20" y="0"/>
                      <a:pt x="36" y="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98" name="Freeform 863"/>
              <p:cNvSpPr>
                <a:spLocks/>
              </p:cNvSpPr>
              <p:nvPr/>
            </p:nvSpPr>
            <p:spPr bwMode="auto">
              <a:xfrm>
                <a:off x="-1465" y="5487"/>
                <a:ext cx="54" cy="40"/>
              </a:xfrm>
              <a:custGeom>
                <a:avLst/>
                <a:gdLst>
                  <a:gd name="T0" fmla="*/ 10 w 23"/>
                  <a:gd name="T1" fmla="*/ 0 h 17"/>
                  <a:gd name="T2" fmla="*/ 22 w 23"/>
                  <a:gd name="T3" fmla="*/ 16 h 17"/>
                  <a:gd name="T4" fmla="*/ 10 w 23"/>
                  <a:gd name="T5" fmla="*/ 16 h 17"/>
                  <a:gd name="T6" fmla="*/ 10 w 23"/>
                  <a:gd name="T7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17">
                    <a:moveTo>
                      <a:pt x="10" y="0"/>
                    </a:moveTo>
                    <a:cubicBezTo>
                      <a:pt x="13" y="6"/>
                      <a:pt x="23" y="6"/>
                      <a:pt x="22" y="16"/>
                    </a:cubicBezTo>
                    <a:cubicBezTo>
                      <a:pt x="15" y="17"/>
                      <a:pt x="12" y="9"/>
                      <a:pt x="10" y="16"/>
                    </a:cubicBezTo>
                    <a:cubicBezTo>
                      <a:pt x="0" y="15"/>
                      <a:pt x="9" y="2"/>
                      <a:pt x="1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99" name="Freeform 864"/>
              <p:cNvSpPr>
                <a:spLocks/>
              </p:cNvSpPr>
              <p:nvPr/>
            </p:nvSpPr>
            <p:spPr bwMode="auto">
              <a:xfrm>
                <a:off x="-4097" y="5503"/>
                <a:ext cx="161" cy="135"/>
              </a:xfrm>
              <a:custGeom>
                <a:avLst/>
                <a:gdLst>
                  <a:gd name="T0" fmla="*/ 68 w 68"/>
                  <a:gd name="T1" fmla="*/ 29 h 57"/>
                  <a:gd name="T2" fmla="*/ 52 w 68"/>
                  <a:gd name="T3" fmla="*/ 57 h 57"/>
                  <a:gd name="T4" fmla="*/ 8 w 68"/>
                  <a:gd name="T5" fmla="*/ 41 h 57"/>
                  <a:gd name="T6" fmla="*/ 0 w 68"/>
                  <a:gd name="T7" fmla="*/ 25 h 57"/>
                  <a:gd name="T8" fmla="*/ 68 w 68"/>
                  <a:gd name="T9" fmla="*/ 29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57">
                    <a:moveTo>
                      <a:pt x="68" y="29"/>
                    </a:moveTo>
                    <a:cubicBezTo>
                      <a:pt x="67" y="43"/>
                      <a:pt x="52" y="43"/>
                      <a:pt x="52" y="57"/>
                    </a:cubicBezTo>
                    <a:cubicBezTo>
                      <a:pt x="37" y="52"/>
                      <a:pt x="33" y="36"/>
                      <a:pt x="8" y="41"/>
                    </a:cubicBezTo>
                    <a:cubicBezTo>
                      <a:pt x="0" y="34"/>
                      <a:pt x="13" y="29"/>
                      <a:pt x="0" y="25"/>
                    </a:cubicBezTo>
                    <a:cubicBezTo>
                      <a:pt x="23" y="14"/>
                      <a:pt x="55" y="0"/>
                      <a:pt x="68" y="2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0" name="Freeform 865"/>
              <p:cNvSpPr>
                <a:spLocks/>
              </p:cNvSpPr>
              <p:nvPr/>
            </p:nvSpPr>
            <p:spPr bwMode="auto">
              <a:xfrm>
                <a:off x="13289" y="5522"/>
                <a:ext cx="76" cy="52"/>
              </a:xfrm>
              <a:custGeom>
                <a:avLst/>
                <a:gdLst>
                  <a:gd name="T0" fmla="*/ 32 w 32"/>
                  <a:gd name="T1" fmla="*/ 21 h 22"/>
                  <a:gd name="T2" fmla="*/ 0 w 32"/>
                  <a:gd name="T3" fmla="*/ 13 h 22"/>
                  <a:gd name="T4" fmla="*/ 32 w 32"/>
                  <a:gd name="T5" fmla="*/ 21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22">
                    <a:moveTo>
                      <a:pt x="32" y="21"/>
                    </a:moveTo>
                    <a:cubicBezTo>
                      <a:pt x="17" y="22"/>
                      <a:pt x="10" y="17"/>
                      <a:pt x="0" y="13"/>
                    </a:cubicBezTo>
                    <a:cubicBezTo>
                      <a:pt x="10" y="10"/>
                      <a:pt x="25" y="0"/>
                      <a:pt x="32" y="2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1" name="Freeform 867"/>
              <p:cNvSpPr>
                <a:spLocks/>
              </p:cNvSpPr>
              <p:nvPr/>
            </p:nvSpPr>
            <p:spPr bwMode="auto">
              <a:xfrm>
                <a:off x="-1508" y="5553"/>
                <a:ext cx="48" cy="31"/>
              </a:xfrm>
              <a:custGeom>
                <a:avLst/>
                <a:gdLst>
                  <a:gd name="T0" fmla="*/ 12 w 20"/>
                  <a:gd name="T1" fmla="*/ 0 h 13"/>
                  <a:gd name="T2" fmla="*/ 20 w 20"/>
                  <a:gd name="T3" fmla="*/ 4 h 13"/>
                  <a:gd name="T4" fmla="*/ 20 w 20"/>
                  <a:gd name="T5" fmla="*/ 12 h 13"/>
                  <a:gd name="T6" fmla="*/ 0 w 20"/>
                  <a:gd name="T7" fmla="*/ 8 h 13"/>
                  <a:gd name="T8" fmla="*/ 12 w 20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3">
                    <a:moveTo>
                      <a:pt x="12" y="0"/>
                    </a:moveTo>
                    <a:cubicBezTo>
                      <a:pt x="15" y="1"/>
                      <a:pt x="16" y="4"/>
                      <a:pt x="20" y="4"/>
                    </a:cubicBezTo>
                    <a:cubicBezTo>
                      <a:pt x="20" y="7"/>
                      <a:pt x="20" y="9"/>
                      <a:pt x="20" y="12"/>
                    </a:cubicBezTo>
                    <a:cubicBezTo>
                      <a:pt x="11" y="13"/>
                      <a:pt x="5" y="11"/>
                      <a:pt x="0" y="8"/>
                    </a:cubicBezTo>
                    <a:cubicBezTo>
                      <a:pt x="1" y="2"/>
                      <a:pt x="12" y="7"/>
                      <a:pt x="12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2" name="Freeform 868"/>
              <p:cNvSpPr>
                <a:spLocks/>
              </p:cNvSpPr>
              <p:nvPr/>
            </p:nvSpPr>
            <p:spPr bwMode="auto">
              <a:xfrm>
                <a:off x="6628" y="5532"/>
                <a:ext cx="75" cy="75"/>
              </a:xfrm>
              <a:custGeom>
                <a:avLst/>
                <a:gdLst>
                  <a:gd name="T0" fmla="*/ 0 w 32"/>
                  <a:gd name="T1" fmla="*/ 13 h 32"/>
                  <a:gd name="T2" fmla="*/ 32 w 32"/>
                  <a:gd name="T3" fmla="*/ 21 h 32"/>
                  <a:gd name="T4" fmla="*/ 0 w 32"/>
                  <a:gd name="T5" fmla="*/ 13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32">
                    <a:moveTo>
                      <a:pt x="0" y="13"/>
                    </a:moveTo>
                    <a:cubicBezTo>
                      <a:pt x="11" y="0"/>
                      <a:pt x="22" y="20"/>
                      <a:pt x="32" y="21"/>
                    </a:cubicBezTo>
                    <a:cubicBezTo>
                      <a:pt x="23" y="32"/>
                      <a:pt x="11" y="13"/>
                      <a:pt x="0" y="1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3" name="Freeform 869"/>
              <p:cNvSpPr>
                <a:spLocks/>
              </p:cNvSpPr>
              <p:nvPr/>
            </p:nvSpPr>
            <p:spPr bwMode="auto">
              <a:xfrm>
                <a:off x="1322" y="5555"/>
                <a:ext cx="90" cy="66"/>
              </a:xfrm>
              <a:custGeom>
                <a:avLst/>
                <a:gdLst>
                  <a:gd name="T0" fmla="*/ 38 w 38"/>
                  <a:gd name="T1" fmla="*/ 23 h 28"/>
                  <a:gd name="T2" fmla="*/ 2 w 38"/>
                  <a:gd name="T3" fmla="*/ 11 h 28"/>
                  <a:gd name="T4" fmla="*/ 38 w 38"/>
                  <a:gd name="T5" fmla="*/ 2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8">
                    <a:moveTo>
                      <a:pt x="38" y="23"/>
                    </a:moveTo>
                    <a:cubicBezTo>
                      <a:pt x="33" y="28"/>
                      <a:pt x="0" y="26"/>
                      <a:pt x="2" y="11"/>
                    </a:cubicBezTo>
                    <a:cubicBezTo>
                      <a:pt x="16" y="0"/>
                      <a:pt x="33" y="13"/>
                      <a:pt x="38" y="2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4" name="Freeform 870"/>
              <p:cNvSpPr>
                <a:spLocks/>
              </p:cNvSpPr>
              <p:nvPr/>
            </p:nvSpPr>
            <p:spPr bwMode="auto">
              <a:xfrm>
                <a:off x="-5268" y="5598"/>
                <a:ext cx="165" cy="153"/>
              </a:xfrm>
              <a:custGeom>
                <a:avLst/>
                <a:gdLst>
                  <a:gd name="T0" fmla="*/ 40 w 70"/>
                  <a:gd name="T1" fmla="*/ 65 h 65"/>
                  <a:gd name="T2" fmla="*/ 0 w 70"/>
                  <a:gd name="T3" fmla="*/ 25 h 65"/>
                  <a:gd name="T4" fmla="*/ 40 w 70"/>
                  <a:gd name="T5" fmla="*/ 6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" h="65">
                    <a:moveTo>
                      <a:pt x="40" y="65"/>
                    </a:moveTo>
                    <a:cubicBezTo>
                      <a:pt x="19" y="60"/>
                      <a:pt x="16" y="36"/>
                      <a:pt x="0" y="25"/>
                    </a:cubicBezTo>
                    <a:cubicBezTo>
                      <a:pt x="30" y="0"/>
                      <a:pt x="70" y="40"/>
                      <a:pt x="40" y="6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5" name="Freeform 871"/>
              <p:cNvSpPr>
                <a:spLocks/>
              </p:cNvSpPr>
              <p:nvPr/>
            </p:nvSpPr>
            <p:spPr bwMode="auto">
              <a:xfrm>
                <a:off x="-4007" y="5647"/>
                <a:ext cx="57" cy="57"/>
              </a:xfrm>
              <a:custGeom>
                <a:avLst/>
                <a:gdLst>
                  <a:gd name="T0" fmla="*/ 2 w 24"/>
                  <a:gd name="T1" fmla="*/ 0 h 24"/>
                  <a:gd name="T2" fmla="*/ 22 w 24"/>
                  <a:gd name="T3" fmla="*/ 20 h 24"/>
                  <a:gd name="T4" fmla="*/ 14 w 24"/>
                  <a:gd name="T5" fmla="*/ 24 h 24"/>
                  <a:gd name="T6" fmla="*/ 2 w 24"/>
                  <a:gd name="T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24">
                    <a:moveTo>
                      <a:pt x="2" y="0"/>
                    </a:moveTo>
                    <a:cubicBezTo>
                      <a:pt x="13" y="2"/>
                      <a:pt x="24" y="4"/>
                      <a:pt x="22" y="20"/>
                    </a:cubicBezTo>
                    <a:cubicBezTo>
                      <a:pt x="17" y="19"/>
                      <a:pt x="15" y="21"/>
                      <a:pt x="14" y="24"/>
                    </a:cubicBezTo>
                    <a:cubicBezTo>
                      <a:pt x="5" y="21"/>
                      <a:pt x="0" y="14"/>
                      <a:pt x="2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6" name="Freeform 872"/>
              <p:cNvSpPr>
                <a:spLocks/>
              </p:cNvSpPr>
              <p:nvPr/>
            </p:nvSpPr>
            <p:spPr bwMode="auto">
              <a:xfrm>
                <a:off x="-3520" y="5652"/>
                <a:ext cx="37" cy="36"/>
              </a:xfrm>
              <a:custGeom>
                <a:avLst/>
                <a:gdLst>
                  <a:gd name="T0" fmla="*/ 0 w 16"/>
                  <a:gd name="T1" fmla="*/ 2 h 15"/>
                  <a:gd name="T2" fmla="*/ 16 w 16"/>
                  <a:gd name="T3" fmla="*/ 6 h 15"/>
                  <a:gd name="T4" fmla="*/ 0 w 16"/>
                  <a:gd name="T5" fmla="*/ 14 h 15"/>
                  <a:gd name="T6" fmla="*/ 0 w 16"/>
                  <a:gd name="T7" fmla="*/ 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5">
                    <a:moveTo>
                      <a:pt x="0" y="2"/>
                    </a:moveTo>
                    <a:cubicBezTo>
                      <a:pt x="8" y="0"/>
                      <a:pt x="11" y="5"/>
                      <a:pt x="16" y="6"/>
                    </a:cubicBezTo>
                    <a:cubicBezTo>
                      <a:pt x="15" y="13"/>
                      <a:pt x="9" y="15"/>
                      <a:pt x="0" y="14"/>
                    </a:cubicBezTo>
                    <a:cubicBezTo>
                      <a:pt x="0" y="10"/>
                      <a:pt x="0" y="6"/>
                      <a:pt x="0" y="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7" name="Freeform 873"/>
              <p:cNvSpPr>
                <a:spLocks/>
              </p:cNvSpPr>
              <p:nvPr/>
            </p:nvSpPr>
            <p:spPr bwMode="auto">
              <a:xfrm>
                <a:off x="4360" y="5666"/>
                <a:ext cx="47" cy="48"/>
              </a:xfrm>
              <a:custGeom>
                <a:avLst/>
                <a:gdLst>
                  <a:gd name="T0" fmla="*/ 0 w 20"/>
                  <a:gd name="T1" fmla="*/ 0 h 20"/>
                  <a:gd name="T2" fmla="*/ 12 w 20"/>
                  <a:gd name="T3" fmla="*/ 20 h 20"/>
                  <a:gd name="T4" fmla="*/ 0 w 20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20">
                    <a:moveTo>
                      <a:pt x="0" y="0"/>
                    </a:moveTo>
                    <a:cubicBezTo>
                      <a:pt x="12" y="0"/>
                      <a:pt x="20" y="12"/>
                      <a:pt x="12" y="20"/>
                    </a:cubicBezTo>
                    <a:cubicBezTo>
                      <a:pt x="7" y="14"/>
                      <a:pt x="0" y="10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8" name="Freeform 874"/>
              <p:cNvSpPr>
                <a:spLocks/>
              </p:cNvSpPr>
              <p:nvPr/>
            </p:nvSpPr>
            <p:spPr bwMode="auto">
              <a:xfrm>
                <a:off x="7913" y="5662"/>
                <a:ext cx="75" cy="118"/>
              </a:xfrm>
              <a:custGeom>
                <a:avLst/>
                <a:gdLst>
                  <a:gd name="T0" fmla="*/ 0 w 32"/>
                  <a:gd name="T1" fmla="*/ 2 h 50"/>
                  <a:gd name="T2" fmla="*/ 32 w 32"/>
                  <a:gd name="T3" fmla="*/ 30 h 50"/>
                  <a:gd name="T4" fmla="*/ 20 w 32"/>
                  <a:gd name="T5" fmla="*/ 50 h 50"/>
                  <a:gd name="T6" fmla="*/ 0 w 32"/>
                  <a:gd name="T7" fmla="*/ 2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50">
                    <a:moveTo>
                      <a:pt x="0" y="2"/>
                    </a:moveTo>
                    <a:cubicBezTo>
                      <a:pt x="22" y="0"/>
                      <a:pt x="29" y="13"/>
                      <a:pt x="32" y="30"/>
                    </a:cubicBezTo>
                    <a:cubicBezTo>
                      <a:pt x="20" y="34"/>
                      <a:pt x="12" y="35"/>
                      <a:pt x="20" y="50"/>
                    </a:cubicBezTo>
                    <a:cubicBezTo>
                      <a:pt x="9" y="38"/>
                      <a:pt x="3" y="21"/>
                      <a:pt x="0" y="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09" name="Freeform 875"/>
              <p:cNvSpPr>
                <a:spLocks/>
              </p:cNvSpPr>
              <p:nvPr/>
            </p:nvSpPr>
            <p:spPr bwMode="auto">
              <a:xfrm>
                <a:off x="12030" y="5666"/>
                <a:ext cx="50" cy="64"/>
              </a:xfrm>
              <a:custGeom>
                <a:avLst/>
                <a:gdLst>
                  <a:gd name="T0" fmla="*/ 5 w 21"/>
                  <a:gd name="T1" fmla="*/ 4 h 27"/>
                  <a:gd name="T2" fmla="*/ 21 w 21"/>
                  <a:gd name="T3" fmla="*/ 16 h 27"/>
                  <a:gd name="T4" fmla="*/ 5 w 21"/>
                  <a:gd name="T5" fmla="*/ 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" h="27">
                    <a:moveTo>
                      <a:pt x="5" y="4"/>
                    </a:moveTo>
                    <a:cubicBezTo>
                      <a:pt x="18" y="0"/>
                      <a:pt x="13" y="14"/>
                      <a:pt x="21" y="16"/>
                    </a:cubicBezTo>
                    <a:cubicBezTo>
                      <a:pt x="16" y="27"/>
                      <a:pt x="0" y="16"/>
                      <a:pt x="5" y="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0" name="Freeform 876"/>
              <p:cNvSpPr>
                <a:spLocks/>
              </p:cNvSpPr>
              <p:nvPr/>
            </p:nvSpPr>
            <p:spPr bwMode="auto">
              <a:xfrm>
                <a:off x="6484" y="5702"/>
                <a:ext cx="35" cy="49"/>
              </a:xfrm>
              <a:custGeom>
                <a:avLst/>
                <a:gdLst>
                  <a:gd name="T0" fmla="*/ 1 w 15"/>
                  <a:gd name="T1" fmla="*/ 1 h 21"/>
                  <a:gd name="T2" fmla="*/ 9 w 15"/>
                  <a:gd name="T3" fmla="*/ 21 h 21"/>
                  <a:gd name="T4" fmla="*/ 1 w 15"/>
                  <a:gd name="T5" fmla="*/ 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21">
                    <a:moveTo>
                      <a:pt x="1" y="1"/>
                    </a:moveTo>
                    <a:cubicBezTo>
                      <a:pt x="13" y="0"/>
                      <a:pt x="15" y="15"/>
                      <a:pt x="9" y="21"/>
                    </a:cubicBezTo>
                    <a:cubicBezTo>
                      <a:pt x="0" y="20"/>
                      <a:pt x="0" y="11"/>
                      <a:pt x="1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1" name="Freeform 877"/>
              <p:cNvSpPr>
                <a:spLocks/>
              </p:cNvSpPr>
              <p:nvPr/>
            </p:nvSpPr>
            <p:spPr bwMode="auto">
              <a:xfrm>
                <a:off x="-3641" y="5725"/>
                <a:ext cx="215" cy="92"/>
              </a:xfrm>
              <a:custGeom>
                <a:avLst/>
                <a:gdLst>
                  <a:gd name="T0" fmla="*/ 63 w 91"/>
                  <a:gd name="T1" fmla="*/ 3 h 39"/>
                  <a:gd name="T2" fmla="*/ 91 w 91"/>
                  <a:gd name="T3" fmla="*/ 11 h 39"/>
                  <a:gd name="T4" fmla="*/ 75 w 91"/>
                  <a:gd name="T5" fmla="*/ 35 h 39"/>
                  <a:gd name="T6" fmla="*/ 15 w 91"/>
                  <a:gd name="T7" fmla="*/ 39 h 39"/>
                  <a:gd name="T8" fmla="*/ 3 w 91"/>
                  <a:gd name="T9" fmla="*/ 15 h 39"/>
                  <a:gd name="T10" fmla="*/ 63 w 91"/>
                  <a:gd name="T11" fmla="*/ 3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" h="39">
                    <a:moveTo>
                      <a:pt x="63" y="3"/>
                    </a:moveTo>
                    <a:cubicBezTo>
                      <a:pt x="74" y="4"/>
                      <a:pt x="80" y="10"/>
                      <a:pt x="91" y="11"/>
                    </a:cubicBezTo>
                    <a:cubicBezTo>
                      <a:pt x="86" y="20"/>
                      <a:pt x="78" y="24"/>
                      <a:pt x="75" y="35"/>
                    </a:cubicBezTo>
                    <a:cubicBezTo>
                      <a:pt x="49" y="30"/>
                      <a:pt x="36" y="26"/>
                      <a:pt x="15" y="39"/>
                    </a:cubicBezTo>
                    <a:cubicBezTo>
                      <a:pt x="13" y="29"/>
                      <a:pt x="0" y="30"/>
                      <a:pt x="3" y="15"/>
                    </a:cubicBezTo>
                    <a:cubicBezTo>
                      <a:pt x="28" y="0"/>
                      <a:pt x="56" y="23"/>
                      <a:pt x="63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2" name="Freeform 878"/>
              <p:cNvSpPr>
                <a:spLocks/>
              </p:cNvSpPr>
              <p:nvPr/>
            </p:nvSpPr>
            <p:spPr bwMode="auto">
              <a:xfrm>
                <a:off x="12821" y="5751"/>
                <a:ext cx="138" cy="151"/>
              </a:xfrm>
              <a:custGeom>
                <a:avLst/>
                <a:gdLst>
                  <a:gd name="T0" fmla="*/ 2 w 58"/>
                  <a:gd name="T1" fmla="*/ 0 h 64"/>
                  <a:gd name="T2" fmla="*/ 54 w 58"/>
                  <a:gd name="T3" fmla="*/ 52 h 64"/>
                  <a:gd name="T4" fmla="*/ 26 w 58"/>
                  <a:gd name="T5" fmla="*/ 64 h 64"/>
                  <a:gd name="T6" fmla="*/ 2 w 58"/>
                  <a:gd name="T7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8" h="64">
                    <a:moveTo>
                      <a:pt x="2" y="0"/>
                    </a:moveTo>
                    <a:cubicBezTo>
                      <a:pt x="29" y="8"/>
                      <a:pt x="58" y="13"/>
                      <a:pt x="54" y="52"/>
                    </a:cubicBezTo>
                    <a:cubicBezTo>
                      <a:pt x="45" y="44"/>
                      <a:pt x="37" y="62"/>
                      <a:pt x="26" y="64"/>
                    </a:cubicBezTo>
                    <a:cubicBezTo>
                      <a:pt x="13" y="47"/>
                      <a:pt x="0" y="31"/>
                      <a:pt x="2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3" name="Freeform 880"/>
              <p:cNvSpPr>
                <a:spLocks/>
              </p:cNvSpPr>
              <p:nvPr/>
            </p:nvSpPr>
            <p:spPr bwMode="auto">
              <a:xfrm>
                <a:off x="-1801" y="5765"/>
                <a:ext cx="59" cy="64"/>
              </a:xfrm>
              <a:custGeom>
                <a:avLst/>
                <a:gdLst>
                  <a:gd name="T0" fmla="*/ 0 w 25"/>
                  <a:gd name="T1" fmla="*/ 14 h 27"/>
                  <a:gd name="T2" fmla="*/ 24 w 25"/>
                  <a:gd name="T3" fmla="*/ 18 h 27"/>
                  <a:gd name="T4" fmla="*/ 4 w 25"/>
                  <a:gd name="T5" fmla="*/ 22 h 27"/>
                  <a:gd name="T6" fmla="*/ 0 w 25"/>
                  <a:gd name="T7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27">
                    <a:moveTo>
                      <a:pt x="0" y="14"/>
                    </a:moveTo>
                    <a:cubicBezTo>
                      <a:pt x="8" y="0"/>
                      <a:pt x="14" y="21"/>
                      <a:pt x="24" y="18"/>
                    </a:cubicBezTo>
                    <a:cubicBezTo>
                      <a:pt x="25" y="27"/>
                      <a:pt x="10" y="20"/>
                      <a:pt x="4" y="22"/>
                    </a:cubicBezTo>
                    <a:cubicBezTo>
                      <a:pt x="5" y="17"/>
                      <a:pt x="3" y="15"/>
                      <a:pt x="0" y="1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4" name="Freeform 881"/>
              <p:cNvSpPr>
                <a:spLocks/>
              </p:cNvSpPr>
              <p:nvPr/>
            </p:nvSpPr>
            <p:spPr bwMode="auto">
              <a:xfrm>
                <a:off x="10896" y="5789"/>
                <a:ext cx="59" cy="71"/>
              </a:xfrm>
              <a:custGeom>
                <a:avLst/>
                <a:gdLst>
                  <a:gd name="T0" fmla="*/ 9 w 25"/>
                  <a:gd name="T1" fmla="*/ 0 h 30"/>
                  <a:gd name="T2" fmla="*/ 25 w 25"/>
                  <a:gd name="T3" fmla="*/ 24 h 30"/>
                  <a:gd name="T4" fmla="*/ 9 w 25"/>
                  <a:gd name="T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" h="30">
                    <a:moveTo>
                      <a:pt x="9" y="0"/>
                    </a:moveTo>
                    <a:cubicBezTo>
                      <a:pt x="21" y="1"/>
                      <a:pt x="21" y="14"/>
                      <a:pt x="25" y="24"/>
                    </a:cubicBezTo>
                    <a:cubicBezTo>
                      <a:pt x="5" y="30"/>
                      <a:pt x="0" y="10"/>
                      <a:pt x="9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5" name="Freeform 882"/>
              <p:cNvSpPr>
                <a:spLocks/>
              </p:cNvSpPr>
              <p:nvPr/>
            </p:nvSpPr>
            <p:spPr bwMode="auto">
              <a:xfrm>
                <a:off x="-2464" y="5808"/>
                <a:ext cx="87" cy="52"/>
              </a:xfrm>
              <a:custGeom>
                <a:avLst/>
                <a:gdLst>
                  <a:gd name="T0" fmla="*/ 5 w 37"/>
                  <a:gd name="T1" fmla="*/ 0 h 22"/>
                  <a:gd name="T2" fmla="*/ 37 w 37"/>
                  <a:gd name="T3" fmla="*/ 16 h 22"/>
                  <a:gd name="T4" fmla="*/ 5 w 37"/>
                  <a:gd name="T5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22">
                    <a:moveTo>
                      <a:pt x="5" y="0"/>
                    </a:moveTo>
                    <a:cubicBezTo>
                      <a:pt x="17" y="4"/>
                      <a:pt x="27" y="10"/>
                      <a:pt x="37" y="16"/>
                    </a:cubicBezTo>
                    <a:cubicBezTo>
                      <a:pt x="31" y="22"/>
                      <a:pt x="0" y="19"/>
                      <a:pt x="5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6" name="Freeform 883"/>
              <p:cNvSpPr>
                <a:spLocks/>
              </p:cNvSpPr>
              <p:nvPr/>
            </p:nvSpPr>
            <p:spPr bwMode="auto">
              <a:xfrm>
                <a:off x="6732" y="5808"/>
                <a:ext cx="130" cy="104"/>
              </a:xfrm>
              <a:custGeom>
                <a:avLst/>
                <a:gdLst>
                  <a:gd name="T0" fmla="*/ 28 w 55"/>
                  <a:gd name="T1" fmla="*/ 0 h 44"/>
                  <a:gd name="T2" fmla="*/ 52 w 55"/>
                  <a:gd name="T3" fmla="*/ 20 h 44"/>
                  <a:gd name="T4" fmla="*/ 48 w 55"/>
                  <a:gd name="T5" fmla="*/ 44 h 44"/>
                  <a:gd name="T6" fmla="*/ 0 w 55"/>
                  <a:gd name="T7" fmla="*/ 24 h 44"/>
                  <a:gd name="T8" fmla="*/ 28 w 55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4">
                    <a:moveTo>
                      <a:pt x="28" y="0"/>
                    </a:moveTo>
                    <a:cubicBezTo>
                      <a:pt x="41" y="2"/>
                      <a:pt x="36" y="21"/>
                      <a:pt x="52" y="20"/>
                    </a:cubicBezTo>
                    <a:cubicBezTo>
                      <a:pt x="55" y="32"/>
                      <a:pt x="45" y="32"/>
                      <a:pt x="48" y="44"/>
                    </a:cubicBezTo>
                    <a:cubicBezTo>
                      <a:pt x="35" y="26"/>
                      <a:pt x="15" y="33"/>
                      <a:pt x="0" y="24"/>
                    </a:cubicBezTo>
                    <a:cubicBezTo>
                      <a:pt x="18" y="18"/>
                      <a:pt x="30" y="19"/>
                      <a:pt x="28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7" name="Freeform 884"/>
              <p:cNvSpPr>
                <a:spLocks/>
              </p:cNvSpPr>
              <p:nvPr/>
            </p:nvSpPr>
            <p:spPr bwMode="auto">
              <a:xfrm>
                <a:off x="5624" y="5827"/>
                <a:ext cx="61" cy="38"/>
              </a:xfrm>
              <a:custGeom>
                <a:avLst/>
                <a:gdLst>
                  <a:gd name="T0" fmla="*/ 1 w 26"/>
                  <a:gd name="T1" fmla="*/ 0 h 16"/>
                  <a:gd name="T2" fmla="*/ 21 w 26"/>
                  <a:gd name="T3" fmla="*/ 0 h 16"/>
                  <a:gd name="T4" fmla="*/ 13 w 26"/>
                  <a:gd name="T5" fmla="*/ 16 h 16"/>
                  <a:gd name="T6" fmla="*/ 1 w 26"/>
                  <a:gd name="T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16">
                    <a:moveTo>
                      <a:pt x="1" y="0"/>
                    </a:moveTo>
                    <a:cubicBezTo>
                      <a:pt x="8" y="0"/>
                      <a:pt x="14" y="0"/>
                      <a:pt x="21" y="0"/>
                    </a:cubicBezTo>
                    <a:cubicBezTo>
                      <a:pt x="26" y="13"/>
                      <a:pt x="8" y="3"/>
                      <a:pt x="13" y="16"/>
                    </a:cubicBezTo>
                    <a:cubicBezTo>
                      <a:pt x="10" y="10"/>
                      <a:pt x="0" y="10"/>
                      <a:pt x="1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8" name="Freeform 886"/>
              <p:cNvSpPr>
                <a:spLocks/>
              </p:cNvSpPr>
              <p:nvPr/>
            </p:nvSpPr>
            <p:spPr bwMode="auto">
              <a:xfrm>
                <a:off x="10745" y="5919"/>
                <a:ext cx="59" cy="50"/>
              </a:xfrm>
              <a:custGeom>
                <a:avLst/>
                <a:gdLst>
                  <a:gd name="T0" fmla="*/ 25 w 25"/>
                  <a:gd name="T1" fmla="*/ 9 h 21"/>
                  <a:gd name="T2" fmla="*/ 17 w 25"/>
                  <a:gd name="T3" fmla="*/ 21 h 21"/>
                  <a:gd name="T4" fmla="*/ 1 w 25"/>
                  <a:gd name="T5" fmla="*/ 9 h 21"/>
                  <a:gd name="T6" fmla="*/ 25 w 25"/>
                  <a:gd name="T7" fmla="*/ 9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21">
                    <a:moveTo>
                      <a:pt x="25" y="9"/>
                    </a:moveTo>
                    <a:cubicBezTo>
                      <a:pt x="22" y="13"/>
                      <a:pt x="16" y="13"/>
                      <a:pt x="17" y="21"/>
                    </a:cubicBezTo>
                    <a:cubicBezTo>
                      <a:pt x="9" y="19"/>
                      <a:pt x="0" y="20"/>
                      <a:pt x="1" y="9"/>
                    </a:cubicBezTo>
                    <a:cubicBezTo>
                      <a:pt x="14" y="11"/>
                      <a:pt x="17" y="0"/>
                      <a:pt x="25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19" name="Freeform 887"/>
              <p:cNvSpPr>
                <a:spLocks/>
              </p:cNvSpPr>
              <p:nvPr/>
            </p:nvSpPr>
            <p:spPr bwMode="auto">
              <a:xfrm>
                <a:off x="-6213" y="5931"/>
                <a:ext cx="245" cy="371"/>
              </a:xfrm>
              <a:custGeom>
                <a:avLst/>
                <a:gdLst>
                  <a:gd name="T0" fmla="*/ 80 w 104"/>
                  <a:gd name="T1" fmla="*/ 32 h 157"/>
                  <a:gd name="T2" fmla="*/ 104 w 104"/>
                  <a:gd name="T3" fmla="*/ 68 h 157"/>
                  <a:gd name="T4" fmla="*/ 84 w 104"/>
                  <a:gd name="T5" fmla="*/ 132 h 157"/>
                  <a:gd name="T6" fmla="*/ 0 w 104"/>
                  <a:gd name="T7" fmla="*/ 84 h 157"/>
                  <a:gd name="T8" fmla="*/ 80 w 104"/>
                  <a:gd name="T9" fmla="*/ 32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157">
                    <a:moveTo>
                      <a:pt x="80" y="32"/>
                    </a:moveTo>
                    <a:cubicBezTo>
                      <a:pt x="78" y="51"/>
                      <a:pt x="97" y="49"/>
                      <a:pt x="104" y="68"/>
                    </a:cubicBezTo>
                    <a:cubicBezTo>
                      <a:pt x="101" y="93"/>
                      <a:pt x="84" y="104"/>
                      <a:pt x="84" y="132"/>
                    </a:cubicBezTo>
                    <a:cubicBezTo>
                      <a:pt x="22" y="157"/>
                      <a:pt x="32" y="103"/>
                      <a:pt x="0" y="84"/>
                    </a:cubicBezTo>
                    <a:cubicBezTo>
                      <a:pt x="11" y="49"/>
                      <a:pt x="37" y="0"/>
                      <a:pt x="80" y="3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0" name="Freeform 889"/>
              <p:cNvSpPr>
                <a:spLocks/>
              </p:cNvSpPr>
              <p:nvPr/>
            </p:nvSpPr>
            <p:spPr bwMode="auto">
              <a:xfrm>
                <a:off x="-1007" y="6174"/>
                <a:ext cx="59" cy="69"/>
              </a:xfrm>
              <a:custGeom>
                <a:avLst/>
                <a:gdLst>
                  <a:gd name="T0" fmla="*/ 24 w 25"/>
                  <a:gd name="T1" fmla="*/ 9 h 29"/>
                  <a:gd name="T2" fmla="*/ 16 w 25"/>
                  <a:gd name="T3" fmla="*/ 29 h 29"/>
                  <a:gd name="T4" fmla="*/ 0 w 25"/>
                  <a:gd name="T5" fmla="*/ 17 h 29"/>
                  <a:gd name="T6" fmla="*/ 24 w 25"/>
                  <a:gd name="T7" fmla="*/ 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29">
                    <a:moveTo>
                      <a:pt x="24" y="9"/>
                    </a:moveTo>
                    <a:cubicBezTo>
                      <a:pt x="25" y="19"/>
                      <a:pt x="18" y="21"/>
                      <a:pt x="16" y="29"/>
                    </a:cubicBezTo>
                    <a:cubicBezTo>
                      <a:pt x="8" y="28"/>
                      <a:pt x="8" y="18"/>
                      <a:pt x="0" y="17"/>
                    </a:cubicBezTo>
                    <a:cubicBezTo>
                      <a:pt x="6" y="12"/>
                      <a:pt x="15" y="0"/>
                      <a:pt x="24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1" name="Freeform 890"/>
              <p:cNvSpPr>
                <a:spLocks/>
              </p:cNvSpPr>
              <p:nvPr/>
            </p:nvSpPr>
            <p:spPr bwMode="auto">
              <a:xfrm>
                <a:off x="1856" y="6195"/>
                <a:ext cx="52" cy="67"/>
              </a:xfrm>
              <a:custGeom>
                <a:avLst/>
                <a:gdLst>
                  <a:gd name="T0" fmla="*/ 0 w 22"/>
                  <a:gd name="T1" fmla="*/ 0 h 28"/>
                  <a:gd name="T2" fmla="*/ 16 w 22"/>
                  <a:gd name="T3" fmla="*/ 0 h 28"/>
                  <a:gd name="T4" fmla="*/ 20 w 22"/>
                  <a:gd name="T5" fmla="*/ 28 h 28"/>
                  <a:gd name="T6" fmla="*/ 0 w 22"/>
                  <a:gd name="T7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28">
                    <a:moveTo>
                      <a:pt x="0" y="0"/>
                    </a:moveTo>
                    <a:cubicBezTo>
                      <a:pt x="5" y="0"/>
                      <a:pt x="11" y="0"/>
                      <a:pt x="16" y="0"/>
                    </a:cubicBezTo>
                    <a:cubicBezTo>
                      <a:pt x="17" y="9"/>
                      <a:pt x="22" y="15"/>
                      <a:pt x="20" y="28"/>
                    </a:cubicBezTo>
                    <a:cubicBezTo>
                      <a:pt x="17" y="15"/>
                      <a:pt x="0" y="16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2" name="Freeform 892"/>
              <p:cNvSpPr>
                <a:spLocks/>
              </p:cNvSpPr>
              <p:nvPr/>
            </p:nvSpPr>
            <p:spPr bwMode="auto">
              <a:xfrm>
                <a:off x="7081" y="6328"/>
                <a:ext cx="66" cy="66"/>
              </a:xfrm>
              <a:custGeom>
                <a:avLst/>
                <a:gdLst>
                  <a:gd name="T0" fmla="*/ 28 w 28"/>
                  <a:gd name="T1" fmla="*/ 16 h 28"/>
                  <a:gd name="T2" fmla="*/ 0 w 28"/>
                  <a:gd name="T3" fmla="*/ 8 h 28"/>
                  <a:gd name="T4" fmla="*/ 28 w 28"/>
                  <a:gd name="T5" fmla="*/ 1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" h="28">
                    <a:moveTo>
                      <a:pt x="28" y="16"/>
                    </a:moveTo>
                    <a:cubicBezTo>
                      <a:pt x="18" y="26"/>
                      <a:pt x="0" y="28"/>
                      <a:pt x="0" y="8"/>
                    </a:cubicBezTo>
                    <a:cubicBezTo>
                      <a:pt x="9" y="0"/>
                      <a:pt x="23" y="9"/>
                      <a:pt x="28" y="1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3" name="Freeform 894"/>
              <p:cNvSpPr>
                <a:spLocks/>
              </p:cNvSpPr>
              <p:nvPr/>
            </p:nvSpPr>
            <p:spPr bwMode="auto">
              <a:xfrm>
                <a:off x="-4616" y="6432"/>
                <a:ext cx="340" cy="189"/>
              </a:xfrm>
              <a:custGeom>
                <a:avLst/>
                <a:gdLst>
                  <a:gd name="T0" fmla="*/ 144 w 144"/>
                  <a:gd name="T1" fmla="*/ 36 h 80"/>
                  <a:gd name="T2" fmla="*/ 92 w 144"/>
                  <a:gd name="T3" fmla="*/ 64 h 80"/>
                  <a:gd name="T4" fmla="*/ 68 w 144"/>
                  <a:gd name="T5" fmla="*/ 52 h 80"/>
                  <a:gd name="T6" fmla="*/ 16 w 144"/>
                  <a:gd name="T7" fmla="*/ 80 h 80"/>
                  <a:gd name="T8" fmla="*/ 0 w 144"/>
                  <a:gd name="T9" fmla="*/ 72 h 80"/>
                  <a:gd name="T10" fmla="*/ 104 w 144"/>
                  <a:gd name="T11" fmla="*/ 0 h 80"/>
                  <a:gd name="T12" fmla="*/ 144 w 144"/>
                  <a:gd name="T13" fmla="*/ 3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80">
                    <a:moveTo>
                      <a:pt x="144" y="36"/>
                    </a:moveTo>
                    <a:cubicBezTo>
                      <a:pt x="144" y="70"/>
                      <a:pt x="97" y="43"/>
                      <a:pt x="92" y="64"/>
                    </a:cubicBezTo>
                    <a:cubicBezTo>
                      <a:pt x="77" y="67"/>
                      <a:pt x="78" y="54"/>
                      <a:pt x="68" y="52"/>
                    </a:cubicBezTo>
                    <a:cubicBezTo>
                      <a:pt x="45" y="55"/>
                      <a:pt x="35" y="73"/>
                      <a:pt x="16" y="80"/>
                    </a:cubicBezTo>
                    <a:cubicBezTo>
                      <a:pt x="15" y="73"/>
                      <a:pt x="9" y="71"/>
                      <a:pt x="0" y="72"/>
                    </a:cubicBezTo>
                    <a:cubicBezTo>
                      <a:pt x="16" y="30"/>
                      <a:pt x="75" y="30"/>
                      <a:pt x="104" y="0"/>
                    </a:cubicBezTo>
                    <a:cubicBezTo>
                      <a:pt x="127" y="2"/>
                      <a:pt x="130" y="25"/>
                      <a:pt x="144" y="3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4" name="Freeform 896"/>
              <p:cNvSpPr>
                <a:spLocks/>
              </p:cNvSpPr>
              <p:nvPr/>
            </p:nvSpPr>
            <p:spPr bwMode="auto">
              <a:xfrm>
                <a:off x="-1612" y="6460"/>
                <a:ext cx="38" cy="45"/>
              </a:xfrm>
              <a:custGeom>
                <a:avLst/>
                <a:gdLst>
                  <a:gd name="T0" fmla="*/ 16 w 16"/>
                  <a:gd name="T1" fmla="*/ 0 h 19"/>
                  <a:gd name="T2" fmla="*/ 16 w 16"/>
                  <a:gd name="T3" fmla="*/ 16 h 19"/>
                  <a:gd name="T4" fmla="*/ 0 w 16"/>
                  <a:gd name="T5" fmla="*/ 8 h 19"/>
                  <a:gd name="T6" fmla="*/ 16 w 16"/>
                  <a:gd name="T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9">
                    <a:moveTo>
                      <a:pt x="16" y="0"/>
                    </a:moveTo>
                    <a:cubicBezTo>
                      <a:pt x="16" y="5"/>
                      <a:pt x="16" y="11"/>
                      <a:pt x="16" y="16"/>
                    </a:cubicBezTo>
                    <a:cubicBezTo>
                      <a:pt x="5" y="19"/>
                      <a:pt x="8" y="8"/>
                      <a:pt x="0" y="8"/>
                    </a:cubicBezTo>
                    <a:cubicBezTo>
                      <a:pt x="3" y="3"/>
                      <a:pt x="9" y="1"/>
                      <a:pt x="16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5" name="Freeform 897"/>
              <p:cNvSpPr>
                <a:spLocks/>
              </p:cNvSpPr>
              <p:nvPr/>
            </p:nvSpPr>
            <p:spPr bwMode="auto">
              <a:xfrm>
                <a:off x="12420" y="6458"/>
                <a:ext cx="57" cy="54"/>
              </a:xfrm>
              <a:custGeom>
                <a:avLst/>
                <a:gdLst>
                  <a:gd name="T0" fmla="*/ 24 w 24"/>
                  <a:gd name="T1" fmla="*/ 1 h 23"/>
                  <a:gd name="T2" fmla="*/ 24 w 24"/>
                  <a:gd name="T3" fmla="*/ 21 h 23"/>
                  <a:gd name="T4" fmla="*/ 0 w 24"/>
                  <a:gd name="T5" fmla="*/ 5 h 23"/>
                  <a:gd name="T6" fmla="*/ 24 w 24"/>
                  <a:gd name="T7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23">
                    <a:moveTo>
                      <a:pt x="24" y="1"/>
                    </a:moveTo>
                    <a:cubicBezTo>
                      <a:pt x="24" y="8"/>
                      <a:pt x="24" y="14"/>
                      <a:pt x="24" y="21"/>
                    </a:cubicBezTo>
                    <a:cubicBezTo>
                      <a:pt x="9" y="23"/>
                      <a:pt x="1" y="18"/>
                      <a:pt x="0" y="5"/>
                    </a:cubicBezTo>
                    <a:cubicBezTo>
                      <a:pt x="5" y="0"/>
                      <a:pt x="14" y="0"/>
                      <a:pt x="24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6" name="Freeform 898"/>
              <p:cNvSpPr>
                <a:spLocks/>
              </p:cNvSpPr>
              <p:nvPr/>
            </p:nvSpPr>
            <p:spPr bwMode="auto">
              <a:xfrm>
                <a:off x="3859" y="6460"/>
                <a:ext cx="104" cy="130"/>
              </a:xfrm>
              <a:custGeom>
                <a:avLst/>
                <a:gdLst>
                  <a:gd name="T0" fmla="*/ 8 w 44"/>
                  <a:gd name="T1" fmla="*/ 4 h 55"/>
                  <a:gd name="T2" fmla="*/ 44 w 44"/>
                  <a:gd name="T3" fmla="*/ 12 h 55"/>
                  <a:gd name="T4" fmla="*/ 36 w 44"/>
                  <a:gd name="T5" fmla="*/ 52 h 55"/>
                  <a:gd name="T6" fmla="*/ 8 w 44"/>
                  <a:gd name="T7" fmla="*/ 4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" h="55">
                    <a:moveTo>
                      <a:pt x="8" y="4"/>
                    </a:moveTo>
                    <a:cubicBezTo>
                      <a:pt x="26" y="0"/>
                      <a:pt x="27" y="14"/>
                      <a:pt x="44" y="12"/>
                    </a:cubicBezTo>
                    <a:cubicBezTo>
                      <a:pt x="40" y="24"/>
                      <a:pt x="33" y="33"/>
                      <a:pt x="36" y="52"/>
                    </a:cubicBezTo>
                    <a:cubicBezTo>
                      <a:pt x="15" y="55"/>
                      <a:pt x="0" y="37"/>
                      <a:pt x="8" y="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7" name="Freeform 899"/>
              <p:cNvSpPr>
                <a:spLocks/>
              </p:cNvSpPr>
              <p:nvPr/>
            </p:nvSpPr>
            <p:spPr bwMode="auto">
              <a:xfrm>
                <a:off x="11295" y="6510"/>
                <a:ext cx="48" cy="52"/>
              </a:xfrm>
              <a:custGeom>
                <a:avLst/>
                <a:gdLst>
                  <a:gd name="T0" fmla="*/ 0 w 20"/>
                  <a:gd name="T1" fmla="*/ 3 h 22"/>
                  <a:gd name="T2" fmla="*/ 20 w 20"/>
                  <a:gd name="T3" fmla="*/ 7 h 22"/>
                  <a:gd name="T4" fmla="*/ 0 w 20"/>
                  <a:gd name="T5" fmla="*/ 3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22">
                    <a:moveTo>
                      <a:pt x="0" y="3"/>
                    </a:moveTo>
                    <a:cubicBezTo>
                      <a:pt x="11" y="0"/>
                      <a:pt x="10" y="9"/>
                      <a:pt x="20" y="7"/>
                    </a:cubicBezTo>
                    <a:cubicBezTo>
                      <a:pt x="16" y="22"/>
                      <a:pt x="1" y="20"/>
                      <a:pt x="0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8" name="Freeform 900"/>
              <p:cNvSpPr>
                <a:spLocks/>
              </p:cNvSpPr>
              <p:nvPr/>
            </p:nvSpPr>
            <p:spPr bwMode="auto">
              <a:xfrm>
                <a:off x="7318" y="6554"/>
                <a:ext cx="51" cy="67"/>
              </a:xfrm>
              <a:custGeom>
                <a:avLst/>
                <a:gdLst>
                  <a:gd name="T0" fmla="*/ 0 w 22"/>
                  <a:gd name="T1" fmla="*/ 0 h 28"/>
                  <a:gd name="T2" fmla="*/ 16 w 22"/>
                  <a:gd name="T3" fmla="*/ 28 h 28"/>
                  <a:gd name="T4" fmla="*/ 0 w 22"/>
                  <a:gd name="T5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" h="28">
                    <a:moveTo>
                      <a:pt x="0" y="0"/>
                    </a:moveTo>
                    <a:cubicBezTo>
                      <a:pt x="22" y="0"/>
                      <a:pt x="18" y="9"/>
                      <a:pt x="16" y="28"/>
                    </a:cubicBezTo>
                    <a:cubicBezTo>
                      <a:pt x="12" y="17"/>
                      <a:pt x="2" y="12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29" name="Freeform 901"/>
              <p:cNvSpPr>
                <a:spLocks/>
              </p:cNvSpPr>
              <p:nvPr/>
            </p:nvSpPr>
            <p:spPr bwMode="auto">
              <a:xfrm>
                <a:off x="5239" y="6569"/>
                <a:ext cx="123" cy="137"/>
              </a:xfrm>
              <a:custGeom>
                <a:avLst/>
                <a:gdLst>
                  <a:gd name="T0" fmla="*/ 20 w 52"/>
                  <a:gd name="T1" fmla="*/ 6 h 58"/>
                  <a:gd name="T2" fmla="*/ 40 w 52"/>
                  <a:gd name="T3" fmla="*/ 6 h 58"/>
                  <a:gd name="T4" fmla="*/ 52 w 52"/>
                  <a:gd name="T5" fmla="*/ 22 h 58"/>
                  <a:gd name="T6" fmla="*/ 0 w 52"/>
                  <a:gd name="T7" fmla="*/ 54 h 58"/>
                  <a:gd name="T8" fmla="*/ 20 w 52"/>
                  <a:gd name="T9" fmla="*/ 6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8">
                    <a:moveTo>
                      <a:pt x="20" y="6"/>
                    </a:moveTo>
                    <a:cubicBezTo>
                      <a:pt x="26" y="0"/>
                      <a:pt x="33" y="4"/>
                      <a:pt x="40" y="6"/>
                    </a:cubicBezTo>
                    <a:cubicBezTo>
                      <a:pt x="39" y="16"/>
                      <a:pt x="39" y="26"/>
                      <a:pt x="52" y="22"/>
                    </a:cubicBezTo>
                    <a:cubicBezTo>
                      <a:pt x="37" y="34"/>
                      <a:pt x="17" y="58"/>
                      <a:pt x="0" y="54"/>
                    </a:cubicBezTo>
                    <a:cubicBezTo>
                      <a:pt x="6" y="47"/>
                      <a:pt x="21" y="23"/>
                      <a:pt x="20" y="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0" name="Freeform 902"/>
              <p:cNvSpPr>
                <a:spLocks/>
              </p:cNvSpPr>
              <p:nvPr/>
            </p:nvSpPr>
            <p:spPr bwMode="auto">
              <a:xfrm>
                <a:off x="-2070" y="6583"/>
                <a:ext cx="80" cy="92"/>
              </a:xfrm>
              <a:custGeom>
                <a:avLst/>
                <a:gdLst>
                  <a:gd name="T0" fmla="*/ 30 w 34"/>
                  <a:gd name="T1" fmla="*/ 0 h 39"/>
                  <a:gd name="T2" fmla="*/ 34 w 34"/>
                  <a:gd name="T3" fmla="*/ 8 h 39"/>
                  <a:gd name="T4" fmla="*/ 22 w 34"/>
                  <a:gd name="T5" fmla="*/ 36 h 39"/>
                  <a:gd name="T6" fmla="*/ 6 w 34"/>
                  <a:gd name="T7" fmla="*/ 20 h 39"/>
                  <a:gd name="T8" fmla="*/ 30 w 34"/>
                  <a:gd name="T9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9">
                    <a:moveTo>
                      <a:pt x="30" y="0"/>
                    </a:moveTo>
                    <a:cubicBezTo>
                      <a:pt x="29" y="5"/>
                      <a:pt x="31" y="7"/>
                      <a:pt x="34" y="8"/>
                    </a:cubicBezTo>
                    <a:cubicBezTo>
                      <a:pt x="29" y="20"/>
                      <a:pt x="13" y="21"/>
                      <a:pt x="22" y="36"/>
                    </a:cubicBezTo>
                    <a:cubicBezTo>
                      <a:pt x="0" y="39"/>
                      <a:pt x="24" y="19"/>
                      <a:pt x="6" y="20"/>
                    </a:cubicBezTo>
                    <a:cubicBezTo>
                      <a:pt x="7" y="7"/>
                      <a:pt x="19" y="4"/>
                      <a:pt x="3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1" name="Freeform 904"/>
              <p:cNvSpPr>
                <a:spLocks/>
              </p:cNvSpPr>
              <p:nvPr/>
            </p:nvSpPr>
            <p:spPr bwMode="auto">
              <a:xfrm>
                <a:off x="11319" y="6628"/>
                <a:ext cx="57" cy="33"/>
              </a:xfrm>
              <a:custGeom>
                <a:avLst/>
                <a:gdLst>
                  <a:gd name="T0" fmla="*/ 2 w 24"/>
                  <a:gd name="T1" fmla="*/ 1 h 14"/>
                  <a:gd name="T2" fmla="*/ 22 w 24"/>
                  <a:gd name="T3" fmla="*/ 13 h 14"/>
                  <a:gd name="T4" fmla="*/ 2 w 24"/>
                  <a:gd name="T5" fmla="*/ 1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14">
                    <a:moveTo>
                      <a:pt x="2" y="1"/>
                    </a:moveTo>
                    <a:cubicBezTo>
                      <a:pt x="13" y="0"/>
                      <a:pt x="24" y="1"/>
                      <a:pt x="22" y="13"/>
                    </a:cubicBezTo>
                    <a:cubicBezTo>
                      <a:pt x="11" y="14"/>
                      <a:pt x="0" y="13"/>
                      <a:pt x="2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2" name="Freeform 905"/>
              <p:cNvSpPr>
                <a:spLocks/>
              </p:cNvSpPr>
              <p:nvPr/>
            </p:nvSpPr>
            <p:spPr bwMode="auto">
              <a:xfrm>
                <a:off x="-3369" y="6691"/>
                <a:ext cx="75" cy="62"/>
              </a:xfrm>
              <a:custGeom>
                <a:avLst/>
                <a:gdLst>
                  <a:gd name="T0" fmla="*/ 20 w 32"/>
                  <a:gd name="T1" fmla="*/ 2 h 26"/>
                  <a:gd name="T2" fmla="*/ 32 w 32"/>
                  <a:gd name="T3" fmla="*/ 14 h 26"/>
                  <a:gd name="T4" fmla="*/ 0 w 32"/>
                  <a:gd name="T5" fmla="*/ 14 h 26"/>
                  <a:gd name="T6" fmla="*/ 20 w 32"/>
                  <a:gd name="T7" fmla="*/ 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26">
                    <a:moveTo>
                      <a:pt x="20" y="2"/>
                    </a:moveTo>
                    <a:cubicBezTo>
                      <a:pt x="28" y="2"/>
                      <a:pt x="23" y="15"/>
                      <a:pt x="32" y="14"/>
                    </a:cubicBezTo>
                    <a:cubicBezTo>
                      <a:pt x="25" y="26"/>
                      <a:pt x="11" y="12"/>
                      <a:pt x="0" y="14"/>
                    </a:cubicBezTo>
                    <a:cubicBezTo>
                      <a:pt x="6" y="0"/>
                      <a:pt x="17" y="16"/>
                      <a:pt x="20" y="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3" name="Freeform 907"/>
              <p:cNvSpPr>
                <a:spLocks/>
              </p:cNvSpPr>
              <p:nvPr/>
            </p:nvSpPr>
            <p:spPr bwMode="auto">
              <a:xfrm>
                <a:off x="864" y="6753"/>
                <a:ext cx="50" cy="50"/>
              </a:xfrm>
              <a:custGeom>
                <a:avLst/>
                <a:gdLst>
                  <a:gd name="T0" fmla="*/ 4 w 21"/>
                  <a:gd name="T1" fmla="*/ 0 h 21"/>
                  <a:gd name="T2" fmla="*/ 20 w 21"/>
                  <a:gd name="T3" fmla="*/ 0 h 21"/>
                  <a:gd name="T4" fmla="*/ 0 w 21"/>
                  <a:gd name="T5" fmla="*/ 12 h 21"/>
                  <a:gd name="T6" fmla="*/ 4 w 21"/>
                  <a:gd name="T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21">
                    <a:moveTo>
                      <a:pt x="4" y="0"/>
                    </a:moveTo>
                    <a:cubicBezTo>
                      <a:pt x="9" y="0"/>
                      <a:pt x="15" y="0"/>
                      <a:pt x="20" y="0"/>
                    </a:cubicBezTo>
                    <a:cubicBezTo>
                      <a:pt x="21" y="13"/>
                      <a:pt x="9" y="21"/>
                      <a:pt x="0" y="12"/>
                    </a:cubicBezTo>
                    <a:cubicBezTo>
                      <a:pt x="2" y="9"/>
                      <a:pt x="4" y="6"/>
                      <a:pt x="4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4" name="Freeform 908"/>
              <p:cNvSpPr>
                <a:spLocks/>
              </p:cNvSpPr>
              <p:nvPr/>
            </p:nvSpPr>
            <p:spPr bwMode="auto">
              <a:xfrm>
                <a:off x="3451" y="6755"/>
                <a:ext cx="61" cy="64"/>
              </a:xfrm>
              <a:custGeom>
                <a:avLst/>
                <a:gdLst>
                  <a:gd name="T0" fmla="*/ 25 w 26"/>
                  <a:gd name="T1" fmla="*/ 7 h 27"/>
                  <a:gd name="T2" fmla="*/ 9 w 26"/>
                  <a:gd name="T3" fmla="*/ 27 h 27"/>
                  <a:gd name="T4" fmla="*/ 1 w 26"/>
                  <a:gd name="T5" fmla="*/ 7 h 27"/>
                  <a:gd name="T6" fmla="*/ 25 w 26"/>
                  <a:gd name="T7" fmla="*/ 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27">
                    <a:moveTo>
                      <a:pt x="25" y="7"/>
                    </a:moveTo>
                    <a:cubicBezTo>
                      <a:pt x="26" y="20"/>
                      <a:pt x="20" y="26"/>
                      <a:pt x="9" y="27"/>
                    </a:cubicBezTo>
                    <a:cubicBezTo>
                      <a:pt x="7" y="19"/>
                      <a:pt x="0" y="17"/>
                      <a:pt x="1" y="7"/>
                    </a:cubicBezTo>
                    <a:cubicBezTo>
                      <a:pt x="8" y="0"/>
                      <a:pt x="11" y="10"/>
                      <a:pt x="25" y="7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5" name="Freeform 909"/>
              <p:cNvSpPr>
                <a:spLocks/>
              </p:cNvSpPr>
              <p:nvPr/>
            </p:nvSpPr>
            <p:spPr bwMode="auto">
              <a:xfrm>
                <a:off x="5173" y="6876"/>
                <a:ext cx="101" cy="92"/>
              </a:xfrm>
              <a:custGeom>
                <a:avLst/>
                <a:gdLst>
                  <a:gd name="T0" fmla="*/ 8 w 43"/>
                  <a:gd name="T1" fmla="*/ 0 h 39"/>
                  <a:gd name="T2" fmla="*/ 40 w 43"/>
                  <a:gd name="T3" fmla="*/ 8 h 39"/>
                  <a:gd name="T4" fmla="*/ 36 w 43"/>
                  <a:gd name="T5" fmla="*/ 32 h 39"/>
                  <a:gd name="T6" fmla="*/ 0 w 43"/>
                  <a:gd name="T7" fmla="*/ 12 h 39"/>
                  <a:gd name="T8" fmla="*/ 8 w 43"/>
                  <a:gd name="T9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9">
                    <a:moveTo>
                      <a:pt x="8" y="0"/>
                    </a:moveTo>
                    <a:cubicBezTo>
                      <a:pt x="17" y="4"/>
                      <a:pt x="32" y="3"/>
                      <a:pt x="40" y="8"/>
                    </a:cubicBezTo>
                    <a:cubicBezTo>
                      <a:pt x="34" y="20"/>
                      <a:pt x="43" y="22"/>
                      <a:pt x="36" y="32"/>
                    </a:cubicBezTo>
                    <a:cubicBezTo>
                      <a:pt x="11" y="39"/>
                      <a:pt x="18" y="12"/>
                      <a:pt x="0" y="12"/>
                    </a:cubicBezTo>
                    <a:cubicBezTo>
                      <a:pt x="3" y="8"/>
                      <a:pt x="9" y="8"/>
                      <a:pt x="8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6" name="Freeform 910"/>
              <p:cNvSpPr>
                <a:spLocks/>
              </p:cNvSpPr>
              <p:nvPr/>
            </p:nvSpPr>
            <p:spPr bwMode="auto">
              <a:xfrm>
                <a:off x="4008" y="6906"/>
                <a:ext cx="45" cy="48"/>
              </a:xfrm>
              <a:custGeom>
                <a:avLst/>
                <a:gdLst>
                  <a:gd name="T0" fmla="*/ 1 w 19"/>
                  <a:gd name="T1" fmla="*/ 3 h 20"/>
                  <a:gd name="T2" fmla="*/ 13 w 19"/>
                  <a:gd name="T3" fmla="*/ 19 h 20"/>
                  <a:gd name="T4" fmla="*/ 1 w 19"/>
                  <a:gd name="T5" fmla="*/ 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20">
                    <a:moveTo>
                      <a:pt x="1" y="3"/>
                    </a:moveTo>
                    <a:cubicBezTo>
                      <a:pt x="15" y="0"/>
                      <a:pt x="19" y="13"/>
                      <a:pt x="13" y="19"/>
                    </a:cubicBezTo>
                    <a:cubicBezTo>
                      <a:pt x="2" y="20"/>
                      <a:pt x="0" y="13"/>
                      <a:pt x="1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7" name="Freeform 911"/>
              <p:cNvSpPr>
                <a:spLocks/>
              </p:cNvSpPr>
              <p:nvPr/>
            </p:nvSpPr>
            <p:spPr bwMode="auto">
              <a:xfrm>
                <a:off x="-950" y="6925"/>
                <a:ext cx="61" cy="83"/>
              </a:xfrm>
              <a:custGeom>
                <a:avLst/>
                <a:gdLst>
                  <a:gd name="T0" fmla="*/ 4 w 26"/>
                  <a:gd name="T1" fmla="*/ 3 h 35"/>
                  <a:gd name="T2" fmla="*/ 16 w 26"/>
                  <a:gd name="T3" fmla="*/ 35 h 35"/>
                  <a:gd name="T4" fmla="*/ 4 w 26"/>
                  <a:gd name="T5" fmla="*/ 3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35">
                    <a:moveTo>
                      <a:pt x="4" y="3"/>
                    </a:moveTo>
                    <a:cubicBezTo>
                      <a:pt x="19" y="0"/>
                      <a:pt x="26" y="26"/>
                      <a:pt x="16" y="35"/>
                    </a:cubicBezTo>
                    <a:cubicBezTo>
                      <a:pt x="1" y="32"/>
                      <a:pt x="0" y="13"/>
                      <a:pt x="4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8" name="Freeform 912"/>
              <p:cNvSpPr>
                <a:spLocks/>
              </p:cNvSpPr>
              <p:nvPr/>
            </p:nvSpPr>
            <p:spPr bwMode="auto">
              <a:xfrm>
                <a:off x="5763" y="6925"/>
                <a:ext cx="62" cy="59"/>
              </a:xfrm>
              <a:custGeom>
                <a:avLst/>
                <a:gdLst>
                  <a:gd name="T0" fmla="*/ 2 w 26"/>
                  <a:gd name="T1" fmla="*/ 3 h 25"/>
                  <a:gd name="T2" fmla="*/ 26 w 26"/>
                  <a:gd name="T3" fmla="*/ 11 h 25"/>
                  <a:gd name="T4" fmla="*/ 2 w 26"/>
                  <a:gd name="T5" fmla="*/ 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25">
                    <a:moveTo>
                      <a:pt x="2" y="3"/>
                    </a:moveTo>
                    <a:cubicBezTo>
                      <a:pt x="16" y="0"/>
                      <a:pt x="19" y="7"/>
                      <a:pt x="26" y="11"/>
                    </a:cubicBezTo>
                    <a:cubicBezTo>
                      <a:pt x="24" y="25"/>
                      <a:pt x="0" y="16"/>
                      <a:pt x="2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39" name="Freeform 913"/>
              <p:cNvSpPr>
                <a:spLocks/>
              </p:cNvSpPr>
              <p:nvPr/>
            </p:nvSpPr>
            <p:spPr bwMode="auto">
              <a:xfrm>
                <a:off x="3982" y="6954"/>
                <a:ext cx="95" cy="132"/>
              </a:xfrm>
              <a:custGeom>
                <a:avLst/>
                <a:gdLst>
                  <a:gd name="T0" fmla="*/ 8 w 40"/>
                  <a:gd name="T1" fmla="*/ 3 h 56"/>
                  <a:gd name="T2" fmla="*/ 40 w 40"/>
                  <a:gd name="T3" fmla="*/ 39 h 56"/>
                  <a:gd name="T4" fmla="*/ 4 w 40"/>
                  <a:gd name="T5" fmla="*/ 55 h 56"/>
                  <a:gd name="T6" fmla="*/ 8 w 40"/>
                  <a:gd name="T7" fmla="*/ 3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56">
                    <a:moveTo>
                      <a:pt x="8" y="3"/>
                    </a:moveTo>
                    <a:cubicBezTo>
                      <a:pt x="29" y="0"/>
                      <a:pt x="32" y="20"/>
                      <a:pt x="40" y="39"/>
                    </a:cubicBezTo>
                    <a:cubicBezTo>
                      <a:pt x="31" y="48"/>
                      <a:pt x="23" y="56"/>
                      <a:pt x="4" y="55"/>
                    </a:cubicBezTo>
                    <a:cubicBezTo>
                      <a:pt x="6" y="38"/>
                      <a:pt x="0" y="14"/>
                      <a:pt x="8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0" name="Freeform 914"/>
              <p:cNvSpPr>
                <a:spLocks/>
              </p:cNvSpPr>
              <p:nvPr/>
            </p:nvSpPr>
            <p:spPr bwMode="auto">
              <a:xfrm>
                <a:off x="1015" y="6970"/>
                <a:ext cx="95" cy="71"/>
              </a:xfrm>
              <a:custGeom>
                <a:avLst/>
                <a:gdLst>
                  <a:gd name="T0" fmla="*/ 28 w 40"/>
                  <a:gd name="T1" fmla="*/ 0 h 30"/>
                  <a:gd name="T2" fmla="*/ 40 w 40"/>
                  <a:gd name="T3" fmla="*/ 12 h 30"/>
                  <a:gd name="T4" fmla="*/ 0 w 40"/>
                  <a:gd name="T5" fmla="*/ 12 h 30"/>
                  <a:gd name="T6" fmla="*/ 28 w 40"/>
                  <a:gd name="T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30">
                    <a:moveTo>
                      <a:pt x="28" y="0"/>
                    </a:moveTo>
                    <a:cubicBezTo>
                      <a:pt x="25" y="11"/>
                      <a:pt x="36" y="8"/>
                      <a:pt x="40" y="12"/>
                    </a:cubicBezTo>
                    <a:cubicBezTo>
                      <a:pt x="37" y="30"/>
                      <a:pt x="5" y="26"/>
                      <a:pt x="0" y="12"/>
                    </a:cubicBezTo>
                    <a:cubicBezTo>
                      <a:pt x="4" y="2"/>
                      <a:pt x="16" y="1"/>
                      <a:pt x="28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1" name="Freeform 916"/>
              <p:cNvSpPr>
                <a:spLocks/>
              </p:cNvSpPr>
              <p:nvPr/>
            </p:nvSpPr>
            <p:spPr bwMode="auto">
              <a:xfrm>
                <a:off x="5645" y="7055"/>
                <a:ext cx="38" cy="48"/>
              </a:xfrm>
              <a:custGeom>
                <a:avLst/>
                <a:gdLst>
                  <a:gd name="T0" fmla="*/ 0 w 16"/>
                  <a:gd name="T1" fmla="*/ 0 h 20"/>
                  <a:gd name="T2" fmla="*/ 16 w 16"/>
                  <a:gd name="T3" fmla="*/ 16 h 20"/>
                  <a:gd name="T4" fmla="*/ 0 w 16"/>
                  <a:gd name="T5" fmla="*/ 20 h 20"/>
                  <a:gd name="T6" fmla="*/ 0 w 16"/>
                  <a:gd name="T7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20">
                    <a:moveTo>
                      <a:pt x="0" y="0"/>
                    </a:moveTo>
                    <a:cubicBezTo>
                      <a:pt x="9" y="2"/>
                      <a:pt x="14" y="7"/>
                      <a:pt x="16" y="16"/>
                    </a:cubicBezTo>
                    <a:cubicBezTo>
                      <a:pt x="12" y="19"/>
                      <a:pt x="7" y="20"/>
                      <a:pt x="0" y="20"/>
                    </a:cubicBezTo>
                    <a:cubicBezTo>
                      <a:pt x="0" y="13"/>
                      <a:pt x="0" y="7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2" name="Freeform 917"/>
              <p:cNvSpPr>
                <a:spLocks/>
              </p:cNvSpPr>
              <p:nvPr/>
            </p:nvSpPr>
            <p:spPr bwMode="auto">
              <a:xfrm>
                <a:off x="-2349" y="7084"/>
                <a:ext cx="170" cy="217"/>
              </a:xfrm>
              <a:custGeom>
                <a:avLst/>
                <a:gdLst>
                  <a:gd name="T0" fmla="*/ 0 w 72"/>
                  <a:gd name="T1" fmla="*/ 0 h 92"/>
                  <a:gd name="T2" fmla="*/ 24 w 72"/>
                  <a:gd name="T3" fmla="*/ 28 h 92"/>
                  <a:gd name="T4" fmla="*/ 56 w 72"/>
                  <a:gd name="T5" fmla="*/ 4 h 92"/>
                  <a:gd name="T6" fmla="*/ 72 w 72"/>
                  <a:gd name="T7" fmla="*/ 20 h 92"/>
                  <a:gd name="T8" fmla="*/ 32 w 72"/>
                  <a:gd name="T9" fmla="*/ 44 h 92"/>
                  <a:gd name="T10" fmla="*/ 44 w 72"/>
                  <a:gd name="T11" fmla="*/ 92 h 92"/>
                  <a:gd name="T12" fmla="*/ 0 w 72"/>
                  <a:gd name="T13" fmla="*/ 48 h 92"/>
                  <a:gd name="T14" fmla="*/ 0 w 72"/>
                  <a:gd name="T1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2" h="92">
                    <a:moveTo>
                      <a:pt x="0" y="0"/>
                    </a:moveTo>
                    <a:cubicBezTo>
                      <a:pt x="17" y="1"/>
                      <a:pt x="14" y="21"/>
                      <a:pt x="24" y="28"/>
                    </a:cubicBezTo>
                    <a:cubicBezTo>
                      <a:pt x="28" y="14"/>
                      <a:pt x="47" y="14"/>
                      <a:pt x="56" y="4"/>
                    </a:cubicBezTo>
                    <a:cubicBezTo>
                      <a:pt x="66" y="4"/>
                      <a:pt x="72" y="10"/>
                      <a:pt x="72" y="20"/>
                    </a:cubicBezTo>
                    <a:cubicBezTo>
                      <a:pt x="52" y="21"/>
                      <a:pt x="49" y="40"/>
                      <a:pt x="32" y="44"/>
                    </a:cubicBezTo>
                    <a:cubicBezTo>
                      <a:pt x="50" y="46"/>
                      <a:pt x="43" y="73"/>
                      <a:pt x="44" y="92"/>
                    </a:cubicBezTo>
                    <a:cubicBezTo>
                      <a:pt x="24" y="82"/>
                      <a:pt x="26" y="51"/>
                      <a:pt x="0" y="48"/>
                    </a:cubicBezTo>
                    <a:cubicBezTo>
                      <a:pt x="0" y="32"/>
                      <a:pt x="0" y="16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3" name="Freeform 918"/>
              <p:cNvSpPr>
                <a:spLocks/>
              </p:cNvSpPr>
              <p:nvPr/>
            </p:nvSpPr>
            <p:spPr bwMode="auto">
              <a:xfrm>
                <a:off x="12373" y="7079"/>
                <a:ext cx="177" cy="184"/>
              </a:xfrm>
              <a:custGeom>
                <a:avLst/>
                <a:gdLst>
                  <a:gd name="T0" fmla="*/ 40 w 75"/>
                  <a:gd name="T1" fmla="*/ 6 h 78"/>
                  <a:gd name="T2" fmla="*/ 68 w 75"/>
                  <a:gd name="T3" fmla="*/ 18 h 78"/>
                  <a:gd name="T4" fmla="*/ 68 w 75"/>
                  <a:gd name="T5" fmla="*/ 78 h 78"/>
                  <a:gd name="T6" fmla="*/ 48 w 75"/>
                  <a:gd name="T7" fmla="*/ 78 h 78"/>
                  <a:gd name="T8" fmla="*/ 12 w 75"/>
                  <a:gd name="T9" fmla="*/ 66 h 78"/>
                  <a:gd name="T10" fmla="*/ 4 w 75"/>
                  <a:gd name="T11" fmla="*/ 38 h 78"/>
                  <a:gd name="T12" fmla="*/ 40 w 75"/>
                  <a:gd name="T13" fmla="*/ 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5" h="78">
                    <a:moveTo>
                      <a:pt x="40" y="6"/>
                    </a:moveTo>
                    <a:cubicBezTo>
                      <a:pt x="59" y="0"/>
                      <a:pt x="50" y="23"/>
                      <a:pt x="68" y="18"/>
                    </a:cubicBezTo>
                    <a:cubicBezTo>
                      <a:pt x="60" y="49"/>
                      <a:pt x="75" y="50"/>
                      <a:pt x="68" y="78"/>
                    </a:cubicBezTo>
                    <a:cubicBezTo>
                      <a:pt x="61" y="78"/>
                      <a:pt x="55" y="78"/>
                      <a:pt x="48" y="78"/>
                    </a:cubicBezTo>
                    <a:cubicBezTo>
                      <a:pt x="50" y="55"/>
                      <a:pt x="26" y="64"/>
                      <a:pt x="12" y="66"/>
                    </a:cubicBezTo>
                    <a:cubicBezTo>
                      <a:pt x="16" y="50"/>
                      <a:pt x="0" y="54"/>
                      <a:pt x="4" y="38"/>
                    </a:cubicBezTo>
                    <a:cubicBezTo>
                      <a:pt x="24" y="27"/>
                      <a:pt x="27" y="24"/>
                      <a:pt x="40" y="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4" name="Freeform 920"/>
              <p:cNvSpPr>
                <a:spLocks/>
              </p:cNvSpPr>
              <p:nvPr/>
            </p:nvSpPr>
            <p:spPr bwMode="auto">
              <a:xfrm>
                <a:off x="-3844" y="7258"/>
                <a:ext cx="78" cy="111"/>
              </a:xfrm>
              <a:custGeom>
                <a:avLst/>
                <a:gdLst>
                  <a:gd name="T0" fmla="*/ 5 w 33"/>
                  <a:gd name="T1" fmla="*/ 2 h 47"/>
                  <a:gd name="T2" fmla="*/ 33 w 33"/>
                  <a:gd name="T3" fmla="*/ 18 h 47"/>
                  <a:gd name="T4" fmla="*/ 29 w 33"/>
                  <a:gd name="T5" fmla="*/ 38 h 47"/>
                  <a:gd name="T6" fmla="*/ 1 w 33"/>
                  <a:gd name="T7" fmla="*/ 26 h 47"/>
                  <a:gd name="T8" fmla="*/ 5 w 33"/>
                  <a:gd name="T9" fmla="*/ 2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47">
                    <a:moveTo>
                      <a:pt x="5" y="2"/>
                    </a:moveTo>
                    <a:cubicBezTo>
                      <a:pt x="22" y="0"/>
                      <a:pt x="25" y="11"/>
                      <a:pt x="33" y="18"/>
                    </a:cubicBezTo>
                    <a:cubicBezTo>
                      <a:pt x="28" y="34"/>
                      <a:pt x="18" y="21"/>
                      <a:pt x="29" y="38"/>
                    </a:cubicBezTo>
                    <a:cubicBezTo>
                      <a:pt x="18" y="47"/>
                      <a:pt x="14" y="27"/>
                      <a:pt x="1" y="26"/>
                    </a:cubicBezTo>
                    <a:cubicBezTo>
                      <a:pt x="0" y="16"/>
                      <a:pt x="0" y="7"/>
                      <a:pt x="5" y="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5" name="Freeform 921"/>
              <p:cNvSpPr>
                <a:spLocks/>
              </p:cNvSpPr>
              <p:nvPr/>
            </p:nvSpPr>
            <p:spPr bwMode="auto">
              <a:xfrm>
                <a:off x="-1479" y="7251"/>
                <a:ext cx="179" cy="118"/>
              </a:xfrm>
              <a:custGeom>
                <a:avLst/>
                <a:gdLst>
                  <a:gd name="T0" fmla="*/ 76 w 76"/>
                  <a:gd name="T1" fmla="*/ 45 h 50"/>
                  <a:gd name="T2" fmla="*/ 36 w 76"/>
                  <a:gd name="T3" fmla="*/ 49 h 50"/>
                  <a:gd name="T4" fmla="*/ 0 w 76"/>
                  <a:gd name="T5" fmla="*/ 37 h 50"/>
                  <a:gd name="T6" fmla="*/ 76 w 76"/>
                  <a:gd name="T7" fmla="*/ 45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" h="50">
                    <a:moveTo>
                      <a:pt x="76" y="45"/>
                    </a:moveTo>
                    <a:cubicBezTo>
                      <a:pt x="59" y="50"/>
                      <a:pt x="52" y="42"/>
                      <a:pt x="36" y="49"/>
                    </a:cubicBezTo>
                    <a:cubicBezTo>
                      <a:pt x="34" y="26"/>
                      <a:pt x="12" y="49"/>
                      <a:pt x="0" y="37"/>
                    </a:cubicBezTo>
                    <a:cubicBezTo>
                      <a:pt x="14" y="0"/>
                      <a:pt x="61" y="19"/>
                      <a:pt x="76" y="4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6" name="Freeform 922"/>
              <p:cNvSpPr>
                <a:spLocks/>
              </p:cNvSpPr>
              <p:nvPr/>
            </p:nvSpPr>
            <p:spPr bwMode="auto">
              <a:xfrm>
                <a:off x="-553" y="7270"/>
                <a:ext cx="66" cy="69"/>
              </a:xfrm>
              <a:custGeom>
                <a:avLst/>
                <a:gdLst>
                  <a:gd name="T0" fmla="*/ 28 w 28"/>
                  <a:gd name="T1" fmla="*/ 9 h 29"/>
                  <a:gd name="T2" fmla="*/ 20 w 28"/>
                  <a:gd name="T3" fmla="*/ 29 h 29"/>
                  <a:gd name="T4" fmla="*/ 0 w 28"/>
                  <a:gd name="T5" fmla="*/ 17 h 29"/>
                  <a:gd name="T6" fmla="*/ 28 w 28"/>
                  <a:gd name="T7" fmla="*/ 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29">
                    <a:moveTo>
                      <a:pt x="28" y="9"/>
                    </a:moveTo>
                    <a:cubicBezTo>
                      <a:pt x="24" y="14"/>
                      <a:pt x="24" y="24"/>
                      <a:pt x="20" y="29"/>
                    </a:cubicBezTo>
                    <a:cubicBezTo>
                      <a:pt x="12" y="27"/>
                      <a:pt x="7" y="21"/>
                      <a:pt x="0" y="17"/>
                    </a:cubicBezTo>
                    <a:cubicBezTo>
                      <a:pt x="2" y="6"/>
                      <a:pt x="19" y="0"/>
                      <a:pt x="28" y="9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7" name="Freeform 923"/>
              <p:cNvSpPr>
                <a:spLocks/>
              </p:cNvSpPr>
              <p:nvPr/>
            </p:nvSpPr>
            <p:spPr bwMode="auto">
              <a:xfrm>
                <a:off x="-3530" y="7334"/>
                <a:ext cx="109" cy="165"/>
              </a:xfrm>
              <a:custGeom>
                <a:avLst/>
                <a:gdLst>
                  <a:gd name="T0" fmla="*/ 8 w 46"/>
                  <a:gd name="T1" fmla="*/ 2 h 70"/>
                  <a:gd name="T2" fmla="*/ 44 w 46"/>
                  <a:gd name="T3" fmla="*/ 6 h 70"/>
                  <a:gd name="T4" fmla="*/ 12 w 46"/>
                  <a:gd name="T5" fmla="*/ 70 h 70"/>
                  <a:gd name="T6" fmla="*/ 8 w 46"/>
                  <a:gd name="T7" fmla="*/ 2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" h="70">
                    <a:moveTo>
                      <a:pt x="8" y="2"/>
                    </a:moveTo>
                    <a:cubicBezTo>
                      <a:pt x="23" y="0"/>
                      <a:pt x="28" y="9"/>
                      <a:pt x="44" y="6"/>
                    </a:cubicBezTo>
                    <a:cubicBezTo>
                      <a:pt x="46" y="38"/>
                      <a:pt x="37" y="57"/>
                      <a:pt x="12" y="70"/>
                    </a:cubicBezTo>
                    <a:cubicBezTo>
                      <a:pt x="5" y="51"/>
                      <a:pt x="0" y="29"/>
                      <a:pt x="8" y="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8" name="Freeform 924"/>
              <p:cNvSpPr>
                <a:spLocks/>
              </p:cNvSpPr>
              <p:nvPr/>
            </p:nvSpPr>
            <p:spPr bwMode="auto">
              <a:xfrm>
                <a:off x="-459" y="7405"/>
                <a:ext cx="128" cy="203"/>
              </a:xfrm>
              <a:custGeom>
                <a:avLst/>
                <a:gdLst>
                  <a:gd name="T0" fmla="*/ 32 w 54"/>
                  <a:gd name="T1" fmla="*/ 0 h 86"/>
                  <a:gd name="T2" fmla="*/ 44 w 54"/>
                  <a:gd name="T3" fmla="*/ 72 h 86"/>
                  <a:gd name="T4" fmla="*/ 0 w 54"/>
                  <a:gd name="T5" fmla="*/ 76 h 86"/>
                  <a:gd name="T6" fmla="*/ 32 w 54"/>
                  <a:gd name="T7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" h="86">
                    <a:moveTo>
                      <a:pt x="32" y="0"/>
                    </a:moveTo>
                    <a:cubicBezTo>
                      <a:pt x="54" y="22"/>
                      <a:pt x="21" y="52"/>
                      <a:pt x="44" y="72"/>
                    </a:cubicBezTo>
                    <a:cubicBezTo>
                      <a:pt x="29" y="82"/>
                      <a:pt x="17" y="86"/>
                      <a:pt x="0" y="76"/>
                    </a:cubicBezTo>
                    <a:cubicBezTo>
                      <a:pt x="5" y="44"/>
                      <a:pt x="17" y="28"/>
                      <a:pt x="32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49" name="Freeform 926"/>
              <p:cNvSpPr>
                <a:spLocks/>
              </p:cNvSpPr>
              <p:nvPr/>
            </p:nvSpPr>
            <p:spPr bwMode="auto">
              <a:xfrm>
                <a:off x="-2349" y="7528"/>
                <a:ext cx="161" cy="132"/>
              </a:xfrm>
              <a:custGeom>
                <a:avLst/>
                <a:gdLst>
                  <a:gd name="T0" fmla="*/ 24 w 68"/>
                  <a:gd name="T1" fmla="*/ 0 h 56"/>
                  <a:gd name="T2" fmla="*/ 68 w 68"/>
                  <a:gd name="T3" fmla="*/ 36 h 56"/>
                  <a:gd name="T4" fmla="*/ 0 w 68"/>
                  <a:gd name="T5" fmla="*/ 56 h 56"/>
                  <a:gd name="T6" fmla="*/ 24 w 68"/>
                  <a:gd name="T7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8" h="56">
                    <a:moveTo>
                      <a:pt x="24" y="0"/>
                    </a:moveTo>
                    <a:cubicBezTo>
                      <a:pt x="49" y="2"/>
                      <a:pt x="57" y="20"/>
                      <a:pt x="68" y="36"/>
                    </a:cubicBezTo>
                    <a:cubicBezTo>
                      <a:pt x="54" y="51"/>
                      <a:pt x="21" y="48"/>
                      <a:pt x="0" y="56"/>
                    </a:cubicBezTo>
                    <a:cubicBezTo>
                      <a:pt x="17" y="40"/>
                      <a:pt x="14" y="25"/>
                      <a:pt x="24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0" name="Freeform 928"/>
              <p:cNvSpPr>
                <a:spLocks/>
              </p:cNvSpPr>
              <p:nvPr/>
            </p:nvSpPr>
            <p:spPr bwMode="auto">
              <a:xfrm>
                <a:off x="-967" y="7651"/>
                <a:ext cx="66" cy="61"/>
              </a:xfrm>
              <a:custGeom>
                <a:avLst/>
                <a:gdLst>
                  <a:gd name="T0" fmla="*/ 15 w 28"/>
                  <a:gd name="T1" fmla="*/ 0 h 26"/>
                  <a:gd name="T2" fmla="*/ 27 w 28"/>
                  <a:gd name="T3" fmla="*/ 16 h 26"/>
                  <a:gd name="T4" fmla="*/ 11 w 28"/>
                  <a:gd name="T5" fmla="*/ 20 h 26"/>
                  <a:gd name="T6" fmla="*/ 15 w 28"/>
                  <a:gd name="T7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26">
                    <a:moveTo>
                      <a:pt x="15" y="0"/>
                    </a:moveTo>
                    <a:cubicBezTo>
                      <a:pt x="21" y="3"/>
                      <a:pt x="28" y="6"/>
                      <a:pt x="27" y="16"/>
                    </a:cubicBezTo>
                    <a:cubicBezTo>
                      <a:pt x="22" y="26"/>
                      <a:pt x="12" y="12"/>
                      <a:pt x="11" y="20"/>
                    </a:cubicBezTo>
                    <a:cubicBezTo>
                      <a:pt x="0" y="16"/>
                      <a:pt x="11" y="2"/>
                      <a:pt x="15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1" name="Freeform 929"/>
              <p:cNvSpPr>
                <a:spLocks/>
              </p:cNvSpPr>
              <p:nvPr/>
            </p:nvSpPr>
            <p:spPr bwMode="auto">
              <a:xfrm>
                <a:off x="-1652" y="7660"/>
                <a:ext cx="88" cy="61"/>
              </a:xfrm>
              <a:custGeom>
                <a:avLst/>
                <a:gdLst>
                  <a:gd name="T0" fmla="*/ 9 w 37"/>
                  <a:gd name="T1" fmla="*/ 0 h 26"/>
                  <a:gd name="T2" fmla="*/ 37 w 37"/>
                  <a:gd name="T3" fmla="*/ 4 h 26"/>
                  <a:gd name="T4" fmla="*/ 9 w 37"/>
                  <a:gd name="T5" fmla="*/ 24 h 26"/>
                  <a:gd name="T6" fmla="*/ 9 w 37"/>
                  <a:gd name="T7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" h="26">
                    <a:moveTo>
                      <a:pt x="9" y="0"/>
                    </a:moveTo>
                    <a:cubicBezTo>
                      <a:pt x="18" y="1"/>
                      <a:pt x="24" y="6"/>
                      <a:pt x="37" y="4"/>
                    </a:cubicBezTo>
                    <a:cubicBezTo>
                      <a:pt x="34" y="17"/>
                      <a:pt x="27" y="26"/>
                      <a:pt x="9" y="24"/>
                    </a:cubicBezTo>
                    <a:cubicBezTo>
                      <a:pt x="0" y="16"/>
                      <a:pt x="11" y="13"/>
                      <a:pt x="9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2" name="Freeform 930"/>
              <p:cNvSpPr>
                <a:spLocks/>
              </p:cNvSpPr>
              <p:nvPr/>
            </p:nvSpPr>
            <p:spPr bwMode="auto">
              <a:xfrm>
                <a:off x="11581" y="7625"/>
                <a:ext cx="272" cy="134"/>
              </a:xfrm>
              <a:custGeom>
                <a:avLst/>
                <a:gdLst>
                  <a:gd name="T0" fmla="*/ 115 w 115"/>
                  <a:gd name="T1" fmla="*/ 31 h 57"/>
                  <a:gd name="T2" fmla="*/ 43 w 115"/>
                  <a:gd name="T3" fmla="*/ 55 h 57"/>
                  <a:gd name="T4" fmla="*/ 115 w 115"/>
                  <a:gd name="T5" fmla="*/ 3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5" h="57">
                    <a:moveTo>
                      <a:pt x="115" y="31"/>
                    </a:moveTo>
                    <a:cubicBezTo>
                      <a:pt x="101" y="57"/>
                      <a:pt x="73" y="46"/>
                      <a:pt x="43" y="55"/>
                    </a:cubicBezTo>
                    <a:cubicBezTo>
                      <a:pt x="0" y="0"/>
                      <a:pt x="97" y="21"/>
                      <a:pt x="115" y="3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3" name="Freeform 931"/>
              <p:cNvSpPr>
                <a:spLocks/>
              </p:cNvSpPr>
              <p:nvPr/>
            </p:nvSpPr>
            <p:spPr bwMode="auto">
              <a:xfrm>
                <a:off x="10249" y="7662"/>
                <a:ext cx="52" cy="52"/>
              </a:xfrm>
              <a:custGeom>
                <a:avLst/>
                <a:gdLst>
                  <a:gd name="T0" fmla="*/ 19 w 22"/>
                  <a:gd name="T1" fmla="*/ 15 h 22"/>
                  <a:gd name="T2" fmla="*/ 3 w 22"/>
                  <a:gd name="T3" fmla="*/ 15 h 22"/>
                  <a:gd name="T4" fmla="*/ 19 w 22"/>
                  <a:gd name="T5" fmla="*/ 15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" h="22">
                    <a:moveTo>
                      <a:pt x="19" y="15"/>
                    </a:moveTo>
                    <a:cubicBezTo>
                      <a:pt x="11" y="22"/>
                      <a:pt x="14" y="15"/>
                      <a:pt x="3" y="15"/>
                    </a:cubicBezTo>
                    <a:cubicBezTo>
                      <a:pt x="0" y="0"/>
                      <a:pt x="22" y="0"/>
                      <a:pt x="19" y="1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4" name="Freeform 932"/>
              <p:cNvSpPr>
                <a:spLocks/>
              </p:cNvSpPr>
              <p:nvPr/>
            </p:nvSpPr>
            <p:spPr bwMode="auto">
              <a:xfrm>
                <a:off x="-1704" y="7688"/>
                <a:ext cx="59" cy="57"/>
              </a:xfrm>
              <a:custGeom>
                <a:avLst/>
                <a:gdLst>
                  <a:gd name="T0" fmla="*/ 7 w 25"/>
                  <a:gd name="T1" fmla="*/ 0 h 24"/>
                  <a:gd name="T2" fmla="*/ 19 w 25"/>
                  <a:gd name="T3" fmla="*/ 0 h 24"/>
                  <a:gd name="T4" fmla="*/ 23 w 25"/>
                  <a:gd name="T5" fmla="*/ 20 h 24"/>
                  <a:gd name="T6" fmla="*/ 11 w 25"/>
                  <a:gd name="T7" fmla="*/ 24 h 24"/>
                  <a:gd name="T8" fmla="*/ 7 w 25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4">
                    <a:moveTo>
                      <a:pt x="7" y="0"/>
                    </a:moveTo>
                    <a:cubicBezTo>
                      <a:pt x="11" y="0"/>
                      <a:pt x="15" y="0"/>
                      <a:pt x="19" y="0"/>
                    </a:cubicBezTo>
                    <a:cubicBezTo>
                      <a:pt x="16" y="11"/>
                      <a:pt x="25" y="10"/>
                      <a:pt x="23" y="20"/>
                    </a:cubicBezTo>
                    <a:cubicBezTo>
                      <a:pt x="17" y="20"/>
                      <a:pt x="12" y="19"/>
                      <a:pt x="11" y="24"/>
                    </a:cubicBezTo>
                    <a:cubicBezTo>
                      <a:pt x="0" y="17"/>
                      <a:pt x="7" y="14"/>
                      <a:pt x="7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5" name="Freeform 933"/>
              <p:cNvSpPr>
                <a:spLocks/>
              </p:cNvSpPr>
              <p:nvPr/>
            </p:nvSpPr>
            <p:spPr bwMode="auto">
              <a:xfrm>
                <a:off x="-464" y="7700"/>
                <a:ext cx="71" cy="102"/>
              </a:xfrm>
              <a:custGeom>
                <a:avLst/>
                <a:gdLst>
                  <a:gd name="T0" fmla="*/ 14 w 30"/>
                  <a:gd name="T1" fmla="*/ 3 h 43"/>
                  <a:gd name="T2" fmla="*/ 30 w 30"/>
                  <a:gd name="T3" fmla="*/ 27 h 43"/>
                  <a:gd name="T4" fmla="*/ 10 w 30"/>
                  <a:gd name="T5" fmla="*/ 43 h 43"/>
                  <a:gd name="T6" fmla="*/ 6 w 30"/>
                  <a:gd name="T7" fmla="*/ 7 h 43"/>
                  <a:gd name="T8" fmla="*/ 14 w 30"/>
                  <a:gd name="T9" fmla="*/ 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3">
                    <a:moveTo>
                      <a:pt x="14" y="3"/>
                    </a:moveTo>
                    <a:cubicBezTo>
                      <a:pt x="30" y="0"/>
                      <a:pt x="21" y="23"/>
                      <a:pt x="30" y="27"/>
                    </a:cubicBezTo>
                    <a:cubicBezTo>
                      <a:pt x="30" y="39"/>
                      <a:pt x="10" y="31"/>
                      <a:pt x="10" y="43"/>
                    </a:cubicBezTo>
                    <a:cubicBezTo>
                      <a:pt x="0" y="31"/>
                      <a:pt x="13" y="21"/>
                      <a:pt x="6" y="7"/>
                    </a:cubicBezTo>
                    <a:cubicBezTo>
                      <a:pt x="11" y="8"/>
                      <a:pt x="13" y="6"/>
                      <a:pt x="14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6" name="Freeform 934"/>
              <p:cNvSpPr>
                <a:spLocks/>
              </p:cNvSpPr>
              <p:nvPr/>
            </p:nvSpPr>
            <p:spPr bwMode="auto">
              <a:xfrm>
                <a:off x="-1645" y="7731"/>
                <a:ext cx="59" cy="71"/>
              </a:xfrm>
              <a:custGeom>
                <a:avLst/>
                <a:gdLst>
                  <a:gd name="T0" fmla="*/ 22 w 25"/>
                  <a:gd name="T1" fmla="*/ 2 h 30"/>
                  <a:gd name="T2" fmla="*/ 2 w 25"/>
                  <a:gd name="T3" fmla="*/ 30 h 30"/>
                  <a:gd name="T4" fmla="*/ 22 w 25"/>
                  <a:gd name="T5" fmla="*/ 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" h="30">
                    <a:moveTo>
                      <a:pt x="22" y="2"/>
                    </a:moveTo>
                    <a:cubicBezTo>
                      <a:pt x="25" y="21"/>
                      <a:pt x="17" y="29"/>
                      <a:pt x="2" y="30"/>
                    </a:cubicBezTo>
                    <a:cubicBezTo>
                      <a:pt x="0" y="12"/>
                      <a:pt x="4" y="0"/>
                      <a:pt x="22" y="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7" name="Freeform 935"/>
              <p:cNvSpPr>
                <a:spLocks/>
              </p:cNvSpPr>
              <p:nvPr/>
            </p:nvSpPr>
            <p:spPr bwMode="auto">
              <a:xfrm>
                <a:off x="4660" y="7733"/>
                <a:ext cx="78" cy="50"/>
              </a:xfrm>
              <a:custGeom>
                <a:avLst/>
                <a:gdLst>
                  <a:gd name="T0" fmla="*/ 33 w 33"/>
                  <a:gd name="T1" fmla="*/ 5 h 21"/>
                  <a:gd name="T2" fmla="*/ 1 w 33"/>
                  <a:gd name="T3" fmla="*/ 5 h 21"/>
                  <a:gd name="T4" fmla="*/ 33 w 33"/>
                  <a:gd name="T5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" h="21">
                    <a:moveTo>
                      <a:pt x="33" y="5"/>
                    </a:moveTo>
                    <a:cubicBezTo>
                      <a:pt x="32" y="12"/>
                      <a:pt x="0" y="21"/>
                      <a:pt x="1" y="5"/>
                    </a:cubicBezTo>
                    <a:cubicBezTo>
                      <a:pt x="12" y="0"/>
                      <a:pt x="22" y="0"/>
                      <a:pt x="33" y="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8" name="Freeform 937"/>
              <p:cNvSpPr>
                <a:spLocks/>
              </p:cNvSpPr>
              <p:nvPr/>
            </p:nvSpPr>
            <p:spPr bwMode="auto">
              <a:xfrm>
                <a:off x="2782" y="7877"/>
                <a:ext cx="123" cy="161"/>
              </a:xfrm>
              <a:custGeom>
                <a:avLst/>
                <a:gdLst>
                  <a:gd name="T0" fmla="*/ 52 w 52"/>
                  <a:gd name="T1" fmla="*/ 8 h 68"/>
                  <a:gd name="T2" fmla="*/ 40 w 52"/>
                  <a:gd name="T3" fmla="*/ 56 h 68"/>
                  <a:gd name="T4" fmla="*/ 20 w 52"/>
                  <a:gd name="T5" fmla="*/ 64 h 68"/>
                  <a:gd name="T6" fmla="*/ 0 w 52"/>
                  <a:gd name="T7" fmla="*/ 8 h 68"/>
                  <a:gd name="T8" fmla="*/ 52 w 52"/>
                  <a:gd name="T9" fmla="*/ 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68">
                    <a:moveTo>
                      <a:pt x="52" y="8"/>
                    </a:moveTo>
                    <a:cubicBezTo>
                      <a:pt x="44" y="26"/>
                      <a:pt x="39" y="38"/>
                      <a:pt x="40" y="56"/>
                    </a:cubicBezTo>
                    <a:cubicBezTo>
                      <a:pt x="29" y="44"/>
                      <a:pt x="35" y="68"/>
                      <a:pt x="20" y="64"/>
                    </a:cubicBezTo>
                    <a:cubicBezTo>
                      <a:pt x="6" y="53"/>
                      <a:pt x="2" y="31"/>
                      <a:pt x="0" y="8"/>
                    </a:cubicBezTo>
                    <a:cubicBezTo>
                      <a:pt x="16" y="0"/>
                      <a:pt x="34" y="7"/>
                      <a:pt x="52" y="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59" name="Freeform 938"/>
              <p:cNvSpPr>
                <a:spLocks/>
              </p:cNvSpPr>
              <p:nvPr/>
            </p:nvSpPr>
            <p:spPr bwMode="auto">
              <a:xfrm>
                <a:off x="2858" y="8021"/>
                <a:ext cx="85" cy="83"/>
              </a:xfrm>
              <a:custGeom>
                <a:avLst/>
                <a:gdLst>
                  <a:gd name="T0" fmla="*/ 36 w 36"/>
                  <a:gd name="T1" fmla="*/ 11 h 35"/>
                  <a:gd name="T2" fmla="*/ 16 w 36"/>
                  <a:gd name="T3" fmla="*/ 35 h 35"/>
                  <a:gd name="T4" fmla="*/ 0 w 36"/>
                  <a:gd name="T5" fmla="*/ 19 h 35"/>
                  <a:gd name="T6" fmla="*/ 36 w 36"/>
                  <a:gd name="T7" fmla="*/ 1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35">
                    <a:moveTo>
                      <a:pt x="36" y="11"/>
                    </a:moveTo>
                    <a:cubicBezTo>
                      <a:pt x="36" y="26"/>
                      <a:pt x="16" y="21"/>
                      <a:pt x="16" y="35"/>
                    </a:cubicBezTo>
                    <a:cubicBezTo>
                      <a:pt x="9" y="31"/>
                      <a:pt x="9" y="20"/>
                      <a:pt x="0" y="19"/>
                    </a:cubicBezTo>
                    <a:cubicBezTo>
                      <a:pt x="12" y="8"/>
                      <a:pt x="21" y="0"/>
                      <a:pt x="36" y="1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0" name="Freeform 939"/>
              <p:cNvSpPr>
                <a:spLocks/>
              </p:cNvSpPr>
              <p:nvPr/>
            </p:nvSpPr>
            <p:spPr bwMode="auto">
              <a:xfrm>
                <a:off x="-2483" y="8121"/>
                <a:ext cx="260" cy="271"/>
              </a:xfrm>
              <a:custGeom>
                <a:avLst/>
                <a:gdLst>
                  <a:gd name="T0" fmla="*/ 97 w 110"/>
                  <a:gd name="T1" fmla="*/ 21 h 115"/>
                  <a:gd name="T2" fmla="*/ 81 w 110"/>
                  <a:gd name="T3" fmla="*/ 105 h 115"/>
                  <a:gd name="T4" fmla="*/ 21 w 110"/>
                  <a:gd name="T5" fmla="*/ 101 h 115"/>
                  <a:gd name="T6" fmla="*/ 5 w 110"/>
                  <a:gd name="T7" fmla="*/ 41 h 115"/>
                  <a:gd name="T8" fmla="*/ 49 w 110"/>
                  <a:gd name="T9" fmla="*/ 49 h 115"/>
                  <a:gd name="T10" fmla="*/ 97 w 110"/>
                  <a:gd name="T11" fmla="*/ 21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0" h="115">
                    <a:moveTo>
                      <a:pt x="97" y="21"/>
                    </a:moveTo>
                    <a:cubicBezTo>
                      <a:pt x="78" y="36"/>
                      <a:pt x="110" y="80"/>
                      <a:pt x="81" y="105"/>
                    </a:cubicBezTo>
                    <a:cubicBezTo>
                      <a:pt x="58" y="115"/>
                      <a:pt x="50" y="97"/>
                      <a:pt x="21" y="101"/>
                    </a:cubicBezTo>
                    <a:cubicBezTo>
                      <a:pt x="23" y="80"/>
                      <a:pt x="0" y="75"/>
                      <a:pt x="5" y="41"/>
                    </a:cubicBezTo>
                    <a:cubicBezTo>
                      <a:pt x="24" y="57"/>
                      <a:pt x="28" y="36"/>
                      <a:pt x="49" y="49"/>
                    </a:cubicBezTo>
                    <a:cubicBezTo>
                      <a:pt x="60" y="36"/>
                      <a:pt x="76" y="0"/>
                      <a:pt x="97" y="2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1" name="Freeform 940"/>
              <p:cNvSpPr>
                <a:spLocks/>
              </p:cNvSpPr>
              <p:nvPr/>
            </p:nvSpPr>
            <p:spPr bwMode="auto">
              <a:xfrm>
                <a:off x="3727" y="8236"/>
                <a:ext cx="83" cy="88"/>
              </a:xfrm>
              <a:custGeom>
                <a:avLst/>
                <a:gdLst>
                  <a:gd name="T0" fmla="*/ 16 w 35"/>
                  <a:gd name="T1" fmla="*/ 0 h 37"/>
                  <a:gd name="T2" fmla="*/ 32 w 35"/>
                  <a:gd name="T3" fmla="*/ 36 h 37"/>
                  <a:gd name="T4" fmla="*/ 4 w 35"/>
                  <a:gd name="T5" fmla="*/ 28 h 37"/>
                  <a:gd name="T6" fmla="*/ 16 w 35"/>
                  <a:gd name="T7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37">
                    <a:moveTo>
                      <a:pt x="16" y="0"/>
                    </a:moveTo>
                    <a:cubicBezTo>
                      <a:pt x="28" y="5"/>
                      <a:pt x="35" y="16"/>
                      <a:pt x="32" y="36"/>
                    </a:cubicBezTo>
                    <a:cubicBezTo>
                      <a:pt x="19" y="37"/>
                      <a:pt x="7" y="37"/>
                      <a:pt x="4" y="28"/>
                    </a:cubicBezTo>
                    <a:cubicBezTo>
                      <a:pt x="0" y="11"/>
                      <a:pt x="15" y="13"/>
                      <a:pt x="16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2" name="Freeform 941"/>
              <p:cNvSpPr>
                <a:spLocks/>
              </p:cNvSpPr>
              <p:nvPr/>
            </p:nvSpPr>
            <p:spPr bwMode="auto">
              <a:xfrm>
                <a:off x="2947" y="8284"/>
                <a:ext cx="133" cy="160"/>
              </a:xfrm>
              <a:custGeom>
                <a:avLst/>
                <a:gdLst>
                  <a:gd name="T0" fmla="*/ 10 w 56"/>
                  <a:gd name="T1" fmla="*/ 0 h 68"/>
                  <a:gd name="T2" fmla="*/ 34 w 56"/>
                  <a:gd name="T3" fmla="*/ 4 h 68"/>
                  <a:gd name="T4" fmla="*/ 46 w 56"/>
                  <a:gd name="T5" fmla="*/ 68 h 68"/>
                  <a:gd name="T6" fmla="*/ 2 w 56"/>
                  <a:gd name="T7" fmla="*/ 32 h 68"/>
                  <a:gd name="T8" fmla="*/ 10 w 56"/>
                  <a:gd name="T9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68">
                    <a:moveTo>
                      <a:pt x="10" y="0"/>
                    </a:moveTo>
                    <a:cubicBezTo>
                      <a:pt x="15" y="5"/>
                      <a:pt x="24" y="5"/>
                      <a:pt x="34" y="4"/>
                    </a:cubicBezTo>
                    <a:cubicBezTo>
                      <a:pt x="39" y="27"/>
                      <a:pt x="56" y="52"/>
                      <a:pt x="46" y="68"/>
                    </a:cubicBezTo>
                    <a:cubicBezTo>
                      <a:pt x="26" y="62"/>
                      <a:pt x="24" y="36"/>
                      <a:pt x="2" y="32"/>
                    </a:cubicBezTo>
                    <a:cubicBezTo>
                      <a:pt x="0" y="17"/>
                      <a:pt x="3" y="6"/>
                      <a:pt x="1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3" name="Freeform 942"/>
              <p:cNvSpPr>
                <a:spLocks/>
              </p:cNvSpPr>
              <p:nvPr/>
            </p:nvSpPr>
            <p:spPr bwMode="auto">
              <a:xfrm>
                <a:off x="7913" y="8312"/>
                <a:ext cx="238" cy="170"/>
              </a:xfrm>
              <a:custGeom>
                <a:avLst/>
                <a:gdLst>
                  <a:gd name="T0" fmla="*/ 36 w 101"/>
                  <a:gd name="T1" fmla="*/ 0 h 72"/>
                  <a:gd name="T2" fmla="*/ 92 w 101"/>
                  <a:gd name="T3" fmla="*/ 28 h 72"/>
                  <a:gd name="T4" fmla="*/ 100 w 101"/>
                  <a:gd name="T5" fmla="*/ 56 h 72"/>
                  <a:gd name="T6" fmla="*/ 48 w 101"/>
                  <a:gd name="T7" fmla="*/ 72 h 72"/>
                  <a:gd name="T8" fmla="*/ 0 w 101"/>
                  <a:gd name="T9" fmla="*/ 32 h 72"/>
                  <a:gd name="T10" fmla="*/ 36 w 101"/>
                  <a:gd name="T11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1" h="72">
                    <a:moveTo>
                      <a:pt x="36" y="0"/>
                    </a:moveTo>
                    <a:cubicBezTo>
                      <a:pt x="47" y="17"/>
                      <a:pt x="71" y="21"/>
                      <a:pt x="92" y="28"/>
                    </a:cubicBezTo>
                    <a:cubicBezTo>
                      <a:pt x="89" y="43"/>
                      <a:pt x="101" y="43"/>
                      <a:pt x="100" y="56"/>
                    </a:cubicBezTo>
                    <a:cubicBezTo>
                      <a:pt x="80" y="51"/>
                      <a:pt x="58" y="57"/>
                      <a:pt x="48" y="72"/>
                    </a:cubicBezTo>
                    <a:cubicBezTo>
                      <a:pt x="19" y="72"/>
                      <a:pt x="25" y="37"/>
                      <a:pt x="0" y="32"/>
                    </a:cubicBezTo>
                    <a:cubicBezTo>
                      <a:pt x="4" y="14"/>
                      <a:pt x="29" y="16"/>
                      <a:pt x="36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4" name="Freeform 944"/>
              <p:cNvSpPr>
                <a:spLocks/>
              </p:cNvSpPr>
              <p:nvPr/>
            </p:nvSpPr>
            <p:spPr bwMode="auto">
              <a:xfrm>
                <a:off x="8116" y="8510"/>
                <a:ext cx="203" cy="128"/>
              </a:xfrm>
              <a:custGeom>
                <a:avLst/>
                <a:gdLst>
                  <a:gd name="T0" fmla="*/ 6 w 86"/>
                  <a:gd name="T1" fmla="*/ 0 h 54"/>
                  <a:gd name="T2" fmla="*/ 70 w 86"/>
                  <a:gd name="T3" fmla="*/ 44 h 54"/>
                  <a:gd name="T4" fmla="*/ 2 w 86"/>
                  <a:gd name="T5" fmla="*/ 28 h 54"/>
                  <a:gd name="T6" fmla="*/ 6 w 86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6" h="54">
                    <a:moveTo>
                      <a:pt x="6" y="0"/>
                    </a:moveTo>
                    <a:cubicBezTo>
                      <a:pt x="34" y="1"/>
                      <a:pt x="86" y="1"/>
                      <a:pt x="70" y="44"/>
                    </a:cubicBezTo>
                    <a:cubicBezTo>
                      <a:pt x="40" y="54"/>
                      <a:pt x="34" y="27"/>
                      <a:pt x="2" y="28"/>
                    </a:cubicBezTo>
                    <a:cubicBezTo>
                      <a:pt x="2" y="17"/>
                      <a:pt x="0" y="5"/>
                      <a:pt x="6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5" name="Freeform 945"/>
              <p:cNvSpPr>
                <a:spLocks/>
              </p:cNvSpPr>
              <p:nvPr/>
            </p:nvSpPr>
            <p:spPr bwMode="auto">
              <a:xfrm>
                <a:off x="7499" y="8548"/>
                <a:ext cx="121" cy="133"/>
              </a:xfrm>
              <a:custGeom>
                <a:avLst/>
                <a:gdLst>
                  <a:gd name="T0" fmla="*/ 19 w 51"/>
                  <a:gd name="T1" fmla="*/ 0 h 56"/>
                  <a:gd name="T2" fmla="*/ 51 w 51"/>
                  <a:gd name="T3" fmla="*/ 16 h 56"/>
                  <a:gd name="T4" fmla="*/ 35 w 51"/>
                  <a:gd name="T5" fmla="*/ 56 h 56"/>
                  <a:gd name="T6" fmla="*/ 3 w 51"/>
                  <a:gd name="T7" fmla="*/ 36 h 56"/>
                  <a:gd name="T8" fmla="*/ 19 w 51"/>
                  <a:gd name="T9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6">
                    <a:moveTo>
                      <a:pt x="19" y="0"/>
                    </a:moveTo>
                    <a:cubicBezTo>
                      <a:pt x="31" y="4"/>
                      <a:pt x="34" y="17"/>
                      <a:pt x="51" y="16"/>
                    </a:cubicBezTo>
                    <a:cubicBezTo>
                      <a:pt x="49" y="33"/>
                      <a:pt x="45" y="47"/>
                      <a:pt x="35" y="56"/>
                    </a:cubicBezTo>
                    <a:cubicBezTo>
                      <a:pt x="22" y="52"/>
                      <a:pt x="12" y="45"/>
                      <a:pt x="3" y="36"/>
                    </a:cubicBezTo>
                    <a:cubicBezTo>
                      <a:pt x="0" y="16"/>
                      <a:pt x="9" y="7"/>
                      <a:pt x="19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6" name="Freeform 946"/>
              <p:cNvSpPr>
                <a:spLocks/>
              </p:cNvSpPr>
              <p:nvPr/>
            </p:nvSpPr>
            <p:spPr bwMode="auto">
              <a:xfrm>
                <a:off x="3545" y="8626"/>
                <a:ext cx="102" cy="73"/>
              </a:xfrm>
              <a:custGeom>
                <a:avLst/>
                <a:gdLst>
                  <a:gd name="T0" fmla="*/ 41 w 43"/>
                  <a:gd name="T1" fmla="*/ 11 h 31"/>
                  <a:gd name="T2" fmla="*/ 29 w 43"/>
                  <a:gd name="T3" fmla="*/ 31 h 31"/>
                  <a:gd name="T4" fmla="*/ 9 w 43"/>
                  <a:gd name="T5" fmla="*/ 7 h 31"/>
                  <a:gd name="T6" fmla="*/ 41 w 43"/>
                  <a:gd name="T7" fmla="*/ 1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31">
                    <a:moveTo>
                      <a:pt x="41" y="11"/>
                    </a:moveTo>
                    <a:cubicBezTo>
                      <a:pt x="43" y="24"/>
                      <a:pt x="30" y="22"/>
                      <a:pt x="29" y="31"/>
                    </a:cubicBezTo>
                    <a:cubicBezTo>
                      <a:pt x="20" y="26"/>
                      <a:pt x="0" y="18"/>
                      <a:pt x="9" y="7"/>
                    </a:cubicBezTo>
                    <a:cubicBezTo>
                      <a:pt x="16" y="0"/>
                      <a:pt x="29" y="10"/>
                      <a:pt x="41" y="1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7" name="Freeform 947"/>
              <p:cNvSpPr>
                <a:spLocks/>
              </p:cNvSpPr>
              <p:nvPr/>
            </p:nvSpPr>
            <p:spPr bwMode="auto">
              <a:xfrm>
                <a:off x="3306" y="8803"/>
                <a:ext cx="119" cy="142"/>
              </a:xfrm>
              <a:custGeom>
                <a:avLst/>
                <a:gdLst>
                  <a:gd name="T0" fmla="*/ 2 w 50"/>
                  <a:gd name="T1" fmla="*/ 0 h 60"/>
                  <a:gd name="T2" fmla="*/ 50 w 50"/>
                  <a:gd name="T3" fmla="*/ 32 h 60"/>
                  <a:gd name="T4" fmla="*/ 10 w 50"/>
                  <a:gd name="T5" fmla="*/ 24 h 60"/>
                  <a:gd name="T6" fmla="*/ 2 w 50"/>
                  <a:gd name="T7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0" h="60">
                    <a:moveTo>
                      <a:pt x="2" y="0"/>
                    </a:moveTo>
                    <a:cubicBezTo>
                      <a:pt x="25" y="4"/>
                      <a:pt x="30" y="25"/>
                      <a:pt x="50" y="32"/>
                    </a:cubicBezTo>
                    <a:cubicBezTo>
                      <a:pt x="33" y="60"/>
                      <a:pt x="24" y="13"/>
                      <a:pt x="10" y="24"/>
                    </a:cubicBezTo>
                    <a:cubicBezTo>
                      <a:pt x="8" y="16"/>
                      <a:pt x="0" y="13"/>
                      <a:pt x="2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8" name="Freeform 948"/>
              <p:cNvSpPr>
                <a:spLocks/>
              </p:cNvSpPr>
              <p:nvPr/>
            </p:nvSpPr>
            <p:spPr bwMode="auto">
              <a:xfrm>
                <a:off x="4502" y="8839"/>
                <a:ext cx="40" cy="47"/>
              </a:xfrm>
              <a:custGeom>
                <a:avLst/>
                <a:gdLst>
                  <a:gd name="T0" fmla="*/ 0 w 17"/>
                  <a:gd name="T1" fmla="*/ 1 h 20"/>
                  <a:gd name="T2" fmla="*/ 16 w 17"/>
                  <a:gd name="T3" fmla="*/ 13 h 20"/>
                  <a:gd name="T4" fmla="*/ 0 w 17"/>
                  <a:gd name="T5" fmla="*/ 1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20">
                    <a:moveTo>
                      <a:pt x="0" y="1"/>
                    </a:moveTo>
                    <a:cubicBezTo>
                      <a:pt x="10" y="0"/>
                      <a:pt x="17" y="2"/>
                      <a:pt x="16" y="13"/>
                    </a:cubicBezTo>
                    <a:cubicBezTo>
                      <a:pt x="9" y="20"/>
                      <a:pt x="0" y="12"/>
                      <a:pt x="0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69" name="Freeform 949"/>
              <p:cNvSpPr>
                <a:spLocks/>
              </p:cNvSpPr>
              <p:nvPr/>
            </p:nvSpPr>
            <p:spPr bwMode="auto">
              <a:xfrm>
                <a:off x="5853" y="8898"/>
                <a:ext cx="57" cy="59"/>
              </a:xfrm>
              <a:custGeom>
                <a:avLst/>
                <a:gdLst>
                  <a:gd name="T0" fmla="*/ 24 w 24"/>
                  <a:gd name="T1" fmla="*/ 4 h 25"/>
                  <a:gd name="T2" fmla="*/ 16 w 24"/>
                  <a:gd name="T3" fmla="*/ 24 h 25"/>
                  <a:gd name="T4" fmla="*/ 0 w 24"/>
                  <a:gd name="T5" fmla="*/ 12 h 25"/>
                  <a:gd name="T6" fmla="*/ 24 w 24"/>
                  <a:gd name="T7" fmla="*/ 4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25">
                    <a:moveTo>
                      <a:pt x="24" y="4"/>
                    </a:moveTo>
                    <a:cubicBezTo>
                      <a:pt x="22" y="12"/>
                      <a:pt x="13" y="11"/>
                      <a:pt x="16" y="24"/>
                    </a:cubicBezTo>
                    <a:cubicBezTo>
                      <a:pt x="5" y="25"/>
                      <a:pt x="13" y="8"/>
                      <a:pt x="0" y="12"/>
                    </a:cubicBezTo>
                    <a:cubicBezTo>
                      <a:pt x="6" y="0"/>
                      <a:pt x="9" y="9"/>
                      <a:pt x="24" y="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0" name="Freeform 950"/>
              <p:cNvSpPr>
                <a:spLocks/>
              </p:cNvSpPr>
              <p:nvPr/>
            </p:nvSpPr>
            <p:spPr bwMode="auto">
              <a:xfrm>
                <a:off x="2598" y="9384"/>
                <a:ext cx="168" cy="204"/>
              </a:xfrm>
              <a:custGeom>
                <a:avLst/>
                <a:gdLst>
                  <a:gd name="T0" fmla="*/ 34 w 71"/>
                  <a:gd name="T1" fmla="*/ 2 h 86"/>
                  <a:gd name="T2" fmla="*/ 58 w 71"/>
                  <a:gd name="T3" fmla="*/ 26 h 86"/>
                  <a:gd name="T4" fmla="*/ 66 w 71"/>
                  <a:gd name="T5" fmla="*/ 14 h 86"/>
                  <a:gd name="T6" fmla="*/ 42 w 71"/>
                  <a:gd name="T7" fmla="*/ 86 h 86"/>
                  <a:gd name="T8" fmla="*/ 34 w 71"/>
                  <a:gd name="T9" fmla="*/ 2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86">
                    <a:moveTo>
                      <a:pt x="34" y="2"/>
                    </a:moveTo>
                    <a:cubicBezTo>
                      <a:pt x="52" y="0"/>
                      <a:pt x="43" y="25"/>
                      <a:pt x="58" y="26"/>
                    </a:cubicBezTo>
                    <a:cubicBezTo>
                      <a:pt x="62" y="23"/>
                      <a:pt x="64" y="19"/>
                      <a:pt x="66" y="14"/>
                    </a:cubicBezTo>
                    <a:cubicBezTo>
                      <a:pt x="68" y="28"/>
                      <a:pt x="71" y="82"/>
                      <a:pt x="42" y="86"/>
                    </a:cubicBezTo>
                    <a:cubicBezTo>
                      <a:pt x="21" y="65"/>
                      <a:pt x="0" y="25"/>
                      <a:pt x="34" y="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1" name="Freeform 951"/>
              <p:cNvSpPr>
                <a:spLocks noEditPoints="1"/>
              </p:cNvSpPr>
              <p:nvPr/>
            </p:nvSpPr>
            <p:spPr bwMode="auto">
              <a:xfrm>
                <a:off x="-8850" y="-5292"/>
                <a:ext cx="21147" cy="14710"/>
              </a:xfrm>
              <a:custGeom>
                <a:avLst/>
                <a:gdLst>
                  <a:gd name="T0" fmla="*/ 3920 w 8952"/>
                  <a:gd name="T1" fmla="*/ 1415 h 6227"/>
                  <a:gd name="T2" fmla="*/ 5264 w 8952"/>
                  <a:gd name="T3" fmla="*/ 223 h 6227"/>
                  <a:gd name="T4" fmla="*/ 3652 w 8952"/>
                  <a:gd name="T5" fmla="*/ 2927 h 6227"/>
                  <a:gd name="T6" fmla="*/ 5056 w 8952"/>
                  <a:gd name="T7" fmla="*/ 923 h 6227"/>
                  <a:gd name="T8" fmla="*/ 4924 w 8952"/>
                  <a:gd name="T9" fmla="*/ 1455 h 6227"/>
                  <a:gd name="T10" fmla="*/ 5760 w 8952"/>
                  <a:gd name="T11" fmla="*/ 895 h 6227"/>
                  <a:gd name="T12" fmla="*/ 5400 w 8952"/>
                  <a:gd name="T13" fmla="*/ 1663 h 6227"/>
                  <a:gd name="T14" fmla="*/ 4828 w 8952"/>
                  <a:gd name="T15" fmla="*/ 3159 h 6227"/>
                  <a:gd name="T16" fmla="*/ 6480 w 8952"/>
                  <a:gd name="T17" fmla="*/ 983 h 6227"/>
                  <a:gd name="T18" fmla="*/ 5456 w 8952"/>
                  <a:gd name="T19" fmla="*/ 2639 h 6227"/>
                  <a:gd name="T20" fmla="*/ 6400 w 8952"/>
                  <a:gd name="T21" fmla="*/ 1683 h 6227"/>
                  <a:gd name="T22" fmla="*/ 5864 w 8952"/>
                  <a:gd name="T23" fmla="*/ 2751 h 6227"/>
                  <a:gd name="T24" fmla="*/ 6160 w 8952"/>
                  <a:gd name="T25" fmla="*/ 1659 h 6227"/>
                  <a:gd name="T26" fmla="*/ 7104 w 8952"/>
                  <a:gd name="T27" fmla="*/ 1315 h 6227"/>
                  <a:gd name="T28" fmla="*/ 8452 w 8952"/>
                  <a:gd name="T29" fmla="*/ 1467 h 6227"/>
                  <a:gd name="T30" fmla="*/ 8048 w 8952"/>
                  <a:gd name="T31" fmla="*/ 1555 h 6227"/>
                  <a:gd name="T32" fmla="*/ 6028 w 8952"/>
                  <a:gd name="T33" fmla="*/ 3479 h 6227"/>
                  <a:gd name="T34" fmla="*/ 6148 w 8952"/>
                  <a:gd name="T35" fmla="*/ 4971 h 6227"/>
                  <a:gd name="T36" fmla="*/ 5740 w 8952"/>
                  <a:gd name="T37" fmla="*/ 5451 h 6227"/>
                  <a:gd name="T38" fmla="*/ 3840 w 8952"/>
                  <a:gd name="T39" fmla="*/ 5539 h 6227"/>
                  <a:gd name="T40" fmla="*/ 3120 w 8952"/>
                  <a:gd name="T41" fmla="*/ 5003 h 6227"/>
                  <a:gd name="T42" fmla="*/ 2724 w 8952"/>
                  <a:gd name="T43" fmla="*/ 3931 h 6227"/>
                  <a:gd name="T44" fmla="*/ 2724 w 8952"/>
                  <a:gd name="T45" fmla="*/ 4299 h 6227"/>
                  <a:gd name="T46" fmla="*/ 1316 w 8952"/>
                  <a:gd name="T47" fmla="*/ 4723 h 6227"/>
                  <a:gd name="T48" fmla="*/ 880 w 8952"/>
                  <a:gd name="T49" fmla="*/ 2579 h 6227"/>
                  <a:gd name="T50" fmla="*/ 1124 w 8952"/>
                  <a:gd name="T51" fmla="*/ 1075 h 6227"/>
                  <a:gd name="T52" fmla="*/ 2760 w 8952"/>
                  <a:gd name="T53" fmla="*/ 331 h 6227"/>
                  <a:gd name="T54" fmla="*/ 2972 w 8952"/>
                  <a:gd name="T55" fmla="*/ 307 h 6227"/>
                  <a:gd name="T56" fmla="*/ 3324 w 8952"/>
                  <a:gd name="T57" fmla="*/ 303 h 6227"/>
                  <a:gd name="T58" fmla="*/ 3072 w 8952"/>
                  <a:gd name="T59" fmla="*/ 1339 h 6227"/>
                  <a:gd name="T60" fmla="*/ 4308 w 8952"/>
                  <a:gd name="T61" fmla="*/ 83 h 6227"/>
                  <a:gd name="T62" fmla="*/ 3876 w 8952"/>
                  <a:gd name="T63" fmla="*/ 731 h 6227"/>
                  <a:gd name="T64" fmla="*/ 5872 w 8952"/>
                  <a:gd name="T65" fmla="*/ 583 h 6227"/>
                  <a:gd name="T66" fmla="*/ 5212 w 8952"/>
                  <a:gd name="T67" fmla="*/ 707 h 6227"/>
                  <a:gd name="T68" fmla="*/ 3468 w 8952"/>
                  <a:gd name="T69" fmla="*/ 1211 h 6227"/>
                  <a:gd name="T70" fmla="*/ 4324 w 8952"/>
                  <a:gd name="T71" fmla="*/ 947 h 6227"/>
                  <a:gd name="T72" fmla="*/ 4864 w 8952"/>
                  <a:gd name="T73" fmla="*/ 1123 h 6227"/>
                  <a:gd name="T74" fmla="*/ 7788 w 8952"/>
                  <a:gd name="T75" fmla="*/ 1251 h 6227"/>
                  <a:gd name="T76" fmla="*/ 6124 w 8952"/>
                  <a:gd name="T77" fmla="*/ 1371 h 6227"/>
                  <a:gd name="T78" fmla="*/ 2644 w 8952"/>
                  <a:gd name="T79" fmla="*/ 1459 h 6227"/>
                  <a:gd name="T80" fmla="*/ 7636 w 8952"/>
                  <a:gd name="T81" fmla="*/ 1619 h 6227"/>
                  <a:gd name="T82" fmla="*/ 4276 w 8952"/>
                  <a:gd name="T83" fmla="*/ 2035 h 6227"/>
                  <a:gd name="T84" fmla="*/ 4516 w 8952"/>
                  <a:gd name="T85" fmla="*/ 1807 h 6227"/>
                  <a:gd name="T86" fmla="*/ 4792 w 8952"/>
                  <a:gd name="T87" fmla="*/ 2219 h 6227"/>
                  <a:gd name="T88" fmla="*/ 4680 w 8952"/>
                  <a:gd name="T89" fmla="*/ 1799 h 6227"/>
                  <a:gd name="T90" fmla="*/ 4260 w 8952"/>
                  <a:gd name="T91" fmla="*/ 1855 h 6227"/>
                  <a:gd name="T92" fmla="*/ 6104 w 8952"/>
                  <a:gd name="T93" fmla="*/ 1995 h 6227"/>
                  <a:gd name="T94" fmla="*/ 1212 w 8952"/>
                  <a:gd name="T95" fmla="*/ 2219 h 6227"/>
                  <a:gd name="T96" fmla="*/ 4212 w 8952"/>
                  <a:gd name="T97" fmla="*/ 3103 h 6227"/>
                  <a:gd name="T98" fmla="*/ 3044 w 8952"/>
                  <a:gd name="T99" fmla="*/ 2667 h 6227"/>
                  <a:gd name="T100" fmla="*/ 1496 w 8952"/>
                  <a:gd name="T101" fmla="*/ 2883 h 6227"/>
                  <a:gd name="T102" fmla="*/ 3768 w 8952"/>
                  <a:gd name="T103" fmla="*/ 2959 h 6227"/>
                  <a:gd name="T104" fmla="*/ 4672 w 8952"/>
                  <a:gd name="T105" fmla="*/ 3523 h 6227"/>
                  <a:gd name="T106" fmla="*/ 4288 w 8952"/>
                  <a:gd name="T107" fmla="*/ 3319 h 6227"/>
                  <a:gd name="T108" fmla="*/ 3016 w 8952"/>
                  <a:gd name="T109" fmla="*/ 3503 h 6227"/>
                  <a:gd name="T110" fmla="*/ 4596 w 8952"/>
                  <a:gd name="T111" fmla="*/ 4439 h 6227"/>
                  <a:gd name="T112" fmla="*/ 3456 w 8952"/>
                  <a:gd name="T113" fmla="*/ 4043 h 6227"/>
                  <a:gd name="T114" fmla="*/ 5792 w 8952"/>
                  <a:gd name="T115" fmla="*/ 4095 h 6227"/>
                  <a:gd name="T116" fmla="*/ 3596 w 8952"/>
                  <a:gd name="T117" fmla="*/ 4975 h 6227"/>
                  <a:gd name="T118" fmla="*/ 1264 w 8952"/>
                  <a:gd name="T119" fmla="*/ 4415 h 6227"/>
                  <a:gd name="T120" fmla="*/ 3108 w 8952"/>
                  <a:gd name="T121" fmla="*/ 4599 h 6227"/>
                  <a:gd name="T122" fmla="*/ 4552 w 8952"/>
                  <a:gd name="T123" fmla="*/ 5367 h 6227"/>
                  <a:gd name="T124" fmla="*/ 5520 w 8952"/>
                  <a:gd name="T125" fmla="*/ 5323 h 6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952" h="6227">
                    <a:moveTo>
                      <a:pt x="4672" y="55"/>
                    </a:moveTo>
                    <a:cubicBezTo>
                      <a:pt x="4683" y="49"/>
                      <a:pt x="4672" y="32"/>
                      <a:pt x="4664" y="31"/>
                    </a:cubicBezTo>
                    <a:cubicBezTo>
                      <a:pt x="4654" y="34"/>
                      <a:pt x="4656" y="50"/>
                      <a:pt x="4644" y="51"/>
                    </a:cubicBezTo>
                    <a:cubicBezTo>
                      <a:pt x="4644" y="46"/>
                      <a:pt x="4644" y="40"/>
                      <a:pt x="4644" y="35"/>
                    </a:cubicBezTo>
                    <a:cubicBezTo>
                      <a:pt x="4682" y="23"/>
                      <a:pt x="4690" y="0"/>
                      <a:pt x="4724" y="27"/>
                    </a:cubicBezTo>
                    <a:cubicBezTo>
                      <a:pt x="4726" y="36"/>
                      <a:pt x="4718" y="35"/>
                      <a:pt x="4712" y="35"/>
                    </a:cubicBezTo>
                    <a:cubicBezTo>
                      <a:pt x="4711" y="42"/>
                      <a:pt x="4717" y="43"/>
                      <a:pt x="4716" y="51"/>
                    </a:cubicBezTo>
                    <a:cubicBezTo>
                      <a:pt x="4729" y="31"/>
                      <a:pt x="4745" y="70"/>
                      <a:pt x="4760" y="47"/>
                    </a:cubicBezTo>
                    <a:cubicBezTo>
                      <a:pt x="4770" y="51"/>
                      <a:pt x="4771" y="63"/>
                      <a:pt x="4788" y="59"/>
                    </a:cubicBezTo>
                    <a:cubicBezTo>
                      <a:pt x="4774" y="80"/>
                      <a:pt x="4748" y="86"/>
                      <a:pt x="4740" y="103"/>
                    </a:cubicBezTo>
                    <a:cubicBezTo>
                      <a:pt x="4728" y="106"/>
                      <a:pt x="4732" y="92"/>
                      <a:pt x="4720" y="95"/>
                    </a:cubicBezTo>
                    <a:cubicBezTo>
                      <a:pt x="4724" y="104"/>
                      <a:pt x="4721" y="120"/>
                      <a:pt x="4736" y="119"/>
                    </a:cubicBezTo>
                    <a:cubicBezTo>
                      <a:pt x="4714" y="130"/>
                      <a:pt x="4713" y="177"/>
                      <a:pt x="4692" y="175"/>
                    </a:cubicBezTo>
                    <a:cubicBezTo>
                      <a:pt x="4689" y="193"/>
                      <a:pt x="4712" y="184"/>
                      <a:pt x="4712" y="199"/>
                    </a:cubicBezTo>
                    <a:cubicBezTo>
                      <a:pt x="4680" y="186"/>
                      <a:pt x="4671" y="229"/>
                      <a:pt x="4668" y="259"/>
                    </a:cubicBezTo>
                    <a:cubicBezTo>
                      <a:pt x="4665" y="248"/>
                      <a:pt x="4635" y="251"/>
                      <a:pt x="4644" y="259"/>
                    </a:cubicBezTo>
                    <a:cubicBezTo>
                      <a:pt x="4609" y="254"/>
                      <a:pt x="4621" y="294"/>
                      <a:pt x="4592" y="295"/>
                    </a:cubicBezTo>
                    <a:cubicBezTo>
                      <a:pt x="4589" y="306"/>
                      <a:pt x="4598" y="305"/>
                      <a:pt x="4596" y="315"/>
                    </a:cubicBezTo>
                    <a:cubicBezTo>
                      <a:pt x="4579" y="311"/>
                      <a:pt x="4579" y="325"/>
                      <a:pt x="4580" y="339"/>
                    </a:cubicBezTo>
                    <a:cubicBezTo>
                      <a:pt x="4573" y="338"/>
                      <a:pt x="4567" y="336"/>
                      <a:pt x="4564" y="331"/>
                    </a:cubicBezTo>
                    <a:cubicBezTo>
                      <a:pt x="4536" y="371"/>
                      <a:pt x="4534" y="420"/>
                      <a:pt x="4500" y="447"/>
                    </a:cubicBezTo>
                    <a:cubicBezTo>
                      <a:pt x="4481" y="440"/>
                      <a:pt x="4450" y="461"/>
                      <a:pt x="4456" y="479"/>
                    </a:cubicBezTo>
                    <a:cubicBezTo>
                      <a:pt x="4448" y="479"/>
                      <a:pt x="4451" y="490"/>
                      <a:pt x="4440" y="487"/>
                    </a:cubicBezTo>
                    <a:cubicBezTo>
                      <a:pt x="4444" y="503"/>
                      <a:pt x="4440" y="503"/>
                      <a:pt x="4440" y="523"/>
                    </a:cubicBezTo>
                    <a:cubicBezTo>
                      <a:pt x="4414" y="537"/>
                      <a:pt x="4405" y="568"/>
                      <a:pt x="4384" y="587"/>
                    </a:cubicBezTo>
                    <a:cubicBezTo>
                      <a:pt x="4371" y="587"/>
                      <a:pt x="4363" y="579"/>
                      <a:pt x="4356" y="591"/>
                    </a:cubicBezTo>
                    <a:cubicBezTo>
                      <a:pt x="4350" y="588"/>
                      <a:pt x="4343" y="585"/>
                      <a:pt x="4344" y="575"/>
                    </a:cubicBezTo>
                    <a:cubicBezTo>
                      <a:pt x="4345" y="591"/>
                      <a:pt x="4329" y="607"/>
                      <a:pt x="4332" y="623"/>
                    </a:cubicBezTo>
                    <a:cubicBezTo>
                      <a:pt x="4322" y="622"/>
                      <a:pt x="4315" y="624"/>
                      <a:pt x="4316" y="635"/>
                    </a:cubicBezTo>
                    <a:cubicBezTo>
                      <a:pt x="4303" y="637"/>
                      <a:pt x="4307" y="623"/>
                      <a:pt x="4292" y="627"/>
                    </a:cubicBezTo>
                    <a:cubicBezTo>
                      <a:pt x="4277" y="629"/>
                      <a:pt x="4295" y="642"/>
                      <a:pt x="4284" y="651"/>
                    </a:cubicBezTo>
                    <a:cubicBezTo>
                      <a:pt x="4286" y="662"/>
                      <a:pt x="4303" y="658"/>
                      <a:pt x="4312" y="663"/>
                    </a:cubicBezTo>
                    <a:cubicBezTo>
                      <a:pt x="4307" y="675"/>
                      <a:pt x="4294" y="674"/>
                      <a:pt x="4304" y="691"/>
                    </a:cubicBezTo>
                    <a:cubicBezTo>
                      <a:pt x="4284" y="695"/>
                      <a:pt x="4284" y="679"/>
                      <a:pt x="4272" y="675"/>
                    </a:cubicBezTo>
                    <a:cubicBezTo>
                      <a:pt x="4281" y="678"/>
                      <a:pt x="4271" y="700"/>
                      <a:pt x="4280" y="703"/>
                    </a:cubicBezTo>
                    <a:cubicBezTo>
                      <a:pt x="4277" y="710"/>
                      <a:pt x="4271" y="705"/>
                      <a:pt x="4272" y="699"/>
                    </a:cubicBezTo>
                    <a:cubicBezTo>
                      <a:pt x="4262" y="709"/>
                      <a:pt x="4280" y="725"/>
                      <a:pt x="4288" y="731"/>
                    </a:cubicBezTo>
                    <a:cubicBezTo>
                      <a:pt x="4298" y="733"/>
                      <a:pt x="4286" y="713"/>
                      <a:pt x="4300" y="719"/>
                    </a:cubicBezTo>
                    <a:cubicBezTo>
                      <a:pt x="4294" y="731"/>
                      <a:pt x="4297" y="723"/>
                      <a:pt x="4308" y="723"/>
                    </a:cubicBezTo>
                    <a:cubicBezTo>
                      <a:pt x="4297" y="738"/>
                      <a:pt x="4297" y="731"/>
                      <a:pt x="4304" y="751"/>
                    </a:cubicBezTo>
                    <a:cubicBezTo>
                      <a:pt x="4293" y="737"/>
                      <a:pt x="4284" y="750"/>
                      <a:pt x="4272" y="755"/>
                    </a:cubicBezTo>
                    <a:cubicBezTo>
                      <a:pt x="4274" y="759"/>
                      <a:pt x="4276" y="762"/>
                      <a:pt x="4280" y="763"/>
                    </a:cubicBezTo>
                    <a:cubicBezTo>
                      <a:pt x="4274" y="774"/>
                      <a:pt x="4260" y="778"/>
                      <a:pt x="4248" y="783"/>
                    </a:cubicBezTo>
                    <a:cubicBezTo>
                      <a:pt x="4249" y="797"/>
                      <a:pt x="4258" y="802"/>
                      <a:pt x="4256" y="819"/>
                    </a:cubicBezTo>
                    <a:cubicBezTo>
                      <a:pt x="4208" y="811"/>
                      <a:pt x="4208" y="864"/>
                      <a:pt x="4176" y="859"/>
                    </a:cubicBezTo>
                    <a:cubicBezTo>
                      <a:pt x="4180" y="867"/>
                      <a:pt x="4181" y="878"/>
                      <a:pt x="4192" y="879"/>
                    </a:cubicBezTo>
                    <a:cubicBezTo>
                      <a:pt x="4188" y="893"/>
                      <a:pt x="4173" y="898"/>
                      <a:pt x="4176" y="919"/>
                    </a:cubicBezTo>
                    <a:cubicBezTo>
                      <a:pt x="4170" y="920"/>
                      <a:pt x="4169" y="915"/>
                      <a:pt x="4164" y="915"/>
                    </a:cubicBezTo>
                    <a:cubicBezTo>
                      <a:pt x="4160" y="916"/>
                      <a:pt x="4161" y="923"/>
                      <a:pt x="4156" y="923"/>
                    </a:cubicBezTo>
                    <a:cubicBezTo>
                      <a:pt x="4157" y="934"/>
                      <a:pt x="4163" y="940"/>
                      <a:pt x="4176" y="939"/>
                    </a:cubicBezTo>
                    <a:cubicBezTo>
                      <a:pt x="4168" y="956"/>
                      <a:pt x="4134" y="947"/>
                      <a:pt x="4132" y="971"/>
                    </a:cubicBezTo>
                    <a:cubicBezTo>
                      <a:pt x="4123" y="968"/>
                      <a:pt x="4112" y="967"/>
                      <a:pt x="4104" y="963"/>
                    </a:cubicBezTo>
                    <a:cubicBezTo>
                      <a:pt x="4110" y="976"/>
                      <a:pt x="4107" y="990"/>
                      <a:pt x="4100" y="999"/>
                    </a:cubicBezTo>
                    <a:cubicBezTo>
                      <a:pt x="4084" y="992"/>
                      <a:pt x="4073" y="1007"/>
                      <a:pt x="4076" y="983"/>
                    </a:cubicBezTo>
                    <a:cubicBezTo>
                      <a:pt x="4067" y="987"/>
                      <a:pt x="4073" y="1010"/>
                      <a:pt x="4084" y="1007"/>
                    </a:cubicBezTo>
                    <a:cubicBezTo>
                      <a:pt x="4070" y="1022"/>
                      <a:pt x="4055" y="1012"/>
                      <a:pt x="4040" y="1023"/>
                    </a:cubicBezTo>
                    <a:cubicBezTo>
                      <a:pt x="4068" y="1048"/>
                      <a:pt x="4026" y="1065"/>
                      <a:pt x="4036" y="1107"/>
                    </a:cubicBezTo>
                    <a:cubicBezTo>
                      <a:pt x="4014" y="1103"/>
                      <a:pt x="4038" y="1119"/>
                      <a:pt x="4016" y="1115"/>
                    </a:cubicBezTo>
                    <a:cubicBezTo>
                      <a:pt x="4023" y="1122"/>
                      <a:pt x="4038" y="1120"/>
                      <a:pt x="4044" y="1127"/>
                    </a:cubicBezTo>
                    <a:cubicBezTo>
                      <a:pt x="4050" y="1153"/>
                      <a:pt x="4018" y="1156"/>
                      <a:pt x="4008" y="1143"/>
                    </a:cubicBezTo>
                    <a:cubicBezTo>
                      <a:pt x="4024" y="1156"/>
                      <a:pt x="4014" y="1171"/>
                      <a:pt x="4016" y="1199"/>
                    </a:cubicBezTo>
                    <a:cubicBezTo>
                      <a:pt x="3992" y="1208"/>
                      <a:pt x="3971" y="1221"/>
                      <a:pt x="3956" y="1239"/>
                    </a:cubicBezTo>
                    <a:cubicBezTo>
                      <a:pt x="3962" y="1245"/>
                      <a:pt x="3959" y="1260"/>
                      <a:pt x="3972" y="1259"/>
                    </a:cubicBezTo>
                    <a:cubicBezTo>
                      <a:pt x="3975" y="1274"/>
                      <a:pt x="3967" y="1278"/>
                      <a:pt x="3968" y="1291"/>
                    </a:cubicBezTo>
                    <a:cubicBezTo>
                      <a:pt x="3940" y="1292"/>
                      <a:pt x="3917" y="1330"/>
                      <a:pt x="3916" y="1371"/>
                    </a:cubicBezTo>
                    <a:cubicBezTo>
                      <a:pt x="3899" y="1361"/>
                      <a:pt x="3887" y="1387"/>
                      <a:pt x="3868" y="1375"/>
                    </a:cubicBezTo>
                    <a:cubicBezTo>
                      <a:pt x="3860" y="1374"/>
                      <a:pt x="3869" y="1387"/>
                      <a:pt x="3872" y="1387"/>
                    </a:cubicBezTo>
                    <a:cubicBezTo>
                      <a:pt x="3848" y="1387"/>
                      <a:pt x="3870" y="1417"/>
                      <a:pt x="3840" y="1415"/>
                    </a:cubicBezTo>
                    <a:cubicBezTo>
                      <a:pt x="3842" y="1421"/>
                      <a:pt x="3846" y="1425"/>
                      <a:pt x="3852" y="1427"/>
                    </a:cubicBezTo>
                    <a:cubicBezTo>
                      <a:pt x="3848" y="1437"/>
                      <a:pt x="3829" y="1429"/>
                      <a:pt x="3828" y="1423"/>
                    </a:cubicBezTo>
                    <a:cubicBezTo>
                      <a:pt x="3820" y="1422"/>
                      <a:pt x="3808" y="1449"/>
                      <a:pt x="3808" y="1431"/>
                    </a:cubicBezTo>
                    <a:cubicBezTo>
                      <a:pt x="3799" y="1431"/>
                      <a:pt x="3806" y="1448"/>
                      <a:pt x="3804" y="1455"/>
                    </a:cubicBezTo>
                    <a:cubicBezTo>
                      <a:pt x="3776" y="1445"/>
                      <a:pt x="3791" y="1477"/>
                      <a:pt x="3772" y="1475"/>
                    </a:cubicBezTo>
                    <a:cubicBezTo>
                      <a:pt x="3771" y="1466"/>
                      <a:pt x="3767" y="1458"/>
                      <a:pt x="3764" y="1451"/>
                    </a:cubicBezTo>
                    <a:cubicBezTo>
                      <a:pt x="3743" y="1457"/>
                      <a:pt x="3777" y="1465"/>
                      <a:pt x="3764" y="1475"/>
                    </a:cubicBezTo>
                    <a:cubicBezTo>
                      <a:pt x="3738" y="1468"/>
                      <a:pt x="3733" y="1474"/>
                      <a:pt x="3716" y="1463"/>
                    </a:cubicBezTo>
                    <a:cubicBezTo>
                      <a:pt x="3704" y="1465"/>
                      <a:pt x="3698" y="1471"/>
                      <a:pt x="3696" y="1483"/>
                    </a:cubicBezTo>
                    <a:cubicBezTo>
                      <a:pt x="3660" y="1474"/>
                      <a:pt x="3645" y="1488"/>
                      <a:pt x="3636" y="1515"/>
                    </a:cubicBezTo>
                    <a:cubicBezTo>
                      <a:pt x="3642" y="1520"/>
                      <a:pt x="3647" y="1525"/>
                      <a:pt x="3652" y="1531"/>
                    </a:cubicBezTo>
                    <a:cubicBezTo>
                      <a:pt x="3643" y="1540"/>
                      <a:pt x="3652" y="1568"/>
                      <a:pt x="3632" y="1567"/>
                    </a:cubicBezTo>
                    <a:cubicBezTo>
                      <a:pt x="3641" y="1584"/>
                      <a:pt x="3624" y="1590"/>
                      <a:pt x="3632" y="1611"/>
                    </a:cubicBezTo>
                    <a:cubicBezTo>
                      <a:pt x="3608" y="1615"/>
                      <a:pt x="3593" y="1628"/>
                      <a:pt x="3580" y="1643"/>
                    </a:cubicBezTo>
                    <a:cubicBezTo>
                      <a:pt x="3591" y="1656"/>
                      <a:pt x="3596" y="1623"/>
                      <a:pt x="3600" y="1655"/>
                    </a:cubicBezTo>
                    <a:cubicBezTo>
                      <a:pt x="3566" y="1647"/>
                      <a:pt x="3571" y="1679"/>
                      <a:pt x="3544" y="1687"/>
                    </a:cubicBezTo>
                    <a:cubicBezTo>
                      <a:pt x="3563" y="1718"/>
                      <a:pt x="3525" y="1724"/>
                      <a:pt x="3512" y="1743"/>
                    </a:cubicBezTo>
                    <a:cubicBezTo>
                      <a:pt x="3496" y="1766"/>
                      <a:pt x="3504" y="1815"/>
                      <a:pt x="3472" y="1819"/>
                    </a:cubicBezTo>
                    <a:cubicBezTo>
                      <a:pt x="3471" y="1847"/>
                      <a:pt x="3474" y="1902"/>
                      <a:pt x="3440" y="1895"/>
                    </a:cubicBezTo>
                    <a:cubicBezTo>
                      <a:pt x="3457" y="1907"/>
                      <a:pt x="3458" y="1962"/>
                      <a:pt x="3424" y="1943"/>
                    </a:cubicBezTo>
                    <a:cubicBezTo>
                      <a:pt x="3420" y="1955"/>
                      <a:pt x="3433" y="1950"/>
                      <a:pt x="3440" y="1951"/>
                    </a:cubicBezTo>
                    <a:cubicBezTo>
                      <a:pt x="3428" y="1981"/>
                      <a:pt x="3431" y="1992"/>
                      <a:pt x="3444" y="2019"/>
                    </a:cubicBezTo>
                    <a:cubicBezTo>
                      <a:pt x="3419" y="2001"/>
                      <a:pt x="3420" y="2049"/>
                      <a:pt x="3392" y="2051"/>
                    </a:cubicBezTo>
                    <a:cubicBezTo>
                      <a:pt x="3392" y="2071"/>
                      <a:pt x="3387" y="2074"/>
                      <a:pt x="3392" y="2091"/>
                    </a:cubicBezTo>
                    <a:cubicBezTo>
                      <a:pt x="3376" y="2093"/>
                      <a:pt x="3374" y="2110"/>
                      <a:pt x="3364" y="2119"/>
                    </a:cubicBezTo>
                    <a:cubicBezTo>
                      <a:pt x="3367" y="2128"/>
                      <a:pt x="3378" y="2129"/>
                      <a:pt x="3384" y="2135"/>
                    </a:cubicBezTo>
                    <a:cubicBezTo>
                      <a:pt x="3368" y="2150"/>
                      <a:pt x="3346" y="2142"/>
                      <a:pt x="3336" y="2167"/>
                    </a:cubicBezTo>
                    <a:cubicBezTo>
                      <a:pt x="3350" y="2187"/>
                      <a:pt x="3327" y="2200"/>
                      <a:pt x="3328" y="2219"/>
                    </a:cubicBezTo>
                    <a:cubicBezTo>
                      <a:pt x="3321" y="2221"/>
                      <a:pt x="3311" y="2221"/>
                      <a:pt x="3308" y="2227"/>
                    </a:cubicBezTo>
                    <a:cubicBezTo>
                      <a:pt x="3301" y="2226"/>
                      <a:pt x="3306" y="2213"/>
                      <a:pt x="3300" y="2211"/>
                    </a:cubicBezTo>
                    <a:cubicBezTo>
                      <a:pt x="3276" y="2208"/>
                      <a:pt x="3267" y="2221"/>
                      <a:pt x="3248" y="2223"/>
                    </a:cubicBezTo>
                    <a:cubicBezTo>
                      <a:pt x="3255" y="2266"/>
                      <a:pt x="3222" y="2295"/>
                      <a:pt x="3252" y="2331"/>
                    </a:cubicBezTo>
                    <a:cubicBezTo>
                      <a:pt x="3241" y="2338"/>
                      <a:pt x="3246" y="2366"/>
                      <a:pt x="3244" y="2371"/>
                    </a:cubicBezTo>
                    <a:cubicBezTo>
                      <a:pt x="3253" y="2369"/>
                      <a:pt x="3254" y="2388"/>
                      <a:pt x="3268" y="2391"/>
                    </a:cubicBezTo>
                    <a:cubicBezTo>
                      <a:pt x="3264" y="2416"/>
                      <a:pt x="3278" y="2451"/>
                      <a:pt x="3292" y="2471"/>
                    </a:cubicBezTo>
                    <a:cubicBezTo>
                      <a:pt x="3292" y="2481"/>
                      <a:pt x="3275" y="2475"/>
                      <a:pt x="3280" y="2491"/>
                    </a:cubicBezTo>
                    <a:cubicBezTo>
                      <a:pt x="3300" y="2501"/>
                      <a:pt x="3303" y="2530"/>
                      <a:pt x="3316" y="2547"/>
                    </a:cubicBezTo>
                    <a:cubicBezTo>
                      <a:pt x="3304" y="2544"/>
                      <a:pt x="3304" y="2554"/>
                      <a:pt x="3292" y="2551"/>
                    </a:cubicBezTo>
                    <a:cubicBezTo>
                      <a:pt x="3310" y="2582"/>
                      <a:pt x="3306" y="2616"/>
                      <a:pt x="3328" y="2647"/>
                    </a:cubicBezTo>
                    <a:cubicBezTo>
                      <a:pt x="3340" y="2640"/>
                      <a:pt x="3323" y="2628"/>
                      <a:pt x="3328" y="2615"/>
                    </a:cubicBezTo>
                    <a:cubicBezTo>
                      <a:pt x="3342" y="2612"/>
                      <a:pt x="3348" y="2601"/>
                      <a:pt x="3340" y="2587"/>
                    </a:cubicBezTo>
                    <a:cubicBezTo>
                      <a:pt x="3382" y="2551"/>
                      <a:pt x="3329" y="2471"/>
                      <a:pt x="3368" y="2455"/>
                    </a:cubicBezTo>
                    <a:cubicBezTo>
                      <a:pt x="3369" y="2447"/>
                      <a:pt x="3358" y="2417"/>
                      <a:pt x="3344" y="2411"/>
                    </a:cubicBezTo>
                    <a:cubicBezTo>
                      <a:pt x="3354" y="2396"/>
                      <a:pt x="3370" y="2374"/>
                      <a:pt x="3360" y="2351"/>
                    </a:cubicBezTo>
                    <a:cubicBezTo>
                      <a:pt x="3378" y="2345"/>
                      <a:pt x="3380" y="2323"/>
                      <a:pt x="3384" y="2303"/>
                    </a:cubicBezTo>
                    <a:cubicBezTo>
                      <a:pt x="3398" y="2311"/>
                      <a:pt x="3402" y="2301"/>
                      <a:pt x="3416" y="2299"/>
                    </a:cubicBezTo>
                    <a:cubicBezTo>
                      <a:pt x="3414" y="2279"/>
                      <a:pt x="3409" y="2261"/>
                      <a:pt x="3408" y="2239"/>
                    </a:cubicBezTo>
                    <a:cubicBezTo>
                      <a:pt x="3412" y="2239"/>
                      <a:pt x="3416" y="2239"/>
                      <a:pt x="3420" y="2239"/>
                    </a:cubicBezTo>
                    <a:cubicBezTo>
                      <a:pt x="3422" y="2224"/>
                      <a:pt x="3413" y="2219"/>
                      <a:pt x="3416" y="2203"/>
                    </a:cubicBezTo>
                    <a:cubicBezTo>
                      <a:pt x="3419" y="2204"/>
                      <a:pt x="3420" y="2207"/>
                      <a:pt x="3424" y="2207"/>
                    </a:cubicBezTo>
                    <a:cubicBezTo>
                      <a:pt x="3431" y="2159"/>
                      <a:pt x="3502" y="2109"/>
                      <a:pt x="3420" y="2075"/>
                    </a:cubicBezTo>
                    <a:cubicBezTo>
                      <a:pt x="3429" y="2068"/>
                      <a:pt x="3441" y="2064"/>
                      <a:pt x="3452" y="2059"/>
                    </a:cubicBezTo>
                    <a:cubicBezTo>
                      <a:pt x="3445" y="2051"/>
                      <a:pt x="3452" y="2049"/>
                      <a:pt x="3452" y="2039"/>
                    </a:cubicBezTo>
                    <a:cubicBezTo>
                      <a:pt x="3471" y="2033"/>
                      <a:pt x="3511" y="2026"/>
                      <a:pt x="3500" y="2003"/>
                    </a:cubicBezTo>
                    <a:cubicBezTo>
                      <a:pt x="3501" y="1997"/>
                      <a:pt x="3520" y="1989"/>
                      <a:pt x="3524" y="1999"/>
                    </a:cubicBezTo>
                    <a:cubicBezTo>
                      <a:pt x="3533" y="2000"/>
                      <a:pt x="3528" y="1987"/>
                      <a:pt x="3536" y="1987"/>
                    </a:cubicBezTo>
                    <a:cubicBezTo>
                      <a:pt x="3532" y="1976"/>
                      <a:pt x="3520" y="1974"/>
                      <a:pt x="3508" y="1971"/>
                    </a:cubicBezTo>
                    <a:cubicBezTo>
                      <a:pt x="3514" y="1953"/>
                      <a:pt x="3520" y="1935"/>
                      <a:pt x="3532" y="1923"/>
                    </a:cubicBezTo>
                    <a:cubicBezTo>
                      <a:pt x="3539" y="1926"/>
                      <a:pt x="3547" y="1930"/>
                      <a:pt x="3556" y="1931"/>
                    </a:cubicBezTo>
                    <a:cubicBezTo>
                      <a:pt x="3569" y="1922"/>
                      <a:pt x="3563" y="1919"/>
                      <a:pt x="3568" y="1903"/>
                    </a:cubicBezTo>
                    <a:cubicBezTo>
                      <a:pt x="3581" y="1916"/>
                      <a:pt x="3580" y="1892"/>
                      <a:pt x="3588" y="1887"/>
                    </a:cubicBezTo>
                    <a:cubicBezTo>
                      <a:pt x="3592" y="1908"/>
                      <a:pt x="3609" y="1897"/>
                      <a:pt x="3628" y="1891"/>
                    </a:cubicBezTo>
                    <a:cubicBezTo>
                      <a:pt x="3618" y="1880"/>
                      <a:pt x="3616" y="1887"/>
                      <a:pt x="3600" y="1883"/>
                    </a:cubicBezTo>
                    <a:cubicBezTo>
                      <a:pt x="3602" y="1875"/>
                      <a:pt x="3611" y="1876"/>
                      <a:pt x="3608" y="1863"/>
                    </a:cubicBezTo>
                    <a:cubicBezTo>
                      <a:pt x="3606" y="1859"/>
                      <a:pt x="3604" y="1856"/>
                      <a:pt x="3600" y="1855"/>
                    </a:cubicBezTo>
                    <a:cubicBezTo>
                      <a:pt x="3591" y="1856"/>
                      <a:pt x="3605" y="1865"/>
                      <a:pt x="3600" y="1875"/>
                    </a:cubicBezTo>
                    <a:cubicBezTo>
                      <a:pt x="3583" y="1881"/>
                      <a:pt x="3599" y="1854"/>
                      <a:pt x="3588" y="1855"/>
                    </a:cubicBezTo>
                    <a:cubicBezTo>
                      <a:pt x="3592" y="1848"/>
                      <a:pt x="3602" y="1848"/>
                      <a:pt x="3608" y="1843"/>
                    </a:cubicBezTo>
                    <a:cubicBezTo>
                      <a:pt x="3607" y="1838"/>
                      <a:pt x="3604" y="1841"/>
                      <a:pt x="3604" y="1843"/>
                    </a:cubicBezTo>
                    <a:cubicBezTo>
                      <a:pt x="3603" y="1829"/>
                      <a:pt x="3612" y="1802"/>
                      <a:pt x="3604" y="1787"/>
                    </a:cubicBezTo>
                    <a:cubicBezTo>
                      <a:pt x="3604" y="1779"/>
                      <a:pt x="3617" y="1784"/>
                      <a:pt x="3616" y="1775"/>
                    </a:cubicBezTo>
                    <a:cubicBezTo>
                      <a:pt x="3625" y="1773"/>
                      <a:pt x="3622" y="1783"/>
                      <a:pt x="3628" y="1783"/>
                    </a:cubicBezTo>
                    <a:cubicBezTo>
                      <a:pt x="3632" y="1761"/>
                      <a:pt x="3654" y="1721"/>
                      <a:pt x="3680" y="1715"/>
                    </a:cubicBezTo>
                    <a:cubicBezTo>
                      <a:pt x="3684" y="1712"/>
                      <a:pt x="3686" y="1708"/>
                      <a:pt x="3688" y="1703"/>
                    </a:cubicBezTo>
                    <a:cubicBezTo>
                      <a:pt x="3692" y="1690"/>
                      <a:pt x="3675" y="1698"/>
                      <a:pt x="3676" y="1687"/>
                    </a:cubicBezTo>
                    <a:cubicBezTo>
                      <a:pt x="3680" y="1673"/>
                      <a:pt x="3689" y="1665"/>
                      <a:pt x="3708" y="1667"/>
                    </a:cubicBezTo>
                    <a:cubicBezTo>
                      <a:pt x="3689" y="1653"/>
                      <a:pt x="3717" y="1636"/>
                      <a:pt x="3704" y="1619"/>
                    </a:cubicBezTo>
                    <a:cubicBezTo>
                      <a:pt x="3712" y="1598"/>
                      <a:pt x="3747" y="1603"/>
                      <a:pt x="3756" y="1583"/>
                    </a:cubicBezTo>
                    <a:cubicBezTo>
                      <a:pt x="3764" y="1583"/>
                      <a:pt x="3759" y="1596"/>
                      <a:pt x="3768" y="1595"/>
                    </a:cubicBezTo>
                    <a:cubicBezTo>
                      <a:pt x="3765" y="1580"/>
                      <a:pt x="3764" y="1577"/>
                      <a:pt x="3768" y="1567"/>
                    </a:cubicBezTo>
                    <a:cubicBezTo>
                      <a:pt x="3781" y="1576"/>
                      <a:pt x="3794" y="1565"/>
                      <a:pt x="3812" y="1559"/>
                    </a:cubicBezTo>
                    <a:cubicBezTo>
                      <a:pt x="3818" y="1561"/>
                      <a:pt x="3813" y="1574"/>
                      <a:pt x="3820" y="1575"/>
                    </a:cubicBezTo>
                    <a:cubicBezTo>
                      <a:pt x="3815" y="1549"/>
                      <a:pt x="3848" y="1537"/>
                      <a:pt x="3864" y="1519"/>
                    </a:cubicBezTo>
                    <a:cubicBezTo>
                      <a:pt x="3863" y="1514"/>
                      <a:pt x="3854" y="1516"/>
                      <a:pt x="3848" y="1515"/>
                    </a:cubicBezTo>
                    <a:cubicBezTo>
                      <a:pt x="3847" y="1488"/>
                      <a:pt x="3878" y="1515"/>
                      <a:pt x="3880" y="1507"/>
                    </a:cubicBezTo>
                    <a:cubicBezTo>
                      <a:pt x="3889" y="1509"/>
                      <a:pt x="3880" y="1528"/>
                      <a:pt x="3888" y="1531"/>
                    </a:cubicBezTo>
                    <a:cubicBezTo>
                      <a:pt x="3896" y="1521"/>
                      <a:pt x="3890" y="1496"/>
                      <a:pt x="3908" y="1495"/>
                    </a:cubicBezTo>
                    <a:cubicBezTo>
                      <a:pt x="3905" y="1483"/>
                      <a:pt x="3886" y="1487"/>
                      <a:pt x="3888" y="1471"/>
                    </a:cubicBezTo>
                    <a:cubicBezTo>
                      <a:pt x="3906" y="1477"/>
                      <a:pt x="3895" y="1450"/>
                      <a:pt x="3896" y="1431"/>
                    </a:cubicBezTo>
                    <a:cubicBezTo>
                      <a:pt x="3904" y="1432"/>
                      <a:pt x="3909" y="1430"/>
                      <a:pt x="3908" y="1423"/>
                    </a:cubicBezTo>
                    <a:cubicBezTo>
                      <a:pt x="3921" y="1421"/>
                      <a:pt x="3924" y="1432"/>
                      <a:pt x="3932" y="1423"/>
                    </a:cubicBezTo>
                    <a:cubicBezTo>
                      <a:pt x="3930" y="1418"/>
                      <a:pt x="3920" y="1397"/>
                      <a:pt x="3920" y="1415"/>
                    </a:cubicBezTo>
                    <a:cubicBezTo>
                      <a:pt x="3908" y="1412"/>
                      <a:pt x="3925" y="1405"/>
                      <a:pt x="3920" y="1395"/>
                    </a:cubicBezTo>
                    <a:cubicBezTo>
                      <a:pt x="3967" y="1391"/>
                      <a:pt x="3969" y="1432"/>
                      <a:pt x="4016" y="1427"/>
                    </a:cubicBezTo>
                    <a:cubicBezTo>
                      <a:pt x="4021" y="1419"/>
                      <a:pt x="4020" y="1405"/>
                      <a:pt x="4040" y="1411"/>
                    </a:cubicBezTo>
                    <a:cubicBezTo>
                      <a:pt x="4041" y="1405"/>
                      <a:pt x="4036" y="1404"/>
                      <a:pt x="4036" y="1399"/>
                    </a:cubicBezTo>
                    <a:cubicBezTo>
                      <a:pt x="4020" y="1410"/>
                      <a:pt x="3997" y="1395"/>
                      <a:pt x="3996" y="1415"/>
                    </a:cubicBezTo>
                    <a:cubicBezTo>
                      <a:pt x="3982" y="1411"/>
                      <a:pt x="3972" y="1401"/>
                      <a:pt x="3968" y="1387"/>
                    </a:cubicBezTo>
                    <a:cubicBezTo>
                      <a:pt x="3979" y="1390"/>
                      <a:pt x="3976" y="1379"/>
                      <a:pt x="3980" y="1375"/>
                    </a:cubicBezTo>
                    <a:cubicBezTo>
                      <a:pt x="3983" y="1377"/>
                      <a:pt x="3986" y="1379"/>
                      <a:pt x="3992" y="1379"/>
                    </a:cubicBezTo>
                    <a:cubicBezTo>
                      <a:pt x="3992" y="1391"/>
                      <a:pt x="3994" y="1400"/>
                      <a:pt x="4012" y="1403"/>
                    </a:cubicBezTo>
                    <a:cubicBezTo>
                      <a:pt x="4017" y="1387"/>
                      <a:pt x="4003" y="1375"/>
                      <a:pt x="3992" y="1359"/>
                    </a:cubicBezTo>
                    <a:cubicBezTo>
                      <a:pt x="3997" y="1363"/>
                      <a:pt x="4000" y="1362"/>
                      <a:pt x="4000" y="1355"/>
                    </a:cubicBezTo>
                    <a:cubicBezTo>
                      <a:pt x="4014" y="1355"/>
                      <a:pt x="4018" y="1376"/>
                      <a:pt x="4032" y="1363"/>
                    </a:cubicBezTo>
                    <a:cubicBezTo>
                      <a:pt x="4031" y="1349"/>
                      <a:pt x="4008" y="1358"/>
                      <a:pt x="4008" y="1343"/>
                    </a:cubicBezTo>
                    <a:cubicBezTo>
                      <a:pt x="4024" y="1335"/>
                      <a:pt x="4037" y="1358"/>
                      <a:pt x="4048" y="1367"/>
                    </a:cubicBezTo>
                    <a:cubicBezTo>
                      <a:pt x="4056" y="1351"/>
                      <a:pt x="4038" y="1344"/>
                      <a:pt x="4028" y="1339"/>
                    </a:cubicBezTo>
                    <a:cubicBezTo>
                      <a:pt x="4023" y="1328"/>
                      <a:pt x="4047" y="1329"/>
                      <a:pt x="4028" y="1327"/>
                    </a:cubicBezTo>
                    <a:cubicBezTo>
                      <a:pt x="4033" y="1310"/>
                      <a:pt x="4049" y="1326"/>
                      <a:pt x="4052" y="1335"/>
                    </a:cubicBezTo>
                    <a:cubicBezTo>
                      <a:pt x="4044" y="1307"/>
                      <a:pt x="4056" y="1275"/>
                      <a:pt x="4088" y="1267"/>
                    </a:cubicBezTo>
                    <a:cubicBezTo>
                      <a:pt x="4082" y="1266"/>
                      <a:pt x="4077" y="1261"/>
                      <a:pt x="4076" y="1247"/>
                    </a:cubicBezTo>
                    <a:cubicBezTo>
                      <a:pt x="4097" y="1247"/>
                      <a:pt x="4078" y="1223"/>
                      <a:pt x="4100" y="1219"/>
                    </a:cubicBezTo>
                    <a:cubicBezTo>
                      <a:pt x="4100" y="1212"/>
                      <a:pt x="4097" y="1209"/>
                      <a:pt x="4092" y="1207"/>
                    </a:cubicBezTo>
                    <a:cubicBezTo>
                      <a:pt x="4084" y="1208"/>
                      <a:pt x="4098" y="1218"/>
                      <a:pt x="4088" y="1223"/>
                    </a:cubicBezTo>
                    <a:cubicBezTo>
                      <a:pt x="4070" y="1217"/>
                      <a:pt x="4088" y="1199"/>
                      <a:pt x="4100" y="1199"/>
                    </a:cubicBezTo>
                    <a:cubicBezTo>
                      <a:pt x="4097" y="1178"/>
                      <a:pt x="4107" y="1169"/>
                      <a:pt x="4100" y="1155"/>
                    </a:cubicBezTo>
                    <a:cubicBezTo>
                      <a:pt x="4120" y="1152"/>
                      <a:pt x="4128" y="1162"/>
                      <a:pt x="4148" y="1159"/>
                    </a:cubicBezTo>
                    <a:cubicBezTo>
                      <a:pt x="4114" y="1151"/>
                      <a:pt x="4154" y="1134"/>
                      <a:pt x="4152" y="1111"/>
                    </a:cubicBezTo>
                    <a:cubicBezTo>
                      <a:pt x="4148" y="1105"/>
                      <a:pt x="4139" y="1103"/>
                      <a:pt x="4140" y="1091"/>
                    </a:cubicBezTo>
                    <a:cubicBezTo>
                      <a:pt x="4145" y="1091"/>
                      <a:pt x="4151" y="1091"/>
                      <a:pt x="4156" y="1091"/>
                    </a:cubicBezTo>
                    <a:cubicBezTo>
                      <a:pt x="4155" y="1084"/>
                      <a:pt x="4153" y="1078"/>
                      <a:pt x="4148" y="1075"/>
                    </a:cubicBezTo>
                    <a:cubicBezTo>
                      <a:pt x="4164" y="1077"/>
                      <a:pt x="4155" y="1059"/>
                      <a:pt x="4160" y="1043"/>
                    </a:cubicBezTo>
                    <a:cubicBezTo>
                      <a:pt x="4165" y="1048"/>
                      <a:pt x="4167" y="1054"/>
                      <a:pt x="4180" y="1051"/>
                    </a:cubicBezTo>
                    <a:cubicBezTo>
                      <a:pt x="4162" y="1015"/>
                      <a:pt x="4193" y="986"/>
                      <a:pt x="4212" y="971"/>
                    </a:cubicBezTo>
                    <a:cubicBezTo>
                      <a:pt x="4209" y="989"/>
                      <a:pt x="4225" y="987"/>
                      <a:pt x="4228" y="999"/>
                    </a:cubicBezTo>
                    <a:cubicBezTo>
                      <a:pt x="4232" y="997"/>
                      <a:pt x="4235" y="995"/>
                      <a:pt x="4236" y="991"/>
                    </a:cubicBezTo>
                    <a:cubicBezTo>
                      <a:pt x="4233" y="979"/>
                      <a:pt x="4218" y="980"/>
                      <a:pt x="4220" y="963"/>
                    </a:cubicBezTo>
                    <a:cubicBezTo>
                      <a:pt x="4235" y="950"/>
                      <a:pt x="4272" y="959"/>
                      <a:pt x="4268" y="927"/>
                    </a:cubicBezTo>
                    <a:cubicBezTo>
                      <a:pt x="4280" y="930"/>
                      <a:pt x="4274" y="950"/>
                      <a:pt x="4288" y="951"/>
                    </a:cubicBezTo>
                    <a:cubicBezTo>
                      <a:pt x="4307" y="948"/>
                      <a:pt x="4300" y="940"/>
                      <a:pt x="4304" y="927"/>
                    </a:cubicBezTo>
                    <a:cubicBezTo>
                      <a:pt x="4313" y="925"/>
                      <a:pt x="4310" y="935"/>
                      <a:pt x="4316" y="935"/>
                    </a:cubicBezTo>
                    <a:cubicBezTo>
                      <a:pt x="4324" y="926"/>
                      <a:pt x="4314" y="921"/>
                      <a:pt x="4320" y="907"/>
                    </a:cubicBezTo>
                    <a:cubicBezTo>
                      <a:pt x="4333" y="906"/>
                      <a:pt x="4339" y="912"/>
                      <a:pt x="4340" y="923"/>
                    </a:cubicBezTo>
                    <a:cubicBezTo>
                      <a:pt x="4351" y="919"/>
                      <a:pt x="4334" y="912"/>
                      <a:pt x="4344" y="907"/>
                    </a:cubicBezTo>
                    <a:cubicBezTo>
                      <a:pt x="4352" y="913"/>
                      <a:pt x="4356" y="921"/>
                      <a:pt x="4368" y="923"/>
                    </a:cubicBezTo>
                    <a:cubicBezTo>
                      <a:pt x="4360" y="912"/>
                      <a:pt x="4354" y="900"/>
                      <a:pt x="4340" y="895"/>
                    </a:cubicBezTo>
                    <a:cubicBezTo>
                      <a:pt x="4354" y="892"/>
                      <a:pt x="4365" y="886"/>
                      <a:pt x="4376" y="879"/>
                    </a:cubicBezTo>
                    <a:cubicBezTo>
                      <a:pt x="4368" y="845"/>
                      <a:pt x="4377" y="856"/>
                      <a:pt x="4336" y="855"/>
                    </a:cubicBezTo>
                    <a:cubicBezTo>
                      <a:pt x="4339" y="830"/>
                      <a:pt x="4346" y="809"/>
                      <a:pt x="4368" y="803"/>
                    </a:cubicBezTo>
                    <a:cubicBezTo>
                      <a:pt x="4363" y="798"/>
                      <a:pt x="4363" y="789"/>
                      <a:pt x="4364" y="779"/>
                    </a:cubicBezTo>
                    <a:cubicBezTo>
                      <a:pt x="4378" y="783"/>
                      <a:pt x="4361" y="797"/>
                      <a:pt x="4376" y="795"/>
                    </a:cubicBezTo>
                    <a:cubicBezTo>
                      <a:pt x="4375" y="792"/>
                      <a:pt x="4378" y="777"/>
                      <a:pt x="4372" y="767"/>
                    </a:cubicBezTo>
                    <a:cubicBezTo>
                      <a:pt x="4372" y="763"/>
                      <a:pt x="4396" y="766"/>
                      <a:pt x="4396" y="775"/>
                    </a:cubicBezTo>
                    <a:cubicBezTo>
                      <a:pt x="4403" y="771"/>
                      <a:pt x="4399" y="756"/>
                      <a:pt x="4408" y="755"/>
                    </a:cubicBezTo>
                    <a:cubicBezTo>
                      <a:pt x="4400" y="751"/>
                      <a:pt x="4397" y="742"/>
                      <a:pt x="4392" y="735"/>
                    </a:cubicBezTo>
                    <a:cubicBezTo>
                      <a:pt x="4410" y="715"/>
                      <a:pt x="4437" y="705"/>
                      <a:pt x="4456" y="687"/>
                    </a:cubicBezTo>
                    <a:cubicBezTo>
                      <a:pt x="4456" y="704"/>
                      <a:pt x="4465" y="678"/>
                      <a:pt x="4468" y="695"/>
                    </a:cubicBezTo>
                    <a:cubicBezTo>
                      <a:pt x="4476" y="693"/>
                      <a:pt x="4471" y="679"/>
                      <a:pt x="4484" y="683"/>
                    </a:cubicBezTo>
                    <a:cubicBezTo>
                      <a:pt x="4486" y="693"/>
                      <a:pt x="4494" y="697"/>
                      <a:pt x="4500" y="703"/>
                    </a:cubicBezTo>
                    <a:cubicBezTo>
                      <a:pt x="4522" y="691"/>
                      <a:pt x="4497" y="673"/>
                      <a:pt x="4480" y="675"/>
                    </a:cubicBezTo>
                    <a:cubicBezTo>
                      <a:pt x="4463" y="648"/>
                      <a:pt x="4495" y="632"/>
                      <a:pt x="4488" y="615"/>
                    </a:cubicBezTo>
                    <a:cubicBezTo>
                      <a:pt x="4499" y="612"/>
                      <a:pt x="4496" y="623"/>
                      <a:pt x="4504" y="623"/>
                    </a:cubicBezTo>
                    <a:cubicBezTo>
                      <a:pt x="4491" y="597"/>
                      <a:pt x="4543" y="587"/>
                      <a:pt x="4564" y="611"/>
                    </a:cubicBezTo>
                    <a:cubicBezTo>
                      <a:pt x="4573" y="605"/>
                      <a:pt x="4570" y="601"/>
                      <a:pt x="4568" y="591"/>
                    </a:cubicBezTo>
                    <a:cubicBezTo>
                      <a:pt x="4552" y="591"/>
                      <a:pt x="4499" y="567"/>
                      <a:pt x="4524" y="539"/>
                    </a:cubicBezTo>
                    <a:cubicBezTo>
                      <a:pt x="4532" y="539"/>
                      <a:pt x="4527" y="552"/>
                      <a:pt x="4536" y="551"/>
                    </a:cubicBezTo>
                    <a:cubicBezTo>
                      <a:pt x="4539" y="551"/>
                      <a:pt x="4548" y="538"/>
                      <a:pt x="4540" y="539"/>
                    </a:cubicBezTo>
                    <a:cubicBezTo>
                      <a:pt x="4540" y="531"/>
                      <a:pt x="4559" y="541"/>
                      <a:pt x="4548" y="547"/>
                    </a:cubicBezTo>
                    <a:cubicBezTo>
                      <a:pt x="4564" y="538"/>
                      <a:pt x="4555" y="529"/>
                      <a:pt x="4560" y="511"/>
                    </a:cubicBezTo>
                    <a:cubicBezTo>
                      <a:pt x="4599" y="513"/>
                      <a:pt x="4610" y="486"/>
                      <a:pt x="4620" y="459"/>
                    </a:cubicBezTo>
                    <a:cubicBezTo>
                      <a:pt x="4639" y="465"/>
                      <a:pt x="4643" y="446"/>
                      <a:pt x="4652" y="455"/>
                    </a:cubicBezTo>
                    <a:cubicBezTo>
                      <a:pt x="4641" y="421"/>
                      <a:pt x="4672" y="422"/>
                      <a:pt x="4688" y="403"/>
                    </a:cubicBezTo>
                    <a:cubicBezTo>
                      <a:pt x="4716" y="413"/>
                      <a:pt x="4704" y="380"/>
                      <a:pt x="4720" y="363"/>
                    </a:cubicBezTo>
                    <a:cubicBezTo>
                      <a:pt x="4741" y="371"/>
                      <a:pt x="4745" y="340"/>
                      <a:pt x="4736" y="331"/>
                    </a:cubicBezTo>
                    <a:cubicBezTo>
                      <a:pt x="4759" y="307"/>
                      <a:pt x="4771" y="326"/>
                      <a:pt x="4804" y="307"/>
                    </a:cubicBezTo>
                    <a:cubicBezTo>
                      <a:pt x="4802" y="315"/>
                      <a:pt x="4807" y="318"/>
                      <a:pt x="4808" y="323"/>
                    </a:cubicBezTo>
                    <a:cubicBezTo>
                      <a:pt x="4808" y="276"/>
                      <a:pt x="4860" y="248"/>
                      <a:pt x="4860" y="211"/>
                    </a:cubicBezTo>
                    <a:cubicBezTo>
                      <a:pt x="4868" y="203"/>
                      <a:pt x="4868" y="213"/>
                      <a:pt x="4876" y="215"/>
                    </a:cubicBezTo>
                    <a:cubicBezTo>
                      <a:pt x="4876" y="193"/>
                      <a:pt x="4900" y="180"/>
                      <a:pt x="4916" y="163"/>
                    </a:cubicBezTo>
                    <a:cubicBezTo>
                      <a:pt x="4921" y="171"/>
                      <a:pt x="4933" y="172"/>
                      <a:pt x="4936" y="183"/>
                    </a:cubicBezTo>
                    <a:cubicBezTo>
                      <a:pt x="4939" y="174"/>
                      <a:pt x="4951" y="174"/>
                      <a:pt x="4952" y="163"/>
                    </a:cubicBezTo>
                    <a:cubicBezTo>
                      <a:pt x="4953" y="154"/>
                      <a:pt x="4938" y="161"/>
                      <a:pt x="4932" y="159"/>
                    </a:cubicBezTo>
                    <a:cubicBezTo>
                      <a:pt x="4937" y="143"/>
                      <a:pt x="4955" y="146"/>
                      <a:pt x="4956" y="135"/>
                    </a:cubicBezTo>
                    <a:cubicBezTo>
                      <a:pt x="4970" y="140"/>
                      <a:pt x="4969" y="160"/>
                      <a:pt x="4976" y="171"/>
                    </a:cubicBezTo>
                    <a:cubicBezTo>
                      <a:pt x="4984" y="165"/>
                      <a:pt x="4979" y="145"/>
                      <a:pt x="5000" y="151"/>
                    </a:cubicBezTo>
                    <a:cubicBezTo>
                      <a:pt x="4999" y="137"/>
                      <a:pt x="4988" y="134"/>
                      <a:pt x="4976" y="131"/>
                    </a:cubicBezTo>
                    <a:cubicBezTo>
                      <a:pt x="4980" y="119"/>
                      <a:pt x="4980" y="118"/>
                      <a:pt x="4964" y="119"/>
                    </a:cubicBezTo>
                    <a:cubicBezTo>
                      <a:pt x="4966" y="113"/>
                      <a:pt x="4970" y="109"/>
                      <a:pt x="4972" y="103"/>
                    </a:cubicBezTo>
                    <a:cubicBezTo>
                      <a:pt x="4977" y="104"/>
                      <a:pt x="4976" y="111"/>
                      <a:pt x="4972" y="111"/>
                    </a:cubicBezTo>
                    <a:cubicBezTo>
                      <a:pt x="4973" y="119"/>
                      <a:pt x="4984" y="105"/>
                      <a:pt x="4988" y="103"/>
                    </a:cubicBezTo>
                    <a:cubicBezTo>
                      <a:pt x="4999" y="100"/>
                      <a:pt x="4985" y="122"/>
                      <a:pt x="4996" y="119"/>
                    </a:cubicBezTo>
                    <a:cubicBezTo>
                      <a:pt x="5007" y="115"/>
                      <a:pt x="4989" y="105"/>
                      <a:pt x="5000" y="99"/>
                    </a:cubicBezTo>
                    <a:cubicBezTo>
                      <a:pt x="5027" y="101"/>
                      <a:pt x="5043" y="98"/>
                      <a:pt x="5076" y="91"/>
                    </a:cubicBezTo>
                    <a:cubicBezTo>
                      <a:pt x="5078" y="78"/>
                      <a:pt x="5067" y="75"/>
                      <a:pt x="5076" y="67"/>
                    </a:cubicBezTo>
                    <a:cubicBezTo>
                      <a:pt x="5097" y="70"/>
                      <a:pt x="5091" y="90"/>
                      <a:pt x="5116" y="95"/>
                    </a:cubicBezTo>
                    <a:cubicBezTo>
                      <a:pt x="5125" y="74"/>
                      <a:pt x="5079" y="74"/>
                      <a:pt x="5088" y="51"/>
                    </a:cubicBezTo>
                    <a:cubicBezTo>
                      <a:pt x="5110" y="44"/>
                      <a:pt x="5122" y="27"/>
                      <a:pt x="5136" y="11"/>
                    </a:cubicBezTo>
                    <a:cubicBezTo>
                      <a:pt x="5147" y="15"/>
                      <a:pt x="5136" y="29"/>
                      <a:pt x="5132" y="31"/>
                    </a:cubicBezTo>
                    <a:cubicBezTo>
                      <a:pt x="5135" y="35"/>
                      <a:pt x="5139" y="37"/>
                      <a:pt x="5144" y="39"/>
                    </a:cubicBezTo>
                    <a:cubicBezTo>
                      <a:pt x="5149" y="20"/>
                      <a:pt x="5169" y="28"/>
                      <a:pt x="5168" y="11"/>
                    </a:cubicBezTo>
                    <a:cubicBezTo>
                      <a:pt x="5181" y="9"/>
                      <a:pt x="5182" y="18"/>
                      <a:pt x="5196" y="15"/>
                    </a:cubicBezTo>
                    <a:cubicBezTo>
                      <a:pt x="5189" y="35"/>
                      <a:pt x="5203" y="39"/>
                      <a:pt x="5212" y="55"/>
                    </a:cubicBezTo>
                    <a:cubicBezTo>
                      <a:pt x="5210" y="67"/>
                      <a:pt x="5206" y="49"/>
                      <a:pt x="5200" y="51"/>
                    </a:cubicBezTo>
                    <a:cubicBezTo>
                      <a:pt x="5190" y="52"/>
                      <a:pt x="5205" y="58"/>
                      <a:pt x="5200" y="67"/>
                    </a:cubicBezTo>
                    <a:cubicBezTo>
                      <a:pt x="5192" y="60"/>
                      <a:pt x="5195" y="67"/>
                      <a:pt x="5184" y="67"/>
                    </a:cubicBezTo>
                    <a:cubicBezTo>
                      <a:pt x="5186" y="70"/>
                      <a:pt x="5188" y="73"/>
                      <a:pt x="5188" y="79"/>
                    </a:cubicBezTo>
                    <a:cubicBezTo>
                      <a:pt x="5175" y="74"/>
                      <a:pt x="5174" y="78"/>
                      <a:pt x="5172" y="91"/>
                    </a:cubicBezTo>
                    <a:cubicBezTo>
                      <a:pt x="5174" y="100"/>
                      <a:pt x="5178" y="86"/>
                      <a:pt x="5184" y="95"/>
                    </a:cubicBezTo>
                    <a:cubicBezTo>
                      <a:pt x="5194" y="97"/>
                      <a:pt x="5182" y="77"/>
                      <a:pt x="5196" y="83"/>
                    </a:cubicBezTo>
                    <a:cubicBezTo>
                      <a:pt x="5193" y="112"/>
                      <a:pt x="5169" y="123"/>
                      <a:pt x="5168" y="147"/>
                    </a:cubicBezTo>
                    <a:cubicBezTo>
                      <a:pt x="5151" y="138"/>
                      <a:pt x="5143" y="148"/>
                      <a:pt x="5144" y="163"/>
                    </a:cubicBezTo>
                    <a:cubicBezTo>
                      <a:pt x="5125" y="150"/>
                      <a:pt x="5105" y="178"/>
                      <a:pt x="5088" y="167"/>
                    </a:cubicBezTo>
                    <a:cubicBezTo>
                      <a:pt x="5080" y="175"/>
                      <a:pt x="5090" y="174"/>
                      <a:pt x="5088" y="187"/>
                    </a:cubicBezTo>
                    <a:cubicBezTo>
                      <a:pt x="5085" y="185"/>
                      <a:pt x="5082" y="183"/>
                      <a:pt x="5076" y="183"/>
                    </a:cubicBezTo>
                    <a:cubicBezTo>
                      <a:pt x="5074" y="193"/>
                      <a:pt x="5083" y="192"/>
                      <a:pt x="5080" y="203"/>
                    </a:cubicBezTo>
                    <a:cubicBezTo>
                      <a:pt x="5069" y="211"/>
                      <a:pt x="5060" y="220"/>
                      <a:pt x="5052" y="231"/>
                    </a:cubicBezTo>
                    <a:cubicBezTo>
                      <a:pt x="5042" y="232"/>
                      <a:pt x="5040" y="225"/>
                      <a:pt x="5032" y="223"/>
                    </a:cubicBezTo>
                    <a:cubicBezTo>
                      <a:pt x="5048" y="254"/>
                      <a:pt x="5017" y="265"/>
                      <a:pt x="5012" y="287"/>
                    </a:cubicBezTo>
                    <a:cubicBezTo>
                      <a:pt x="5010" y="274"/>
                      <a:pt x="4999" y="271"/>
                      <a:pt x="4992" y="263"/>
                    </a:cubicBezTo>
                    <a:cubicBezTo>
                      <a:pt x="4965" y="295"/>
                      <a:pt x="4917" y="298"/>
                      <a:pt x="4928" y="351"/>
                    </a:cubicBezTo>
                    <a:cubicBezTo>
                      <a:pt x="4884" y="347"/>
                      <a:pt x="4886" y="389"/>
                      <a:pt x="4848" y="391"/>
                    </a:cubicBezTo>
                    <a:cubicBezTo>
                      <a:pt x="4843" y="392"/>
                      <a:pt x="4845" y="398"/>
                      <a:pt x="4844" y="403"/>
                    </a:cubicBezTo>
                    <a:cubicBezTo>
                      <a:pt x="4816" y="398"/>
                      <a:pt x="4808" y="418"/>
                      <a:pt x="4780" y="423"/>
                    </a:cubicBezTo>
                    <a:cubicBezTo>
                      <a:pt x="4791" y="437"/>
                      <a:pt x="4782" y="453"/>
                      <a:pt x="4764" y="459"/>
                    </a:cubicBezTo>
                    <a:cubicBezTo>
                      <a:pt x="4772" y="468"/>
                      <a:pt x="4785" y="472"/>
                      <a:pt x="4796" y="467"/>
                    </a:cubicBezTo>
                    <a:cubicBezTo>
                      <a:pt x="4799" y="480"/>
                      <a:pt x="4789" y="482"/>
                      <a:pt x="4780" y="483"/>
                    </a:cubicBezTo>
                    <a:cubicBezTo>
                      <a:pt x="4781" y="505"/>
                      <a:pt x="4788" y="523"/>
                      <a:pt x="4776" y="539"/>
                    </a:cubicBezTo>
                    <a:cubicBezTo>
                      <a:pt x="4753" y="533"/>
                      <a:pt x="4758" y="560"/>
                      <a:pt x="4744" y="543"/>
                    </a:cubicBezTo>
                    <a:cubicBezTo>
                      <a:pt x="4754" y="559"/>
                      <a:pt x="4758" y="590"/>
                      <a:pt x="4732" y="591"/>
                    </a:cubicBezTo>
                    <a:cubicBezTo>
                      <a:pt x="4726" y="624"/>
                      <a:pt x="4751" y="626"/>
                      <a:pt x="4760" y="643"/>
                    </a:cubicBezTo>
                    <a:cubicBezTo>
                      <a:pt x="4762" y="637"/>
                      <a:pt x="4775" y="642"/>
                      <a:pt x="4776" y="635"/>
                    </a:cubicBezTo>
                    <a:cubicBezTo>
                      <a:pt x="4783" y="636"/>
                      <a:pt x="4785" y="642"/>
                      <a:pt x="4784" y="651"/>
                    </a:cubicBezTo>
                    <a:cubicBezTo>
                      <a:pt x="4793" y="640"/>
                      <a:pt x="4810" y="646"/>
                      <a:pt x="4820" y="647"/>
                    </a:cubicBezTo>
                    <a:cubicBezTo>
                      <a:pt x="4821" y="640"/>
                      <a:pt x="4817" y="639"/>
                      <a:pt x="4812" y="639"/>
                    </a:cubicBezTo>
                    <a:cubicBezTo>
                      <a:pt x="4823" y="628"/>
                      <a:pt x="4850" y="649"/>
                      <a:pt x="4856" y="631"/>
                    </a:cubicBezTo>
                    <a:cubicBezTo>
                      <a:pt x="4878" y="647"/>
                      <a:pt x="4911" y="634"/>
                      <a:pt x="4944" y="643"/>
                    </a:cubicBezTo>
                    <a:cubicBezTo>
                      <a:pt x="4960" y="630"/>
                      <a:pt x="4940" y="590"/>
                      <a:pt x="4928" y="579"/>
                    </a:cubicBezTo>
                    <a:cubicBezTo>
                      <a:pt x="4919" y="582"/>
                      <a:pt x="4906" y="581"/>
                      <a:pt x="4904" y="591"/>
                    </a:cubicBezTo>
                    <a:cubicBezTo>
                      <a:pt x="4887" y="574"/>
                      <a:pt x="4865" y="552"/>
                      <a:pt x="4880" y="515"/>
                    </a:cubicBezTo>
                    <a:cubicBezTo>
                      <a:pt x="4893" y="519"/>
                      <a:pt x="4890" y="526"/>
                      <a:pt x="4896" y="511"/>
                    </a:cubicBezTo>
                    <a:cubicBezTo>
                      <a:pt x="4904" y="512"/>
                      <a:pt x="4907" y="519"/>
                      <a:pt x="4912" y="523"/>
                    </a:cubicBezTo>
                    <a:cubicBezTo>
                      <a:pt x="4911" y="510"/>
                      <a:pt x="4922" y="509"/>
                      <a:pt x="4936" y="503"/>
                    </a:cubicBezTo>
                    <a:cubicBezTo>
                      <a:pt x="4947" y="504"/>
                      <a:pt x="4943" y="520"/>
                      <a:pt x="4944" y="531"/>
                    </a:cubicBezTo>
                    <a:cubicBezTo>
                      <a:pt x="4952" y="530"/>
                      <a:pt x="4945" y="513"/>
                      <a:pt x="4952" y="511"/>
                    </a:cubicBezTo>
                    <a:cubicBezTo>
                      <a:pt x="4953" y="502"/>
                      <a:pt x="4949" y="498"/>
                      <a:pt x="4940" y="499"/>
                    </a:cubicBezTo>
                    <a:cubicBezTo>
                      <a:pt x="4943" y="491"/>
                      <a:pt x="4968" y="495"/>
                      <a:pt x="4972" y="499"/>
                    </a:cubicBezTo>
                    <a:cubicBezTo>
                      <a:pt x="4992" y="485"/>
                      <a:pt x="5008" y="466"/>
                      <a:pt x="5016" y="439"/>
                    </a:cubicBezTo>
                    <a:cubicBezTo>
                      <a:pt x="5031" y="436"/>
                      <a:pt x="5035" y="452"/>
                      <a:pt x="5044" y="443"/>
                    </a:cubicBezTo>
                    <a:cubicBezTo>
                      <a:pt x="5057" y="429"/>
                      <a:pt x="5037" y="401"/>
                      <a:pt x="5052" y="395"/>
                    </a:cubicBezTo>
                    <a:cubicBezTo>
                      <a:pt x="5066" y="393"/>
                      <a:pt x="5058" y="413"/>
                      <a:pt x="5076" y="407"/>
                    </a:cubicBezTo>
                    <a:cubicBezTo>
                      <a:pt x="5088" y="407"/>
                      <a:pt x="5083" y="379"/>
                      <a:pt x="5072" y="379"/>
                    </a:cubicBezTo>
                    <a:cubicBezTo>
                      <a:pt x="5072" y="368"/>
                      <a:pt x="5098" y="346"/>
                      <a:pt x="5080" y="343"/>
                    </a:cubicBezTo>
                    <a:cubicBezTo>
                      <a:pt x="5114" y="329"/>
                      <a:pt x="5142" y="314"/>
                      <a:pt x="5168" y="307"/>
                    </a:cubicBezTo>
                    <a:cubicBezTo>
                      <a:pt x="5180" y="304"/>
                      <a:pt x="5163" y="297"/>
                      <a:pt x="5168" y="287"/>
                    </a:cubicBezTo>
                    <a:cubicBezTo>
                      <a:pt x="5176" y="295"/>
                      <a:pt x="5185" y="302"/>
                      <a:pt x="5196" y="307"/>
                    </a:cubicBezTo>
                    <a:cubicBezTo>
                      <a:pt x="5202" y="306"/>
                      <a:pt x="5213" y="290"/>
                      <a:pt x="5204" y="287"/>
                    </a:cubicBezTo>
                    <a:cubicBezTo>
                      <a:pt x="5214" y="282"/>
                      <a:pt x="5213" y="294"/>
                      <a:pt x="5228" y="283"/>
                    </a:cubicBezTo>
                    <a:cubicBezTo>
                      <a:pt x="5229" y="289"/>
                      <a:pt x="5224" y="290"/>
                      <a:pt x="5224" y="295"/>
                    </a:cubicBezTo>
                    <a:cubicBezTo>
                      <a:pt x="5228" y="295"/>
                      <a:pt x="5232" y="295"/>
                      <a:pt x="5236" y="295"/>
                    </a:cubicBezTo>
                    <a:cubicBezTo>
                      <a:pt x="5246" y="294"/>
                      <a:pt x="5231" y="288"/>
                      <a:pt x="5236" y="279"/>
                    </a:cubicBezTo>
                    <a:cubicBezTo>
                      <a:pt x="5246" y="279"/>
                      <a:pt x="5248" y="286"/>
                      <a:pt x="5256" y="279"/>
                    </a:cubicBezTo>
                    <a:cubicBezTo>
                      <a:pt x="5243" y="263"/>
                      <a:pt x="5254" y="238"/>
                      <a:pt x="5264" y="223"/>
                    </a:cubicBezTo>
                    <a:cubicBezTo>
                      <a:pt x="5278" y="229"/>
                      <a:pt x="5290" y="212"/>
                      <a:pt x="5296" y="223"/>
                    </a:cubicBezTo>
                    <a:cubicBezTo>
                      <a:pt x="5297" y="208"/>
                      <a:pt x="5315" y="210"/>
                      <a:pt x="5312" y="191"/>
                    </a:cubicBezTo>
                    <a:cubicBezTo>
                      <a:pt x="5334" y="177"/>
                      <a:pt x="5364" y="192"/>
                      <a:pt x="5388" y="199"/>
                    </a:cubicBezTo>
                    <a:cubicBezTo>
                      <a:pt x="5394" y="201"/>
                      <a:pt x="5401" y="184"/>
                      <a:pt x="5392" y="183"/>
                    </a:cubicBezTo>
                    <a:cubicBezTo>
                      <a:pt x="5400" y="175"/>
                      <a:pt x="5409" y="175"/>
                      <a:pt x="5420" y="179"/>
                    </a:cubicBezTo>
                    <a:cubicBezTo>
                      <a:pt x="5431" y="180"/>
                      <a:pt x="5423" y="163"/>
                      <a:pt x="5436" y="167"/>
                    </a:cubicBezTo>
                    <a:cubicBezTo>
                      <a:pt x="5434" y="163"/>
                      <a:pt x="5432" y="160"/>
                      <a:pt x="5428" y="159"/>
                    </a:cubicBezTo>
                    <a:cubicBezTo>
                      <a:pt x="5413" y="153"/>
                      <a:pt x="5427" y="177"/>
                      <a:pt x="5412" y="171"/>
                    </a:cubicBezTo>
                    <a:cubicBezTo>
                      <a:pt x="5412" y="164"/>
                      <a:pt x="5412" y="158"/>
                      <a:pt x="5412" y="151"/>
                    </a:cubicBezTo>
                    <a:cubicBezTo>
                      <a:pt x="5426" y="152"/>
                      <a:pt x="5444" y="148"/>
                      <a:pt x="5452" y="155"/>
                    </a:cubicBezTo>
                    <a:cubicBezTo>
                      <a:pt x="5456" y="174"/>
                      <a:pt x="5438" y="170"/>
                      <a:pt x="5444" y="191"/>
                    </a:cubicBezTo>
                    <a:cubicBezTo>
                      <a:pt x="5458" y="203"/>
                      <a:pt x="5485" y="203"/>
                      <a:pt x="5480" y="235"/>
                    </a:cubicBezTo>
                    <a:cubicBezTo>
                      <a:pt x="5464" y="226"/>
                      <a:pt x="5462" y="226"/>
                      <a:pt x="5448" y="215"/>
                    </a:cubicBezTo>
                    <a:cubicBezTo>
                      <a:pt x="5438" y="215"/>
                      <a:pt x="5440" y="228"/>
                      <a:pt x="5440" y="239"/>
                    </a:cubicBezTo>
                    <a:cubicBezTo>
                      <a:pt x="5447" y="239"/>
                      <a:pt x="5453" y="245"/>
                      <a:pt x="5468" y="247"/>
                    </a:cubicBezTo>
                    <a:cubicBezTo>
                      <a:pt x="5472" y="265"/>
                      <a:pt x="5461" y="270"/>
                      <a:pt x="5460" y="283"/>
                    </a:cubicBezTo>
                    <a:cubicBezTo>
                      <a:pt x="5447" y="282"/>
                      <a:pt x="5447" y="267"/>
                      <a:pt x="5432" y="267"/>
                    </a:cubicBezTo>
                    <a:cubicBezTo>
                      <a:pt x="5419" y="288"/>
                      <a:pt x="5393" y="275"/>
                      <a:pt x="5380" y="299"/>
                    </a:cubicBezTo>
                    <a:cubicBezTo>
                      <a:pt x="5357" y="303"/>
                      <a:pt x="5320" y="286"/>
                      <a:pt x="5296" y="291"/>
                    </a:cubicBezTo>
                    <a:cubicBezTo>
                      <a:pt x="5301" y="313"/>
                      <a:pt x="5336" y="305"/>
                      <a:pt x="5336" y="331"/>
                    </a:cubicBezTo>
                    <a:cubicBezTo>
                      <a:pt x="5327" y="329"/>
                      <a:pt x="5328" y="337"/>
                      <a:pt x="5328" y="343"/>
                    </a:cubicBezTo>
                    <a:cubicBezTo>
                      <a:pt x="5325" y="337"/>
                      <a:pt x="5308" y="344"/>
                      <a:pt x="5312" y="331"/>
                    </a:cubicBezTo>
                    <a:cubicBezTo>
                      <a:pt x="5303" y="343"/>
                      <a:pt x="5329" y="371"/>
                      <a:pt x="5316" y="387"/>
                    </a:cubicBezTo>
                    <a:cubicBezTo>
                      <a:pt x="5303" y="391"/>
                      <a:pt x="5311" y="374"/>
                      <a:pt x="5300" y="375"/>
                    </a:cubicBezTo>
                    <a:cubicBezTo>
                      <a:pt x="5297" y="376"/>
                      <a:pt x="5296" y="379"/>
                      <a:pt x="5292" y="379"/>
                    </a:cubicBezTo>
                    <a:cubicBezTo>
                      <a:pt x="5300" y="393"/>
                      <a:pt x="5297" y="387"/>
                      <a:pt x="5292" y="403"/>
                    </a:cubicBezTo>
                    <a:cubicBezTo>
                      <a:pt x="5264" y="393"/>
                      <a:pt x="5253" y="420"/>
                      <a:pt x="5240" y="411"/>
                    </a:cubicBezTo>
                    <a:cubicBezTo>
                      <a:pt x="5236" y="417"/>
                      <a:pt x="5224" y="450"/>
                      <a:pt x="5204" y="439"/>
                    </a:cubicBezTo>
                    <a:cubicBezTo>
                      <a:pt x="5209" y="450"/>
                      <a:pt x="5209" y="460"/>
                      <a:pt x="5204" y="471"/>
                    </a:cubicBezTo>
                    <a:cubicBezTo>
                      <a:pt x="5196" y="473"/>
                      <a:pt x="5193" y="468"/>
                      <a:pt x="5188" y="467"/>
                    </a:cubicBezTo>
                    <a:cubicBezTo>
                      <a:pt x="5177" y="473"/>
                      <a:pt x="5180" y="491"/>
                      <a:pt x="5188" y="503"/>
                    </a:cubicBezTo>
                    <a:cubicBezTo>
                      <a:pt x="5171" y="512"/>
                      <a:pt x="5167" y="491"/>
                      <a:pt x="5144" y="495"/>
                    </a:cubicBezTo>
                    <a:cubicBezTo>
                      <a:pt x="5130" y="512"/>
                      <a:pt x="5112" y="524"/>
                      <a:pt x="5084" y="527"/>
                    </a:cubicBezTo>
                    <a:cubicBezTo>
                      <a:pt x="5082" y="542"/>
                      <a:pt x="5097" y="559"/>
                      <a:pt x="5076" y="559"/>
                    </a:cubicBezTo>
                    <a:cubicBezTo>
                      <a:pt x="5076" y="571"/>
                      <a:pt x="5089" y="570"/>
                      <a:pt x="5084" y="587"/>
                    </a:cubicBezTo>
                    <a:cubicBezTo>
                      <a:pt x="5068" y="577"/>
                      <a:pt x="5076" y="542"/>
                      <a:pt x="5044" y="547"/>
                    </a:cubicBezTo>
                    <a:cubicBezTo>
                      <a:pt x="5058" y="548"/>
                      <a:pt x="5044" y="564"/>
                      <a:pt x="5044" y="563"/>
                    </a:cubicBezTo>
                    <a:cubicBezTo>
                      <a:pt x="5051" y="583"/>
                      <a:pt x="5089" y="588"/>
                      <a:pt x="5060" y="611"/>
                    </a:cubicBezTo>
                    <a:cubicBezTo>
                      <a:pt x="5044" y="609"/>
                      <a:pt x="5065" y="594"/>
                      <a:pt x="5048" y="591"/>
                    </a:cubicBezTo>
                    <a:cubicBezTo>
                      <a:pt x="5037" y="598"/>
                      <a:pt x="5030" y="602"/>
                      <a:pt x="5024" y="587"/>
                    </a:cubicBezTo>
                    <a:cubicBezTo>
                      <a:pt x="5007" y="592"/>
                      <a:pt x="5023" y="605"/>
                      <a:pt x="5024" y="615"/>
                    </a:cubicBezTo>
                    <a:cubicBezTo>
                      <a:pt x="5010" y="617"/>
                      <a:pt x="5016" y="639"/>
                      <a:pt x="4996" y="635"/>
                    </a:cubicBezTo>
                    <a:cubicBezTo>
                      <a:pt x="4998" y="641"/>
                      <a:pt x="4991" y="656"/>
                      <a:pt x="5000" y="655"/>
                    </a:cubicBezTo>
                    <a:cubicBezTo>
                      <a:pt x="4999" y="666"/>
                      <a:pt x="4981" y="660"/>
                      <a:pt x="4984" y="675"/>
                    </a:cubicBezTo>
                    <a:cubicBezTo>
                      <a:pt x="4941" y="659"/>
                      <a:pt x="4940" y="725"/>
                      <a:pt x="4904" y="715"/>
                    </a:cubicBezTo>
                    <a:cubicBezTo>
                      <a:pt x="4922" y="754"/>
                      <a:pt x="4877" y="796"/>
                      <a:pt x="4856" y="823"/>
                    </a:cubicBezTo>
                    <a:cubicBezTo>
                      <a:pt x="4849" y="820"/>
                      <a:pt x="4841" y="816"/>
                      <a:pt x="4832" y="815"/>
                    </a:cubicBezTo>
                    <a:cubicBezTo>
                      <a:pt x="4816" y="841"/>
                      <a:pt x="4812" y="855"/>
                      <a:pt x="4792" y="875"/>
                    </a:cubicBezTo>
                    <a:cubicBezTo>
                      <a:pt x="4792" y="848"/>
                      <a:pt x="4773" y="865"/>
                      <a:pt x="4772" y="843"/>
                    </a:cubicBezTo>
                    <a:cubicBezTo>
                      <a:pt x="4755" y="839"/>
                      <a:pt x="4755" y="864"/>
                      <a:pt x="4744" y="855"/>
                    </a:cubicBezTo>
                    <a:cubicBezTo>
                      <a:pt x="4747" y="870"/>
                      <a:pt x="4737" y="872"/>
                      <a:pt x="4740" y="887"/>
                    </a:cubicBezTo>
                    <a:cubicBezTo>
                      <a:pt x="4729" y="892"/>
                      <a:pt x="4713" y="890"/>
                      <a:pt x="4724" y="907"/>
                    </a:cubicBezTo>
                    <a:cubicBezTo>
                      <a:pt x="4709" y="900"/>
                      <a:pt x="4696" y="891"/>
                      <a:pt x="4684" y="891"/>
                    </a:cubicBezTo>
                    <a:cubicBezTo>
                      <a:pt x="4682" y="883"/>
                      <a:pt x="4687" y="880"/>
                      <a:pt x="4688" y="875"/>
                    </a:cubicBezTo>
                    <a:cubicBezTo>
                      <a:pt x="4679" y="867"/>
                      <a:pt x="4655" y="857"/>
                      <a:pt x="4640" y="867"/>
                    </a:cubicBezTo>
                    <a:cubicBezTo>
                      <a:pt x="4636" y="886"/>
                      <a:pt x="4664" y="872"/>
                      <a:pt x="4660" y="891"/>
                    </a:cubicBezTo>
                    <a:cubicBezTo>
                      <a:pt x="4664" y="904"/>
                      <a:pt x="4647" y="897"/>
                      <a:pt x="4644" y="903"/>
                    </a:cubicBezTo>
                    <a:cubicBezTo>
                      <a:pt x="4652" y="911"/>
                      <a:pt x="4639" y="940"/>
                      <a:pt x="4660" y="935"/>
                    </a:cubicBezTo>
                    <a:cubicBezTo>
                      <a:pt x="4663" y="945"/>
                      <a:pt x="4615" y="938"/>
                      <a:pt x="4616" y="959"/>
                    </a:cubicBezTo>
                    <a:cubicBezTo>
                      <a:pt x="4620" y="962"/>
                      <a:pt x="4645" y="972"/>
                      <a:pt x="4640" y="959"/>
                    </a:cubicBezTo>
                    <a:cubicBezTo>
                      <a:pt x="4651" y="960"/>
                      <a:pt x="4647" y="976"/>
                      <a:pt x="4648" y="987"/>
                    </a:cubicBezTo>
                    <a:cubicBezTo>
                      <a:pt x="4624" y="998"/>
                      <a:pt x="4607" y="1014"/>
                      <a:pt x="4612" y="1035"/>
                    </a:cubicBezTo>
                    <a:cubicBezTo>
                      <a:pt x="4600" y="1032"/>
                      <a:pt x="4600" y="1042"/>
                      <a:pt x="4588" y="1039"/>
                    </a:cubicBezTo>
                    <a:cubicBezTo>
                      <a:pt x="4600" y="1051"/>
                      <a:pt x="4591" y="1048"/>
                      <a:pt x="4584" y="1059"/>
                    </a:cubicBezTo>
                    <a:cubicBezTo>
                      <a:pt x="4585" y="1066"/>
                      <a:pt x="4591" y="1068"/>
                      <a:pt x="4600" y="1067"/>
                    </a:cubicBezTo>
                    <a:cubicBezTo>
                      <a:pt x="4587" y="1081"/>
                      <a:pt x="4565" y="1085"/>
                      <a:pt x="4568" y="1115"/>
                    </a:cubicBezTo>
                    <a:cubicBezTo>
                      <a:pt x="4544" y="1132"/>
                      <a:pt x="4544" y="1111"/>
                      <a:pt x="4516" y="1115"/>
                    </a:cubicBezTo>
                    <a:cubicBezTo>
                      <a:pt x="4519" y="1099"/>
                      <a:pt x="4505" y="1099"/>
                      <a:pt x="4508" y="1083"/>
                    </a:cubicBezTo>
                    <a:cubicBezTo>
                      <a:pt x="4500" y="1091"/>
                      <a:pt x="4485" y="1086"/>
                      <a:pt x="4476" y="1083"/>
                    </a:cubicBezTo>
                    <a:cubicBezTo>
                      <a:pt x="4462" y="1101"/>
                      <a:pt x="4463" y="1114"/>
                      <a:pt x="4456" y="1135"/>
                    </a:cubicBezTo>
                    <a:cubicBezTo>
                      <a:pt x="4460" y="1142"/>
                      <a:pt x="4473" y="1139"/>
                      <a:pt x="4480" y="1143"/>
                    </a:cubicBezTo>
                    <a:cubicBezTo>
                      <a:pt x="4488" y="1154"/>
                      <a:pt x="4480" y="1180"/>
                      <a:pt x="4500" y="1179"/>
                    </a:cubicBezTo>
                    <a:cubicBezTo>
                      <a:pt x="4503" y="1191"/>
                      <a:pt x="4493" y="1191"/>
                      <a:pt x="4496" y="1203"/>
                    </a:cubicBezTo>
                    <a:cubicBezTo>
                      <a:pt x="4483" y="1203"/>
                      <a:pt x="4481" y="1214"/>
                      <a:pt x="4464" y="1211"/>
                    </a:cubicBezTo>
                    <a:cubicBezTo>
                      <a:pt x="4470" y="1221"/>
                      <a:pt x="4476" y="1231"/>
                      <a:pt x="4480" y="1243"/>
                    </a:cubicBezTo>
                    <a:cubicBezTo>
                      <a:pt x="4467" y="1245"/>
                      <a:pt x="4466" y="1255"/>
                      <a:pt x="4452" y="1247"/>
                    </a:cubicBezTo>
                    <a:cubicBezTo>
                      <a:pt x="4453" y="1255"/>
                      <a:pt x="4441" y="1266"/>
                      <a:pt x="4444" y="1287"/>
                    </a:cubicBezTo>
                    <a:cubicBezTo>
                      <a:pt x="4439" y="1286"/>
                      <a:pt x="4438" y="1280"/>
                      <a:pt x="4432" y="1279"/>
                    </a:cubicBezTo>
                    <a:cubicBezTo>
                      <a:pt x="4428" y="1327"/>
                      <a:pt x="4396" y="1381"/>
                      <a:pt x="4360" y="1411"/>
                    </a:cubicBezTo>
                    <a:cubicBezTo>
                      <a:pt x="4364" y="1431"/>
                      <a:pt x="4351" y="1434"/>
                      <a:pt x="4352" y="1451"/>
                    </a:cubicBezTo>
                    <a:cubicBezTo>
                      <a:pt x="4347" y="1450"/>
                      <a:pt x="4346" y="1444"/>
                      <a:pt x="4340" y="1443"/>
                    </a:cubicBezTo>
                    <a:cubicBezTo>
                      <a:pt x="4352" y="1488"/>
                      <a:pt x="4320" y="1502"/>
                      <a:pt x="4304" y="1515"/>
                    </a:cubicBezTo>
                    <a:cubicBezTo>
                      <a:pt x="4292" y="1503"/>
                      <a:pt x="4319" y="1495"/>
                      <a:pt x="4320" y="1483"/>
                    </a:cubicBezTo>
                    <a:cubicBezTo>
                      <a:pt x="4306" y="1470"/>
                      <a:pt x="4262" y="1472"/>
                      <a:pt x="4256" y="1491"/>
                    </a:cubicBezTo>
                    <a:cubicBezTo>
                      <a:pt x="4276" y="1491"/>
                      <a:pt x="4282" y="1519"/>
                      <a:pt x="4292" y="1523"/>
                    </a:cubicBezTo>
                    <a:cubicBezTo>
                      <a:pt x="4301" y="1523"/>
                      <a:pt x="4294" y="1540"/>
                      <a:pt x="4296" y="1547"/>
                    </a:cubicBezTo>
                    <a:cubicBezTo>
                      <a:pt x="4281" y="1545"/>
                      <a:pt x="4268" y="1557"/>
                      <a:pt x="4256" y="1547"/>
                    </a:cubicBezTo>
                    <a:cubicBezTo>
                      <a:pt x="4238" y="1544"/>
                      <a:pt x="4247" y="1567"/>
                      <a:pt x="4232" y="1567"/>
                    </a:cubicBezTo>
                    <a:cubicBezTo>
                      <a:pt x="4243" y="1587"/>
                      <a:pt x="4235" y="1601"/>
                      <a:pt x="4244" y="1623"/>
                    </a:cubicBezTo>
                    <a:cubicBezTo>
                      <a:pt x="4241" y="1621"/>
                      <a:pt x="4238" y="1619"/>
                      <a:pt x="4232" y="1619"/>
                    </a:cubicBezTo>
                    <a:cubicBezTo>
                      <a:pt x="4222" y="1624"/>
                      <a:pt x="4224" y="1637"/>
                      <a:pt x="4228" y="1647"/>
                    </a:cubicBezTo>
                    <a:cubicBezTo>
                      <a:pt x="4219" y="1683"/>
                      <a:pt x="4158" y="1692"/>
                      <a:pt x="4184" y="1735"/>
                    </a:cubicBezTo>
                    <a:cubicBezTo>
                      <a:pt x="4162" y="1725"/>
                      <a:pt x="4159" y="1744"/>
                      <a:pt x="4156" y="1763"/>
                    </a:cubicBezTo>
                    <a:cubicBezTo>
                      <a:pt x="4141" y="1764"/>
                      <a:pt x="4141" y="1768"/>
                      <a:pt x="4128" y="1763"/>
                    </a:cubicBezTo>
                    <a:cubicBezTo>
                      <a:pt x="4127" y="1776"/>
                      <a:pt x="4140" y="1775"/>
                      <a:pt x="4144" y="1783"/>
                    </a:cubicBezTo>
                    <a:cubicBezTo>
                      <a:pt x="4139" y="1797"/>
                      <a:pt x="4129" y="1820"/>
                      <a:pt x="4116" y="1803"/>
                    </a:cubicBezTo>
                    <a:cubicBezTo>
                      <a:pt x="4123" y="1826"/>
                      <a:pt x="4113" y="1828"/>
                      <a:pt x="4104" y="1843"/>
                    </a:cubicBezTo>
                    <a:cubicBezTo>
                      <a:pt x="4100" y="1840"/>
                      <a:pt x="4095" y="1839"/>
                      <a:pt x="4088" y="1839"/>
                    </a:cubicBezTo>
                    <a:cubicBezTo>
                      <a:pt x="4079" y="1841"/>
                      <a:pt x="4093" y="1845"/>
                      <a:pt x="4084" y="1851"/>
                    </a:cubicBezTo>
                    <a:cubicBezTo>
                      <a:pt x="4095" y="1855"/>
                      <a:pt x="4093" y="1871"/>
                      <a:pt x="4108" y="1871"/>
                    </a:cubicBezTo>
                    <a:cubicBezTo>
                      <a:pt x="4106" y="1897"/>
                      <a:pt x="4069" y="1888"/>
                      <a:pt x="4052" y="1899"/>
                    </a:cubicBezTo>
                    <a:cubicBezTo>
                      <a:pt x="4054" y="1902"/>
                      <a:pt x="4056" y="1905"/>
                      <a:pt x="4056" y="1911"/>
                    </a:cubicBezTo>
                    <a:cubicBezTo>
                      <a:pt x="4049" y="1911"/>
                      <a:pt x="4043" y="1911"/>
                      <a:pt x="4036" y="1911"/>
                    </a:cubicBezTo>
                    <a:cubicBezTo>
                      <a:pt x="4056" y="1917"/>
                      <a:pt x="4037" y="1923"/>
                      <a:pt x="4040" y="1943"/>
                    </a:cubicBezTo>
                    <a:cubicBezTo>
                      <a:pt x="4029" y="1948"/>
                      <a:pt x="4019" y="1954"/>
                      <a:pt x="4008" y="1959"/>
                    </a:cubicBezTo>
                    <a:cubicBezTo>
                      <a:pt x="4013" y="1982"/>
                      <a:pt x="3995" y="1984"/>
                      <a:pt x="3984" y="1991"/>
                    </a:cubicBezTo>
                    <a:cubicBezTo>
                      <a:pt x="3985" y="2010"/>
                      <a:pt x="3980" y="2025"/>
                      <a:pt x="3972" y="2035"/>
                    </a:cubicBezTo>
                    <a:cubicBezTo>
                      <a:pt x="3954" y="2040"/>
                      <a:pt x="3956" y="2024"/>
                      <a:pt x="3940" y="2027"/>
                    </a:cubicBezTo>
                    <a:cubicBezTo>
                      <a:pt x="3948" y="2039"/>
                      <a:pt x="3956" y="2051"/>
                      <a:pt x="3964" y="2063"/>
                    </a:cubicBezTo>
                    <a:cubicBezTo>
                      <a:pt x="3969" y="2086"/>
                      <a:pt x="3947" y="2086"/>
                      <a:pt x="3956" y="2103"/>
                    </a:cubicBezTo>
                    <a:cubicBezTo>
                      <a:pt x="3934" y="2119"/>
                      <a:pt x="3889" y="2130"/>
                      <a:pt x="3900" y="2167"/>
                    </a:cubicBezTo>
                    <a:cubicBezTo>
                      <a:pt x="3895" y="2166"/>
                      <a:pt x="3894" y="2160"/>
                      <a:pt x="3888" y="2159"/>
                    </a:cubicBezTo>
                    <a:cubicBezTo>
                      <a:pt x="3887" y="2168"/>
                      <a:pt x="3891" y="2172"/>
                      <a:pt x="3900" y="2171"/>
                    </a:cubicBezTo>
                    <a:cubicBezTo>
                      <a:pt x="3879" y="2190"/>
                      <a:pt x="3870" y="2213"/>
                      <a:pt x="3856" y="2231"/>
                    </a:cubicBezTo>
                    <a:cubicBezTo>
                      <a:pt x="3861" y="2232"/>
                      <a:pt x="3869" y="2241"/>
                      <a:pt x="3880" y="2247"/>
                    </a:cubicBezTo>
                    <a:cubicBezTo>
                      <a:pt x="3883" y="2263"/>
                      <a:pt x="3874" y="2268"/>
                      <a:pt x="3876" y="2283"/>
                    </a:cubicBezTo>
                    <a:cubicBezTo>
                      <a:pt x="3858" y="2282"/>
                      <a:pt x="3862" y="2307"/>
                      <a:pt x="3840" y="2311"/>
                    </a:cubicBezTo>
                    <a:cubicBezTo>
                      <a:pt x="3843" y="2338"/>
                      <a:pt x="3837" y="2342"/>
                      <a:pt x="3840" y="2379"/>
                    </a:cubicBezTo>
                    <a:cubicBezTo>
                      <a:pt x="3819" y="2408"/>
                      <a:pt x="3836" y="2442"/>
                      <a:pt x="3812" y="2475"/>
                    </a:cubicBezTo>
                    <a:cubicBezTo>
                      <a:pt x="3781" y="2472"/>
                      <a:pt x="3781" y="2521"/>
                      <a:pt x="3760" y="2515"/>
                    </a:cubicBezTo>
                    <a:cubicBezTo>
                      <a:pt x="3756" y="2529"/>
                      <a:pt x="3772" y="2538"/>
                      <a:pt x="3752" y="2535"/>
                    </a:cubicBezTo>
                    <a:cubicBezTo>
                      <a:pt x="3748" y="2580"/>
                      <a:pt x="3724" y="2606"/>
                      <a:pt x="3712" y="2643"/>
                    </a:cubicBezTo>
                    <a:cubicBezTo>
                      <a:pt x="3690" y="2657"/>
                      <a:pt x="3663" y="2666"/>
                      <a:pt x="3668" y="2707"/>
                    </a:cubicBezTo>
                    <a:cubicBezTo>
                      <a:pt x="3655" y="2715"/>
                      <a:pt x="3644" y="2726"/>
                      <a:pt x="3640" y="2743"/>
                    </a:cubicBezTo>
                    <a:cubicBezTo>
                      <a:pt x="3639" y="2759"/>
                      <a:pt x="3657" y="2755"/>
                      <a:pt x="3656" y="2771"/>
                    </a:cubicBezTo>
                    <a:cubicBezTo>
                      <a:pt x="3635" y="2772"/>
                      <a:pt x="3639" y="2799"/>
                      <a:pt x="3628" y="2811"/>
                    </a:cubicBezTo>
                    <a:cubicBezTo>
                      <a:pt x="3633" y="2817"/>
                      <a:pt x="3645" y="2815"/>
                      <a:pt x="3640" y="2831"/>
                    </a:cubicBezTo>
                    <a:cubicBezTo>
                      <a:pt x="3599" y="2827"/>
                      <a:pt x="3612" y="2873"/>
                      <a:pt x="3604" y="2887"/>
                    </a:cubicBezTo>
                    <a:cubicBezTo>
                      <a:pt x="3600" y="2898"/>
                      <a:pt x="3593" y="2881"/>
                      <a:pt x="3588" y="2891"/>
                    </a:cubicBezTo>
                    <a:cubicBezTo>
                      <a:pt x="3594" y="2914"/>
                      <a:pt x="3614" y="2896"/>
                      <a:pt x="3624" y="2915"/>
                    </a:cubicBezTo>
                    <a:cubicBezTo>
                      <a:pt x="3592" y="2905"/>
                      <a:pt x="3563" y="2929"/>
                      <a:pt x="3556" y="2943"/>
                    </a:cubicBezTo>
                    <a:cubicBezTo>
                      <a:pt x="3541" y="2941"/>
                      <a:pt x="3530" y="2944"/>
                      <a:pt x="3524" y="2951"/>
                    </a:cubicBezTo>
                    <a:cubicBezTo>
                      <a:pt x="3509" y="2949"/>
                      <a:pt x="3502" y="2939"/>
                      <a:pt x="3484" y="2939"/>
                    </a:cubicBezTo>
                    <a:cubicBezTo>
                      <a:pt x="3470" y="2948"/>
                      <a:pt x="3492" y="2967"/>
                      <a:pt x="3480" y="2975"/>
                    </a:cubicBezTo>
                    <a:cubicBezTo>
                      <a:pt x="3470" y="2955"/>
                      <a:pt x="3453" y="2966"/>
                      <a:pt x="3440" y="2947"/>
                    </a:cubicBezTo>
                    <a:cubicBezTo>
                      <a:pt x="3431" y="2948"/>
                      <a:pt x="3431" y="2957"/>
                      <a:pt x="3432" y="2967"/>
                    </a:cubicBezTo>
                    <a:cubicBezTo>
                      <a:pt x="3421" y="2970"/>
                      <a:pt x="3424" y="2959"/>
                      <a:pt x="3416" y="2959"/>
                    </a:cubicBezTo>
                    <a:cubicBezTo>
                      <a:pt x="3415" y="2968"/>
                      <a:pt x="3417" y="2974"/>
                      <a:pt x="3424" y="2975"/>
                    </a:cubicBezTo>
                    <a:cubicBezTo>
                      <a:pt x="3436" y="2972"/>
                      <a:pt x="3434" y="2964"/>
                      <a:pt x="3448" y="2971"/>
                    </a:cubicBezTo>
                    <a:cubicBezTo>
                      <a:pt x="3447" y="2968"/>
                      <a:pt x="3444" y="2967"/>
                      <a:pt x="3444" y="2963"/>
                    </a:cubicBezTo>
                    <a:cubicBezTo>
                      <a:pt x="3457" y="2955"/>
                      <a:pt x="3438" y="2995"/>
                      <a:pt x="3468" y="2987"/>
                    </a:cubicBezTo>
                    <a:cubicBezTo>
                      <a:pt x="3463" y="3001"/>
                      <a:pt x="3455" y="3016"/>
                      <a:pt x="3472" y="3023"/>
                    </a:cubicBezTo>
                    <a:cubicBezTo>
                      <a:pt x="3485" y="3021"/>
                      <a:pt x="3486" y="3007"/>
                      <a:pt x="3492" y="2999"/>
                    </a:cubicBezTo>
                    <a:cubicBezTo>
                      <a:pt x="3493" y="3024"/>
                      <a:pt x="3500" y="3060"/>
                      <a:pt x="3508" y="3075"/>
                    </a:cubicBezTo>
                    <a:cubicBezTo>
                      <a:pt x="3472" y="3096"/>
                      <a:pt x="3535" y="3126"/>
                      <a:pt x="3500" y="3143"/>
                    </a:cubicBezTo>
                    <a:cubicBezTo>
                      <a:pt x="3501" y="3152"/>
                      <a:pt x="3514" y="3150"/>
                      <a:pt x="3512" y="3163"/>
                    </a:cubicBezTo>
                    <a:cubicBezTo>
                      <a:pt x="3501" y="3163"/>
                      <a:pt x="3489" y="3161"/>
                      <a:pt x="3484" y="3167"/>
                    </a:cubicBezTo>
                    <a:cubicBezTo>
                      <a:pt x="3489" y="3183"/>
                      <a:pt x="3483" y="3198"/>
                      <a:pt x="3492" y="3215"/>
                    </a:cubicBezTo>
                    <a:cubicBezTo>
                      <a:pt x="3505" y="3209"/>
                      <a:pt x="3514" y="3200"/>
                      <a:pt x="3512" y="3179"/>
                    </a:cubicBezTo>
                    <a:cubicBezTo>
                      <a:pt x="3537" y="3193"/>
                      <a:pt x="3610" y="3146"/>
                      <a:pt x="3640" y="3195"/>
                    </a:cubicBezTo>
                    <a:cubicBezTo>
                      <a:pt x="3666" y="3189"/>
                      <a:pt x="3668" y="3159"/>
                      <a:pt x="3688" y="3147"/>
                    </a:cubicBezTo>
                    <a:cubicBezTo>
                      <a:pt x="3690" y="3134"/>
                      <a:pt x="3685" y="3128"/>
                      <a:pt x="3684" y="3119"/>
                    </a:cubicBezTo>
                    <a:cubicBezTo>
                      <a:pt x="3699" y="3111"/>
                      <a:pt x="3700" y="3114"/>
                      <a:pt x="3716" y="3107"/>
                    </a:cubicBezTo>
                    <a:cubicBezTo>
                      <a:pt x="3706" y="3098"/>
                      <a:pt x="3702" y="3084"/>
                      <a:pt x="3688" y="3079"/>
                    </a:cubicBezTo>
                    <a:cubicBezTo>
                      <a:pt x="3701" y="3045"/>
                      <a:pt x="3672" y="3024"/>
                      <a:pt x="3652" y="3011"/>
                    </a:cubicBezTo>
                    <a:cubicBezTo>
                      <a:pt x="3656" y="3003"/>
                      <a:pt x="3662" y="2997"/>
                      <a:pt x="3668" y="2991"/>
                    </a:cubicBezTo>
                    <a:cubicBezTo>
                      <a:pt x="3663" y="2984"/>
                      <a:pt x="3649" y="2986"/>
                      <a:pt x="3648" y="2975"/>
                    </a:cubicBezTo>
                    <a:cubicBezTo>
                      <a:pt x="3647" y="2962"/>
                      <a:pt x="3658" y="2961"/>
                      <a:pt x="3668" y="2959"/>
                    </a:cubicBezTo>
                    <a:cubicBezTo>
                      <a:pt x="3672" y="2963"/>
                      <a:pt x="3676" y="2967"/>
                      <a:pt x="3680" y="2971"/>
                    </a:cubicBezTo>
                    <a:cubicBezTo>
                      <a:pt x="3687" y="2953"/>
                      <a:pt x="3632" y="2948"/>
                      <a:pt x="3652" y="2927"/>
                    </a:cubicBezTo>
                    <a:cubicBezTo>
                      <a:pt x="3661" y="2925"/>
                      <a:pt x="3660" y="2933"/>
                      <a:pt x="3660" y="2939"/>
                    </a:cubicBezTo>
                    <a:cubicBezTo>
                      <a:pt x="3677" y="2927"/>
                      <a:pt x="3669" y="2931"/>
                      <a:pt x="3688" y="2931"/>
                    </a:cubicBezTo>
                    <a:cubicBezTo>
                      <a:pt x="3689" y="2913"/>
                      <a:pt x="3669" y="2916"/>
                      <a:pt x="3656" y="2911"/>
                    </a:cubicBezTo>
                    <a:cubicBezTo>
                      <a:pt x="3663" y="2896"/>
                      <a:pt x="3667" y="2879"/>
                      <a:pt x="3680" y="2879"/>
                    </a:cubicBezTo>
                    <a:cubicBezTo>
                      <a:pt x="3681" y="2869"/>
                      <a:pt x="3674" y="2867"/>
                      <a:pt x="3672" y="2859"/>
                    </a:cubicBezTo>
                    <a:cubicBezTo>
                      <a:pt x="3667" y="2860"/>
                      <a:pt x="3669" y="2866"/>
                      <a:pt x="3668" y="2871"/>
                    </a:cubicBezTo>
                    <a:cubicBezTo>
                      <a:pt x="3664" y="2869"/>
                      <a:pt x="3661" y="2867"/>
                      <a:pt x="3660" y="2863"/>
                    </a:cubicBezTo>
                    <a:cubicBezTo>
                      <a:pt x="3660" y="2860"/>
                      <a:pt x="3660" y="2858"/>
                      <a:pt x="3660" y="2855"/>
                    </a:cubicBezTo>
                    <a:cubicBezTo>
                      <a:pt x="3678" y="2861"/>
                      <a:pt x="3681" y="2852"/>
                      <a:pt x="3700" y="2851"/>
                    </a:cubicBezTo>
                    <a:cubicBezTo>
                      <a:pt x="3701" y="2827"/>
                      <a:pt x="3714" y="2814"/>
                      <a:pt x="3720" y="2795"/>
                    </a:cubicBezTo>
                    <a:cubicBezTo>
                      <a:pt x="3730" y="2804"/>
                      <a:pt x="3740" y="2799"/>
                      <a:pt x="3748" y="2803"/>
                    </a:cubicBezTo>
                    <a:cubicBezTo>
                      <a:pt x="3754" y="2789"/>
                      <a:pt x="3769" y="2784"/>
                      <a:pt x="3776" y="2771"/>
                    </a:cubicBezTo>
                    <a:cubicBezTo>
                      <a:pt x="3774" y="2765"/>
                      <a:pt x="3771" y="2773"/>
                      <a:pt x="3764" y="2771"/>
                    </a:cubicBezTo>
                    <a:cubicBezTo>
                      <a:pt x="3774" y="2761"/>
                      <a:pt x="3756" y="2762"/>
                      <a:pt x="3760" y="2747"/>
                    </a:cubicBezTo>
                    <a:cubicBezTo>
                      <a:pt x="3771" y="2753"/>
                      <a:pt x="3768" y="2708"/>
                      <a:pt x="3760" y="2695"/>
                    </a:cubicBezTo>
                    <a:cubicBezTo>
                      <a:pt x="3770" y="2697"/>
                      <a:pt x="3778" y="2676"/>
                      <a:pt x="3772" y="2675"/>
                    </a:cubicBezTo>
                    <a:cubicBezTo>
                      <a:pt x="3803" y="2675"/>
                      <a:pt x="3822" y="2652"/>
                      <a:pt x="3828" y="2639"/>
                    </a:cubicBezTo>
                    <a:cubicBezTo>
                      <a:pt x="3822" y="2611"/>
                      <a:pt x="3825" y="2595"/>
                      <a:pt x="3840" y="2575"/>
                    </a:cubicBezTo>
                    <a:cubicBezTo>
                      <a:pt x="3834" y="2568"/>
                      <a:pt x="3836" y="2553"/>
                      <a:pt x="3828" y="2547"/>
                    </a:cubicBezTo>
                    <a:cubicBezTo>
                      <a:pt x="3829" y="2540"/>
                      <a:pt x="3835" y="2538"/>
                      <a:pt x="3844" y="2539"/>
                    </a:cubicBezTo>
                    <a:cubicBezTo>
                      <a:pt x="3839" y="2530"/>
                      <a:pt x="3834" y="2523"/>
                      <a:pt x="3836" y="2507"/>
                    </a:cubicBezTo>
                    <a:cubicBezTo>
                      <a:pt x="3858" y="2498"/>
                      <a:pt x="3862" y="2471"/>
                      <a:pt x="3880" y="2459"/>
                    </a:cubicBezTo>
                    <a:cubicBezTo>
                      <a:pt x="3885" y="2464"/>
                      <a:pt x="3899" y="2464"/>
                      <a:pt x="3904" y="2459"/>
                    </a:cubicBezTo>
                    <a:cubicBezTo>
                      <a:pt x="3884" y="2447"/>
                      <a:pt x="3895" y="2425"/>
                      <a:pt x="3904" y="2403"/>
                    </a:cubicBezTo>
                    <a:cubicBezTo>
                      <a:pt x="3919" y="2400"/>
                      <a:pt x="3919" y="2412"/>
                      <a:pt x="3932" y="2411"/>
                    </a:cubicBezTo>
                    <a:cubicBezTo>
                      <a:pt x="3930" y="2388"/>
                      <a:pt x="3899" y="2393"/>
                      <a:pt x="3904" y="2363"/>
                    </a:cubicBezTo>
                    <a:cubicBezTo>
                      <a:pt x="3910" y="2358"/>
                      <a:pt x="3920" y="2358"/>
                      <a:pt x="3924" y="2351"/>
                    </a:cubicBezTo>
                    <a:cubicBezTo>
                      <a:pt x="3933" y="2350"/>
                      <a:pt x="3928" y="2363"/>
                      <a:pt x="3936" y="2363"/>
                    </a:cubicBezTo>
                    <a:cubicBezTo>
                      <a:pt x="3929" y="2345"/>
                      <a:pt x="3929" y="2314"/>
                      <a:pt x="3952" y="2299"/>
                    </a:cubicBezTo>
                    <a:cubicBezTo>
                      <a:pt x="3956" y="2303"/>
                      <a:pt x="3967" y="2300"/>
                      <a:pt x="3964" y="2311"/>
                    </a:cubicBezTo>
                    <a:cubicBezTo>
                      <a:pt x="3973" y="2311"/>
                      <a:pt x="3976" y="2304"/>
                      <a:pt x="3988" y="2307"/>
                    </a:cubicBezTo>
                    <a:cubicBezTo>
                      <a:pt x="3979" y="2303"/>
                      <a:pt x="3974" y="2295"/>
                      <a:pt x="3960" y="2295"/>
                    </a:cubicBezTo>
                    <a:cubicBezTo>
                      <a:pt x="3963" y="2268"/>
                      <a:pt x="3970" y="2229"/>
                      <a:pt x="3956" y="2215"/>
                    </a:cubicBezTo>
                    <a:cubicBezTo>
                      <a:pt x="3965" y="2212"/>
                      <a:pt x="3981" y="2213"/>
                      <a:pt x="3976" y="2187"/>
                    </a:cubicBezTo>
                    <a:cubicBezTo>
                      <a:pt x="3999" y="2179"/>
                      <a:pt x="4019" y="2169"/>
                      <a:pt x="4048" y="2167"/>
                    </a:cubicBezTo>
                    <a:cubicBezTo>
                      <a:pt x="4042" y="2152"/>
                      <a:pt x="4041" y="2156"/>
                      <a:pt x="4036" y="2139"/>
                    </a:cubicBezTo>
                    <a:cubicBezTo>
                      <a:pt x="4050" y="2141"/>
                      <a:pt x="4048" y="2127"/>
                      <a:pt x="4048" y="2115"/>
                    </a:cubicBezTo>
                    <a:cubicBezTo>
                      <a:pt x="4059" y="2109"/>
                      <a:pt x="4073" y="2102"/>
                      <a:pt x="4088" y="2107"/>
                    </a:cubicBezTo>
                    <a:cubicBezTo>
                      <a:pt x="4081" y="2098"/>
                      <a:pt x="4079" y="2084"/>
                      <a:pt x="4076" y="2071"/>
                    </a:cubicBezTo>
                    <a:cubicBezTo>
                      <a:pt x="4085" y="2071"/>
                      <a:pt x="4088" y="2064"/>
                      <a:pt x="4100" y="2067"/>
                    </a:cubicBezTo>
                    <a:cubicBezTo>
                      <a:pt x="4108" y="2047"/>
                      <a:pt x="4094" y="2056"/>
                      <a:pt x="4092" y="2039"/>
                    </a:cubicBezTo>
                    <a:cubicBezTo>
                      <a:pt x="4099" y="2040"/>
                      <a:pt x="4100" y="2034"/>
                      <a:pt x="4108" y="2035"/>
                    </a:cubicBezTo>
                    <a:cubicBezTo>
                      <a:pt x="4108" y="2019"/>
                      <a:pt x="4089" y="2022"/>
                      <a:pt x="4084" y="2011"/>
                    </a:cubicBezTo>
                    <a:cubicBezTo>
                      <a:pt x="4095" y="1991"/>
                      <a:pt x="4128" y="1959"/>
                      <a:pt x="4108" y="1943"/>
                    </a:cubicBezTo>
                    <a:cubicBezTo>
                      <a:pt x="4117" y="1934"/>
                      <a:pt x="4117" y="1918"/>
                      <a:pt x="4120" y="1903"/>
                    </a:cubicBezTo>
                    <a:cubicBezTo>
                      <a:pt x="4143" y="1901"/>
                      <a:pt x="4148" y="1877"/>
                      <a:pt x="4164" y="1879"/>
                    </a:cubicBezTo>
                    <a:cubicBezTo>
                      <a:pt x="4164" y="1866"/>
                      <a:pt x="4164" y="1852"/>
                      <a:pt x="4164" y="1839"/>
                    </a:cubicBezTo>
                    <a:cubicBezTo>
                      <a:pt x="4176" y="1836"/>
                      <a:pt x="4197" y="1821"/>
                      <a:pt x="4192" y="1815"/>
                    </a:cubicBezTo>
                    <a:cubicBezTo>
                      <a:pt x="4194" y="1804"/>
                      <a:pt x="4222" y="1823"/>
                      <a:pt x="4208" y="1807"/>
                    </a:cubicBezTo>
                    <a:cubicBezTo>
                      <a:pt x="4212" y="1794"/>
                      <a:pt x="4234" y="1818"/>
                      <a:pt x="4240" y="1803"/>
                    </a:cubicBezTo>
                    <a:cubicBezTo>
                      <a:pt x="4259" y="1804"/>
                      <a:pt x="4242" y="1829"/>
                      <a:pt x="4256" y="1827"/>
                    </a:cubicBezTo>
                    <a:cubicBezTo>
                      <a:pt x="4265" y="1814"/>
                      <a:pt x="4229" y="1795"/>
                      <a:pt x="4244" y="1775"/>
                    </a:cubicBezTo>
                    <a:cubicBezTo>
                      <a:pt x="4247" y="1791"/>
                      <a:pt x="4263" y="1794"/>
                      <a:pt x="4264" y="1811"/>
                    </a:cubicBezTo>
                    <a:cubicBezTo>
                      <a:pt x="4273" y="1809"/>
                      <a:pt x="4264" y="1790"/>
                      <a:pt x="4272" y="1787"/>
                    </a:cubicBezTo>
                    <a:cubicBezTo>
                      <a:pt x="4264" y="1780"/>
                      <a:pt x="4257" y="1772"/>
                      <a:pt x="4244" y="1771"/>
                    </a:cubicBezTo>
                    <a:cubicBezTo>
                      <a:pt x="4258" y="1765"/>
                      <a:pt x="4266" y="1753"/>
                      <a:pt x="4284" y="1751"/>
                    </a:cubicBezTo>
                    <a:cubicBezTo>
                      <a:pt x="4282" y="1743"/>
                      <a:pt x="4289" y="1725"/>
                      <a:pt x="4280" y="1723"/>
                    </a:cubicBezTo>
                    <a:cubicBezTo>
                      <a:pt x="4283" y="1714"/>
                      <a:pt x="4305" y="1724"/>
                      <a:pt x="4300" y="1707"/>
                    </a:cubicBezTo>
                    <a:cubicBezTo>
                      <a:pt x="4308" y="1705"/>
                      <a:pt x="4311" y="1710"/>
                      <a:pt x="4316" y="1711"/>
                    </a:cubicBezTo>
                    <a:cubicBezTo>
                      <a:pt x="4321" y="1707"/>
                      <a:pt x="4324" y="1700"/>
                      <a:pt x="4332" y="1699"/>
                    </a:cubicBezTo>
                    <a:cubicBezTo>
                      <a:pt x="4332" y="1672"/>
                      <a:pt x="4324" y="1651"/>
                      <a:pt x="4324" y="1615"/>
                    </a:cubicBezTo>
                    <a:cubicBezTo>
                      <a:pt x="4348" y="1617"/>
                      <a:pt x="4362" y="1634"/>
                      <a:pt x="4384" y="1627"/>
                    </a:cubicBezTo>
                    <a:cubicBezTo>
                      <a:pt x="4375" y="1600"/>
                      <a:pt x="4382" y="1568"/>
                      <a:pt x="4400" y="1555"/>
                    </a:cubicBezTo>
                    <a:cubicBezTo>
                      <a:pt x="4395" y="1537"/>
                      <a:pt x="4400" y="1527"/>
                      <a:pt x="4392" y="1507"/>
                    </a:cubicBezTo>
                    <a:cubicBezTo>
                      <a:pt x="4401" y="1503"/>
                      <a:pt x="4415" y="1497"/>
                      <a:pt x="4420" y="1471"/>
                    </a:cubicBezTo>
                    <a:cubicBezTo>
                      <a:pt x="4460" y="1489"/>
                      <a:pt x="4473" y="1438"/>
                      <a:pt x="4512" y="1427"/>
                    </a:cubicBezTo>
                    <a:cubicBezTo>
                      <a:pt x="4493" y="1406"/>
                      <a:pt x="4506" y="1395"/>
                      <a:pt x="4496" y="1375"/>
                    </a:cubicBezTo>
                    <a:cubicBezTo>
                      <a:pt x="4541" y="1377"/>
                      <a:pt x="4538" y="1332"/>
                      <a:pt x="4568" y="1319"/>
                    </a:cubicBezTo>
                    <a:cubicBezTo>
                      <a:pt x="4559" y="1309"/>
                      <a:pt x="4560" y="1296"/>
                      <a:pt x="4576" y="1291"/>
                    </a:cubicBezTo>
                    <a:cubicBezTo>
                      <a:pt x="4602" y="1313"/>
                      <a:pt x="4634" y="1294"/>
                      <a:pt x="4664" y="1311"/>
                    </a:cubicBezTo>
                    <a:cubicBezTo>
                      <a:pt x="4673" y="1304"/>
                      <a:pt x="4669" y="1284"/>
                      <a:pt x="4680" y="1279"/>
                    </a:cubicBezTo>
                    <a:cubicBezTo>
                      <a:pt x="4669" y="1265"/>
                      <a:pt x="4678" y="1238"/>
                      <a:pt x="4664" y="1219"/>
                    </a:cubicBezTo>
                    <a:cubicBezTo>
                      <a:pt x="4650" y="1221"/>
                      <a:pt x="4646" y="1213"/>
                      <a:pt x="4640" y="1207"/>
                    </a:cubicBezTo>
                    <a:cubicBezTo>
                      <a:pt x="4626" y="1217"/>
                      <a:pt x="4649" y="1224"/>
                      <a:pt x="4660" y="1223"/>
                    </a:cubicBezTo>
                    <a:cubicBezTo>
                      <a:pt x="4653" y="1231"/>
                      <a:pt x="4660" y="1233"/>
                      <a:pt x="4660" y="1243"/>
                    </a:cubicBezTo>
                    <a:cubicBezTo>
                      <a:pt x="4634" y="1239"/>
                      <a:pt x="4621" y="1245"/>
                      <a:pt x="4600" y="1251"/>
                    </a:cubicBezTo>
                    <a:cubicBezTo>
                      <a:pt x="4595" y="1226"/>
                      <a:pt x="4602" y="1202"/>
                      <a:pt x="4620" y="1187"/>
                    </a:cubicBezTo>
                    <a:cubicBezTo>
                      <a:pt x="4629" y="1185"/>
                      <a:pt x="4626" y="1195"/>
                      <a:pt x="4632" y="1195"/>
                    </a:cubicBezTo>
                    <a:cubicBezTo>
                      <a:pt x="4628" y="1184"/>
                      <a:pt x="4653" y="1183"/>
                      <a:pt x="4664" y="1175"/>
                    </a:cubicBezTo>
                    <a:cubicBezTo>
                      <a:pt x="4656" y="1162"/>
                      <a:pt x="4668" y="1144"/>
                      <a:pt x="4660" y="1147"/>
                    </a:cubicBezTo>
                    <a:cubicBezTo>
                      <a:pt x="4649" y="1133"/>
                      <a:pt x="4680" y="1151"/>
                      <a:pt x="4672" y="1131"/>
                    </a:cubicBezTo>
                    <a:cubicBezTo>
                      <a:pt x="4691" y="1128"/>
                      <a:pt x="4697" y="1138"/>
                      <a:pt x="4704" y="1147"/>
                    </a:cubicBezTo>
                    <a:cubicBezTo>
                      <a:pt x="4700" y="1136"/>
                      <a:pt x="4723" y="1085"/>
                      <a:pt x="4688" y="1079"/>
                    </a:cubicBezTo>
                    <a:cubicBezTo>
                      <a:pt x="4692" y="1077"/>
                      <a:pt x="4700" y="1075"/>
                      <a:pt x="4712" y="1071"/>
                    </a:cubicBezTo>
                    <a:cubicBezTo>
                      <a:pt x="4719" y="1076"/>
                      <a:pt x="4712" y="1095"/>
                      <a:pt x="4724" y="1095"/>
                    </a:cubicBezTo>
                    <a:cubicBezTo>
                      <a:pt x="4732" y="1087"/>
                      <a:pt x="4708" y="1066"/>
                      <a:pt x="4740" y="1071"/>
                    </a:cubicBezTo>
                    <a:cubicBezTo>
                      <a:pt x="4740" y="1061"/>
                      <a:pt x="4725" y="1065"/>
                      <a:pt x="4720" y="1059"/>
                    </a:cubicBezTo>
                    <a:cubicBezTo>
                      <a:pt x="4738" y="1044"/>
                      <a:pt x="4767" y="1041"/>
                      <a:pt x="4776" y="1031"/>
                    </a:cubicBezTo>
                    <a:cubicBezTo>
                      <a:pt x="4778" y="1029"/>
                      <a:pt x="4769" y="1026"/>
                      <a:pt x="4768" y="1027"/>
                    </a:cubicBezTo>
                    <a:cubicBezTo>
                      <a:pt x="4789" y="1012"/>
                      <a:pt x="4813" y="1015"/>
                      <a:pt x="4824" y="987"/>
                    </a:cubicBezTo>
                    <a:cubicBezTo>
                      <a:pt x="4834" y="1006"/>
                      <a:pt x="4845" y="976"/>
                      <a:pt x="4852" y="995"/>
                    </a:cubicBezTo>
                    <a:cubicBezTo>
                      <a:pt x="4859" y="995"/>
                      <a:pt x="4846" y="976"/>
                      <a:pt x="4856" y="971"/>
                    </a:cubicBezTo>
                    <a:cubicBezTo>
                      <a:pt x="4863" y="964"/>
                      <a:pt x="4868" y="973"/>
                      <a:pt x="4876" y="975"/>
                    </a:cubicBezTo>
                    <a:cubicBezTo>
                      <a:pt x="4877" y="959"/>
                      <a:pt x="4859" y="963"/>
                      <a:pt x="4860" y="947"/>
                    </a:cubicBezTo>
                    <a:cubicBezTo>
                      <a:pt x="4882" y="940"/>
                      <a:pt x="4859" y="933"/>
                      <a:pt x="4868" y="915"/>
                    </a:cubicBezTo>
                    <a:cubicBezTo>
                      <a:pt x="4893" y="910"/>
                      <a:pt x="4898" y="894"/>
                      <a:pt x="4916" y="891"/>
                    </a:cubicBezTo>
                    <a:cubicBezTo>
                      <a:pt x="4908" y="884"/>
                      <a:pt x="4915" y="876"/>
                      <a:pt x="4916" y="867"/>
                    </a:cubicBezTo>
                    <a:cubicBezTo>
                      <a:pt x="4934" y="890"/>
                      <a:pt x="4964" y="832"/>
                      <a:pt x="4976" y="851"/>
                    </a:cubicBezTo>
                    <a:cubicBezTo>
                      <a:pt x="4992" y="846"/>
                      <a:pt x="4978" y="836"/>
                      <a:pt x="4976" y="827"/>
                    </a:cubicBezTo>
                    <a:cubicBezTo>
                      <a:pt x="4988" y="839"/>
                      <a:pt x="4979" y="810"/>
                      <a:pt x="5000" y="819"/>
                    </a:cubicBezTo>
                    <a:cubicBezTo>
                      <a:pt x="5001" y="812"/>
                      <a:pt x="4995" y="811"/>
                      <a:pt x="4996" y="803"/>
                    </a:cubicBezTo>
                    <a:cubicBezTo>
                      <a:pt x="5001" y="804"/>
                      <a:pt x="5002" y="810"/>
                      <a:pt x="5008" y="811"/>
                    </a:cubicBezTo>
                    <a:cubicBezTo>
                      <a:pt x="5014" y="800"/>
                      <a:pt x="5022" y="791"/>
                      <a:pt x="5016" y="779"/>
                    </a:cubicBezTo>
                    <a:cubicBezTo>
                      <a:pt x="5037" y="772"/>
                      <a:pt x="5060" y="769"/>
                      <a:pt x="5060" y="751"/>
                    </a:cubicBezTo>
                    <a:cubicBezTo>
                      <a:pt x="5071" y="748"/>
                      <a:pt x="5070" y="757"/>
                      <a:pt x="5080" y="755"/>
                    </a:cubicBezTo>
                    <a:cubicBezTo>
                      <a:pt x="5066" y="737"/>
                      <a:pt x="5099" y="721"/>
                      <a:pt x="5072" y="715"/>
                    </a:cubicBezTo>
                    <a:cubicBezTo>
                      <a:pt x="5083" y="696"/>
                      <a:pt x="5113" y="716"/>
                      <a:pt x="5128" y="707"/>
                    </a:cubicBezTo>
                    <a:cubicBezTo>
                      <a:pt x="5123" y="698"/>
                      <a:pt x="5101" y="708"/>
                      <a:pt x="5100" y="695"/>
                    </a:cubicBezTo>
                    <a:cubicBezTo>
                      <a:pt x="5116" y="679"/>
                      <a:pt x="5134" y="665"/>
                      <a:pt x="5156" y="655"/>
                    </a:cubicBezTo>
                    <a:cubicBezTo>
                      <a:pt x="5143" y="654"/>
                      <a:pt x="5188" y="617"/>
                      <a:pt x="5204" y="611"/>
                    </a:cubicBezTo>
                    <a:cubicBezTo>
                      <a:pt x="5198" y="606"/>
                      <a:pt x="5197" y="587"/>
                      <a:pt x="5208" y="587"/>
                    </a:cubicBezTo>
                    <a:cubicBezTo>
                      <a:pt x="5226" y="584"/>
                      <a:pt x="5202" y="598"/>
                      <a:pt x="5220" y="595"/>
                    </a:cubicBezTo>
                    <a:cubicBezTo>
                      <a:pt x="5215" y="580"/>
                      <a:pt x="5241" y="574"/>
                      <a:pt x="5236" y="547"/>
                    </a:cubicBezTo>
                    <a:cubicBezTo>
                      <a:pt x="5258" y="553"/>
                      <a:pt x="5279" y="527"/>
                      <a:pt x="5292" y="511"/>
                    </a:cubicBezTo>
                    <a:cubicBezTo>
                      <a:pt x="5304" y="519"/>
                      <a:pt x="5317" y="510"/>
                      <a:pt x="5324" y="515"/>
                    </a:cubicBezTo>
                    <a:cubicBezTo>
                      <a:pt x="5326" y="505"/>
                      <a:pt x="5322" y="501"/>
                      <a:pt x="5312" y="503"/>
                    </a:cubicBezTo>
                    <a:cubicBezTo>
                      <a:pt x="5327" y="497"/>
                      <a:pt x="5355" y="469"/>
                      <a:pt x="5364" y="443"/>
                    </a:cubicBezTo>
                    <a:cubicBezTo>
                      <a:pt x="5373" y="442"/>
                      <a:pt x="5379" y="444"/>
                      <a:pt x="5384" y="447"/>
                    </a:cubicBezTo>
                    <a:cubicBezTo>
                      <a:pt x="5392" y="447"/>
                      <a:pt x="5379" y="434"/>
                      <a:pt x="5384" y="423"/>
                    </a:cubicBezTo>
                    <a:cubicBezTo>
                      <a:pt x="5390" y="415"/>
                      <a:pt x="5410" y="423"/>
                      <a:pt x="5416" y="415"/>
                    </a:cubicBezTo>
                    <a:cubicBezTo>
                      <a:pt x="5414" y="407"/>
                      <a:pt x="5405" y="408"/>
                      <a:pt x="5408" y="395"/>
                    </a:cubicBezTo>
                    <a:cubicBezTo>
                      <a:pt x="5447" y="387"/>
                      <a:pt x="5500" y="374"/>
                      <a:pt x="5532" y="371"/>
                    </a:cubicBezTo>
                    <a:cubicBezTo>
                      <a:pt x="5538" y="364"/>
                      <a:pt x="5538" y="340"/>
                      <a:pt x="5564" y="343"/>
                    </a:cubicBezTo>
                    <a:cubicBezTo>
                      <a:pt x="5564" y="332"/>
                      <a:pt x="5564" y="322"/>
                      <a:pt x="5564" y="311"/>
                    </a:cubicBezTo>
                    <a:cubicBezTo>
                      <a:pt x="5575" y="307"/>
                      <a:pt x="5587" y="304"/>
                      <a:pt x="5584" y="287"/>
                    </a:cubicBezTo>
                    <a:cubicBezTo>
                      <a:pt x="5598" y="284"/>
                      <a:pt x="5601" y="291"/>
                      <a:pt x="5608" y="295"/>
                    </a:cubicBezTo>
                    <a:cubicBezTo>
                      <a:pt x="5606" y="287"/>
                      <a:pt x="5611" y="281"/>
                      <a:pt x="5612" y="287"/>
                    </a:cubicBezTo>
                    <a:cubicBezTo>
                      <a:pt x="5616" y="284"/>
                      <a:pt x="5611" y="273"/>
                      <a:pt x="5620" y="267"/>
                    </a:cubicBezTo>
                    <a:cubicBezTo>
                      <a:pt x="5638" y="264"/>
                      <a:pt x="5640" y="276"/>
                      <a:pt x="5652" y="279"/>
                    </a:cubicBezTo>
                    <a:cubicBezTo>
                      <a:pt x="5648" y="312"/>
                      <a:pt x="5622" y="324"/>
                      <a:pt x="5616" y="355"/>
                    </a:cubicBezTo>
                    <a:cubicBezTo>
                      <a:pt x="5601" y="352"/>
                      <a:pt x="5599" y="362"/>
                      <a:pt x="5584" y="359"/>
                    </a:cubicBezTo>
                    <a:cubicBezTo>
                      <a:pt x="5582" y="344"/>
                      <a:pt x="5559" y="347"/>
                      <a:pt x="5548" y="351"/>
                    </a:cubicBezTo>
                    <a:cubicBezTo>
                      <a:pt x="5551" y="371"/>
                      <a:pt x="5538" y="375"/>
                      <a:pt x="5536" y="391"/>
                    </a:cubicBezTo>
                    <a:cubicBezTo>
                      <a:pt x="5537" y="399"/>
                      <a:pt x="5547" y="399"/>
                      <a:pt x="5552" y="403"/>
                    </a:cubicBezTo>
                    <a:cubicBezTo>
                      <a:pt x="5549" y="431"/>
                      <a:pt x="5547" y="443"/>
                      <a:pt x="5548" y="471"/>
                    </a:cubicBezTo>
                    <a:cubicBezTo>
                      <a:pt x="5536" y="468"/>
                      <a:pt x="5533" y="475"/>
                      <a:pt x="5524" y="475"/>
                    </a:cubicBezTo>
                    <a:cubicBezTo>
                      <a:pt x="5525" y="480"/>
                      <a:pt x="5532" y="479"/>
                      <a:pt x="5532" y="475"/>
                    </a:cubicBezTo>
                    <a:cubicBezTo>
                      <a:pt x="5540" y="473"/>
                      <a:pt x="5523" y="500"/>
                      <a:pt x="5536" y="503"/>
                    </a:cubicBezTo>
                    <a:cubicBezTo>
                      <a:pt x="5530" y="524"/>
                      <a:pt x="5506" y="505"/>
                      <a:pt x="5496" y="519"/>
                    </a:cubicBezTo>
                    <a:cubicBezTo>
                      <a:pt x="5497" y="508"/>
                      <a:pt x="5486" y="507"/>
                      <a:pt x="5476" y="507"/>
                    </a:cubicBezTo>
                    <a:cubicBezTo>
                      <a:pt x="5477" y="521"/>
                      <a:pt x="5487" y="525"/>
                      <a:pt x="5488" y="539"/>
                    </a:cubicBezTo>
                    <a:cubicBezTo>
                      <a:pt x="5475" y="540"/>
                      <a:pt x="5467" y="560"/>
                      <a:pt x="5452" y="547"/>
                    </a:cubicBezTo>
                    <a:cubicBezTo>
                      <a:pt x="5444" y="573"/>
                      <a:pt x="5397" y="575"/>
                      <a:pt x="5408" y="607"/>
                    </a:cubicBezTo>
                    <a:cubicBezTo>
                      <a:pt x="5387" y="583"/>
                      <a:pt x="5387" y="625"/>
                      <a:pt x="5360" y="619"/>
                    </a:cubicBezTo>
                    <a:cubicBezTo>
                      <a:pt x="5355" y="634"/>
                      <a:pt x="5366" y="641"/>
                      <a:pt x="5348" y="643"/>
                    </a:cubicBezTo>
                    <a:cubicBezTo>
                      <a:pt x="5358" y="651"/>
                      <a:pt x="5353" y="663"/>
                      <a:pt x="5348" y="675"/>
                    </a:cubicBezTo>
                    <a:cubicBezTo>
                      <a:pt x="5324" y="672"/>
                      <a:pt x="5311" y="680"/>
                      <a:pt x="5288" y="679"/>
                    </a:cubicBezTo>
                    <a:cubicBezTo>
                      <a:pt x="5317" y="692"/>
                      <a:pt x="5288" y="721"/>
                      <a:pt x="5296" y="727"/>
                    </a:cubicBezTo>
                    <a:cubicBezTo>
                      <a:pt x="5290" y="733"/>
                      <a:pt x="5278" y="745"/>
                      <a:pt x="5268" y="735"/>
                    </a:cubicBezTo>
                    <a:cubicBezTo>
                      <a:pt x="5268" y="742"/>
                      <a:pt x="5268" y="748"/>
                      <a:pt x="5268" y="755"/>
                    </a:cubicBezTo>
                    <a:cubicBezTo>
                      <a:pt x="5246" y="749"/>
                      <a:pt x="5238" y="788"/>
                      <a:pt x="5232" y="811"/>
                    </a:cubicBezTo>
                    <a:cubicBezTo>
                      <a:pt x="5226" y="806"/>
                      <a:pt x="5200" y="803"/>
                      <a:pt x="5200" y="815"/>
                    </a:cubicBezTo>
                    <a:cubicBezTo>
                      <a:pt x="5200" y="830"/>
                      <a:pt x="5229" y="854"/>
                      <a:pt x="5196" y="855"/>
                    </a:cubicBezTo>
                    <a:cubicBezTo>
                      <a:pt x="5199" y="841"/>
                      <a:pt x="5190" y="840"/>
                      <a:pt x="5192" y="827"/>
                    </a:cubicBezTo>
                    <a:cubicBezTo>
                      <a:pt x="5190" y="843"/>
                      <a:pt x="5177" y="847"/>
                      <a:pt x="5176" y="863"/>
                    </a:cubicBezTo>
                    <a:cubicBezTo>
                      <a:pt x="5166" y="864"/>
                      <a:pt x="5164" y="857"/>
                      <a:pt x="5156" y="855"/>
                    </a:cubicBezTo>
                    <a:cubicBezTo>
                      <a:pt x="5137" y="860"/>
                      <a:pt x="5151" y="878"/>
                      <a:pt x="5144" y="891"/>
                    </a:cubicBezTo>
                    <a:cubicBezTo>
                      <a:pt x="5128" y="891"/>
                      <a:pt x="5115" y="894"/>
                      <a:pt x="5112" y="907"/>
                    </a:cubicBezTo>
                    <a:cubicBezTo>
                      <a:pt x="5100" y="908"/>
                      <a:pt x="5100" y="898"/>
                      <a:pt x="5088" y="899"/>
                    </a:cubicBezTo>
                    <a:cubicBezTo>
                      <a:pt x="5079" y="909"/>
                      <a:pt x="5064" y="913"/>
                      <a:pt x="5056" y="923"/>
                    </a:cubicBezTo>
                    <a:cubicBezTo>
                      <a:pt x="5054" y="931"/>
                      <a:pt x="5074" y="929"/>
                      <a:pt x="5068" y="919"/>
                    </a:cubicBezTo>
                    <a:cubicBezTo>
                      <a:pt x="5080" y="936"/>
                      <a:pt x="5047" y="955"/>
                      <a:pt x="5060" y="975"/>
                    </a:cubicBezTo>
                    <a:cubicBezTo>
                      <a:pt x="5047" y="967"/>
                      <a:pt x="5040" y="977"/>
                      <a:pt x="5024" y="971"/>
                    </a:cubicBezTo>
                    <a:cubicBezTo>
                      <a:pt x="5013" y="973"/>
                      <a:pt x="5017" y="990"/>
                      <a:pt x="5012" y="999"/>
                    </a:cubicBezTo>
                    <a:cubicBezTo>
                      <a:pt x="5017" y="1005"/>
                      <a:pt x="5029" y="1003"/>
                      <a:pt x="5024" y="1019"/>
                    </a:cubicBezTo>
                    <a:cubicBezTo>
                      <a:pt x="5008" y="1023"/>
                      <a:pt x="4993" y="1017"/>
                      <a:pt x="4980" y="1007"/>
                    </a:cubicBezTo>
                    <a:cubicBezTo>
                      <a:pt x="4973" y="1021"/>
                      <a:pt x="4973" y="1036"/>
                      <a:pt x="4952" y="1027"/>
                    </a:cubicBezTo>
                    <a:cubicBezTo>
                      <a:pt x="4957" y="1039"/>
                      <a:pt x="4947" y="1047"/>
                      <a:pt x="4964" y="1051"/>
                    </a:cubicBezTo>
                    <a:cubicBezTo>
                      <a:pt x="4953" y="1061"/>
                      <a:pt x="4956" y="1086"/>
                      <a:pt x="4948" y="1099"/>
                    </a:cubicBezTo>
                    <a:cubicBezTo>
                      <a:pt x="4940" y="1085"/>
                      <a:pt x="4934" y="1090"/>
                      <a:pt x="4920" y="1087"/>
                    </a:cubicBezTo>
                    <a:cubicBezTo>
                      <a:pt x="4923" y="1096"/>
                      <a:pt x="4913" y="1131"/>
                      <a:pt x="4880" y="1135"/>
                    </a:cubicBezTo>
                    <a:cubicBezTo>
                      <a:pt x="4877" y="1147"/>
                      <a:pt x="4891" y="1143"/>
                      <a:pt x="4888" y="1155"/>
                    </a:cubicBezTo>
                    <a:cubicBezTo>
                      <a:pt x="4867" y="1148"/>
                      <a:pt x="4850" y="1150"/>
                      <a:pt x="4840" y="1127"/>
                    </a:cubicBezTo>
                    <a:cubicBezTo>
                      <a:pt x="4828" y="1148"/>
                      <a:pt x="4848" y="1163"/>
                      <a:pt x="4864" y="1163"/>
                    </a:cubicBezTo>
                    <a:cubicBezTo>
                      <a:pt x="4867" y="1174"/>
                      <a:pt x="4858" y="1173"/>
                      <a:pt x="4860" y="1183"/>
                    </a:cubicBezTo>
                    <a:cubicBezTo>
                      <a:pt x="4853" y="1184"/>
                      <a:pt x="4852" y="1178"/>
                      <a:pt x="4844" y="1179"/>
                    </a:cubicBezTo>
                    <a:cubicBezTo>
                      <a:pt x="4834" y="1183"/>
                      <a:pt x="4846" y="1208"/>
                      <a:pt x="4828" y="1203"/>
                    </a:cubicBezTo>
                    <a:cubicBezTo>
                      <a:pt x="4829" y="1215"/>
                      <a:pt x="4824" y="1234"/>
                      <a:pt x="4836" y="1235"/>
                    </a:cubicBezTo>
                    <a:cubicBezTo>
                      <a:pt x="4826" y="1245"/>
                      <a:pt x="4820" y="1216"/>
                      <a:pt x="4808" y="1215"/>
                    </a:cubicBezTo>
                    <a:cubicBezTo>
                      <a:pt x="4802" y="1220"/>
                      <a:pt x="4803" y="1234"/>
                      <a:pt x="4792" y="1223"/>
                    </a:cubicBezTo>
                    <a:cubicBezTo>
                      <a:pt x="4793" y="1237"/>
                      <a:pt x="4803" y="1233"/>
                      <a:pt x="4812" y="1231"/>
                    </a:cubicBezTo>
                    <a:cubicBezTo>
                      <a:pt x="4826" y="1245"/>
                      <a:pt x="4815" y="1267"/>
                      <a:pt x="4796" y="1271"/>
                    </a:cubicBezTo>
                    <a:cubicBezTo>
                      <a:pt x="4801" y="1312"/>
                      <a:pt x="4761" y="1308"/>
                      <a:pt x="4748" y="1331"/>
                    </a:cubicBezTo>
                    <a:cubicBezTo>
                      <a:pt x="4737" y="1331"/>
                      <a:pt x="4739" y="1312"/>
                      <a:pt x="4744" y="1307"/>
                    </a:cubicBezTo>
                    <a:cubicBezTo>
                      <a:pt x="4737" y="1297"/>
                      <a:pt x="4721" y="1296"/>
                      <a:pt x="4716" y="1283"/>
                    </a:cubicBezTo>
                    <a:cubicBezTo>
                      <a:pt x="4713" y="1281"/>
                      <a:pt x="4715" y="1308"/>
                      <a:pt x="4720" y="1311"/>
                    </a:cubicBezTo>
                    <a:cubicBezTo>
                      <a:pt x="4712" y="1318"/>
                      <a:pt x="4693" y="1320"/>
                      <a:pt x="4704" y="1343"/>
                    </a:cubicBezTo>
                    <a:cubicBezTo>
                      <a:pt x="4686" y="1341"/>
                      <a:pt x="4683" y="1354"/>
                      <a:pt x="4680" y="1367"/>
                    </a:cubicBezTo>
                    <a:cubicBezTo>
                      <a:pt x="4688" y="1351"/>
                      <a:pt x="4699" y="1369"/>
                      <a:pt x="4712" y="1371"/>
                    </a:cubicBezTo>
                    <a:cubicBezTo>
                      <a:pt x="4691" y="1392"/>
                      <a:pt x="4690" y="1452"/>
                      <a:pt x="4636" y="1451"/>
                    </a:cubicBezTo>
                    <a:cubicBezTo>
                      <a:pt x="4638" y="1460"/>
                      <a:pt x="4657" y="1451"/>
                      <a:pt x="4660" y="1459"/>
                    </a:cubicBezTo>
                    <a:cubicBezTo>
                      <a:pt x="4661" y="1482"/>
                      <a:pt x="4635" y="1476"/>
                      <a:pt x="4632" y="1495"/>
                    </a:cubicBezTo>
                    <a:cubicBezTo>
                      <a:pt x="4627" y="1489"/>
                      <a:pt x="4622" y="1484"/>
                      <a:pt x="4616" y="1479"/>
                    </a:cubicBezTo>
                    <a:cubicBezTo>
                      <a:pt x="4600" y="1479"/>
                      <a:pt x="4600" y="1495"/>
                      <a:pt x="4580" y="1491"/>
                    </a:cubicBezTo>
                    <a:cubicBezTo>
                      <a:pt x="4585" y="1498"/>
                      <a:pt x="4591" y="1504"/>
                      <a:pt x="4588" y="1519"/>
                    </a:cubicBezTo>
                    <a:cubicBezTo>
                      <a:pt x="4584" y="1523"/>
                      <a:pt x="4573" y="1520"/>
                      <a:pt x="4576" y="1531"/>
                    </a:cubicBezTo>
                    <a:cubicBezTo>
                      <a:pt x="4572" y="1530"/>
                      <a:pt x="4573" y="1523"/>
                      <a:pt x="4568" y="1523"/>
                    </a:cubicBezTo>
                    <a:cubicBezTo>
                      <a:pt x="4557" y="1536"/>
                      <a:pt x="4596" y="1532"/>
                      <a:pt x="4588" y="1555"/>
                    </a:cubicBezTo>
                    <a:cubicBezTo>
                      <a:pt x="4567" y="1552"/>
                      <a:pt x="4569" y="1570"/>
                      <a:pt x="4560" y="1579"/>
                    </a:cubicBezTo>
                    <a:cubicBezTo>
                      <a:pt x="4559" y="1592"/>
                      <a:pt x="4572" y="1591"/>
                      <a:pt x="4576" y="1599"/>
                    </a:cubicBezTo>
                    <a:cubicBezTo>
                      <a:pt x="4567" y="1609"/>
                      <a:pt x="4546" y="1597"/>
                      <a:pt x="4536" y="1595"/>
                    </a:cubicBezTo>
                    <a:cubicBezTo>
                      <a:pt x="4527" y="1609"/>
                      <a:pt x="4495" y="1608"/>
                      <a:pt x="4504" y="1651"/>
                    </a:cubicBezTo>
                    <a:cubicBezTo>
                      <a:pt x="4537" y="1673"/>
                      <a:pt x="4548" y="1648"/>
                      <a:pt x="4580" y="1651"/>
                    </a:cubicBezTo>
                    <a:cubicBezTo>
                      <a:pt x="4589" y="1644"/>
                      <a:pt x="4583" y="1625"/>
                      <a:pt x="4600" y="1635"/>
                    </a:cubicBezTo>
                    <a:cubicBezTo>
                      <a:pt x="4584" y="1624"/>
                      <a:pt x="4604" y="1595"/>
                      <a:pt x="4612" y="1583"/>
                    </a:cubicBezTo>
                    <a:cubicBezTo>
                      <a:pt x="4628" y="1586"/>
                      <a:pt x="4614" y="1605"/>
                      <a:pt x="4628" y="1603"/>
                    </a:cubicBezTo>
                    <a:cubicBezTo>
                      <a:pt x="4636" y="1592"/>
                      <a:pt x="4608" y="1584"/>
                      <a:pt x="4612" y="1563"/>
                    </a:cubicBezTo>
                    <a:cubicBezTo>
                      <a:pt x="4634" y="1549"/>
                      <a:pt x="4655" y="1566"/>
                      <a:pt x="4676" y="1575"/>
                    </a:cubicBezTo>
                    <a:cubicBezTo>
                      <a:pt x="4683" y="1576"/>
                      <a:pt x="4676" y="1559"/>
                      <a:pt x="4668" y="1563"/>
                    </a:cubicBezTo>
                    <a:cubicBezTo>
                      <a:pt x="4683" y="1560"/>
                      <a:pt x="4688" y="1526"/>
                      <a:pt x="4664" y="1527"/>
                    </a:cubicBezTo>
                    <a:cubicBezTo>
                      <a:pt x="4671" y="1511"/>
                      <a:pt x="4686" y="1518"/>
                      <a:pt x="4704" y="1519"/>
                    </a:cubicBezTo>
                    <a:cubicBezTo>
                      <a:pt x="4704" y="1524"/>
                      <a:pt x="4704" y="1530"/>
                      <a:pt x="4704" y="1535"/>
                    </a:cubicBezTo>
                    <a:cubicBezTo>
                      <a:pt x="4715" y="1533"/>
                      <a:pt x="4723" y="1527"/>
                      <a:pt x="4728" y="1519"/>
                    </a:cubicBezTo>
                    <a:cubicBezTo>
                      <a:pt x="4737" y="1525"/>
                      <a:pt x="4743" y="1533"/>
                      <a:pt x="4740" y="1551"/>
                    </a:cubicBezTo>
                    <a:cubicBezTo>
                      <a:pt x="4723" y="1551"/>
                      <a:pt x="4716" y="1561"/>
                      <a:pt x="4712" y="1575"/>
                    </a:cubicBezTo>
                    <a:cubicBezTo>
                      <a:pt x="4722" y="1577"/>
                      <a:pt x="4732" y="1581"/>
                      <a:pt x="4748" y="1587"/>
                    </a:cubicBezTo>
                    <a:cubicBezTo>
                      <a:pt x="4746" y="1600"/>
                      <a:pt x="4754" y="1603"/>
                      <a:pt x="4756" y="1611"/>
                    </a:cubicBezTo>
                    <a:cubicBezTo>
                      <a:pt x="4768" y="1604"/>
                      <a:pt x="4747" y="1596"/>
                      <a:pt x="4752" y="1583"/>
                    </a:cubicBezTo>
                    <a:cubicBezTo>
                      <a:pt x="4771" y="1589"/>
                      <a:pt x="4783" y="1584"/>
                      <a:pt x="4788" y="1567"/>
                    </a:cubicBezTo>
                    <a:cubicBezTo>
                      <a:pt x="4799" y="1583"/>
                      <a:pt x="4812" y="1552"/>
                      <a:pt x="4824" y="1575"/>
                    </a:cubicBezTo>
                    <a:cubicBezTo>
                      <a:pt x="4831" y="1568"/>
                      <a:pt x="4824" y="1561"/>
                      <a:pt x="4812" y="1563"/>
                    </a:cubicBezTo>
                    <a:cubicBezTo>
                      <a:pt x="4816" y="1552"/>
                      <a:pt x="4815" y="1540"/>
                      <a:pt x="4808" y="1531"/>
                    </a:cubicBezTo>
                    <a:cubicBezTo>
                      <a:pt x="4811" y="1522"/>
                      <a:pt x="4820" y="1519"/>
                      <a:pt x="4828" y="1515"/>
                    </a:cubicBezTo>
                    <a:cubicBezTo>
                      <a:pt x="4824" y="1507"/>
                      <a:pt x="4820" y="1499"/>
                      <a:pt x="4816" y="1491"/>
                    </a:cubicBezTo>
                    <a:cubicBezTo>
                      <a:pt x="4791" y="1501"/>
                      <a:pt x="4784" y="1464"/>
                      <a:pt x="4760" y="1471"/>
                    </a:cubicBezTo>
                    <a:cubicBezTo>
                      <a:pt x="4758" y="1453"/>
                      <a:pt x="4779" y="1460"/>
                      <a:pt x="4788" y="1463"/>
                    </a:cubicBezTo>
                    <a:cubicBezTo>
                      <a:pt x="4782" y="1443"/>
                      <a:pt x="4773" y="1443"/>
                      <a:pt x="4768" y="1427"/>
                    </a:cubicBezTo>
                    <a:cubicBezTo>
                      <a:pt x="4795" y="1407"/>
                      <a:pt x="4783" y="1364"/>
                      <a:pt x="4796" y="1327"/>
                    </a:cubicBezTo>
                    <a:cubicBezTo>
                      <a:pt x="4822" y="1323"/>
                      <a:pt x="4833" y="1333"/>
                      <a:pt x="4840" y="1347"/>
                    </a:cubicBezTo>
                    <a:cubicBezTo>
                      <a:pt x="4850" y="1340"/>
                      <a:pt x="4831" y="1327"/>
                      <a:pt x="4828" y="1319"/>
                    </a:cubicBezTo>
                    <a:cubicBezTo>
                      <a:pt x="4888" y="1324"/>
                      <a:pt x="4879" y="1293"/>
                      <a:pt x="4912" y="1283"/>
                    </a:cubicBezTo>
                    <a:cubicBezTo>
                      <a:pt x="4910" y="1277"/>
                      <a:pt x="4899" y="1280"/>
                      <a:pt x="4904" y="1267"/>
                    </a:cubicBezTo>
                    <a:cubicBezTo>
                      <a:pt x="4917" y="1268"/>
                      <a:pt x="4921" y="1260"/>
                      <a:pt x="4936" y="1263"/>
                    </a:cubicBezTo>
                    <a:cubicBezTo>
                      <a:pt x="4944" y="1278"/>
                      <a:pt x="4931" y="1288"/>
                      <a:pt x="4940" y="1307"/>
                    </a:cubicBezTo>
                    <a:cubicBezTo>
                      <a:pt x="4950" y="1302"/>
                      <a:pt x="4947" y="1252"/>
                      <a:pt x="4928" y="1251"/>
                    </a:cubicBezTo>
                    <a:cubicBezTo>
                      <a:pt x="4930" y="1251"/>
                      <a:pt x="4947" y="1244"/>
                      <a:pt x="4956" y="1231"/>
                    </a:cubicBezTo>
                    <a:cubicBezTo>
                      <a:pt x="4956" y="1222"/>
                      <a:pt x="4939" y="1229"/>
                      <a:pt x="4932" y="1227"/>
                    </a:cubicBezTo>
                    <a:cubicBezTo>
                      <a:pt x="4924" y="1223"/>
                      <a:pt x="4956" y="1224"/>
                      <a:pt x="4944" y="1203"/>
                    </a:cubicBezTo>
                    <a:cubicBezTo>
                      <a:pt x="4948" y="1203"/>
                      <a:pt x="4947" y="1208"/>
                      <a:pt x="4948" y="1211"/>
                    </a:cubicBezTo>
                    <a:cubicBezTo>
                      <a:pt x="4962" y="1214"/>
                      <a:pt x="4966" y="1218"/>
                      <a:pt x="4988" y="1219"/>
                    </a:cubicBezTo>
                    <a:cubicBezTo>
                      <a:pt x="4986" y="1196"/>
                      <a:pt x="4983" y="1188"/>
                      <a:pt x="4992" y="1171"/>
                    </a:cubicBezTo>
                    <a:cubicBezTo>
                      <a:pt x="5000" y="1169"/>
                      <a:pt x="5003" y="1174"/>
                      <a:pt x="5008" y="1175"/>
                    </a:cubicBezTo>
                    <a:cubicBezTo>
                      <a:pt x="5006" y="1172"/>
                      <a:pt x="5004" y="1169"/>
                      <a:pt x="5004" y="1163"/>
                    </a:cubicBezTo>
                    <a:cubicBezTo>
                      <a:pt x="5011" y="1162"/>
                      <a:pt x="5012" y="1166"/>
                      <a:pt x="5012" y="1171"/>
                    </a:cubicBezTo>
                    <a:cubicBezTo>
                      <a:pt x="5017" y="1169"/>
                      <a:pt x="5020" y="1145"/>
                      <a:pt x="5016" y="1147"/>
                    </a:cubicBezTo>
                    <a:cubicBezTo>
                      <a:pt x="5025" y="1133"/>
                      <a:pt x="5034" y="1153"/>
                      <a:pt x="5040" y="1155"/>
                    </a:cubicBezTo>
                    <a:cubicBezTo>
                      <a:pt x="5044" y="1153"/>
                      <a:pt x="5047" y="1151"/>
                      <a:pt x="5048" y="1147"/>
                    </a:cubicBezTo>
                    <a:cubicBezTo>
                      <a:pt x="5049" y="1137"/>
                      <a:pt x="5039" y="1137"/>
                      <a:pt x="5036" y="1131"/>
                    </a:cubicBezTo>
                    <a:cubicBezTo>
                      <a:pt x="5047" y="1117"/>
                      <a:pt x="5060" y="1137"/>
                      <a:pt x="5080" y="1123"/>
                    </a:cubicBezTo>
                    <a:cubicBezTo>
                      <a:pt x="5070" y="1125"/>
                      <a:pt x="5075" y="1112"/>
                      <a:pt x="5080" y="1099"/>
                    </a:cubicBezTo>
                    <a:cubicBezTo>
                      <a:pt x="5091" y="1096"/>
                      <a:pt x="5088" y="1107"/>
                      <a:pt x="5096" y="1107"/>
                    </a:cubicBezTo>
                    <a:cubicBezTo>
                      <a:pt x="5097" y="1081"/>
                      <a:pt x="5110" y="1067"/>
                      <a:pt x="5112" y="1043"/>
                    </a:cubicBezTo>
                    <a:cubicBezTo>
                      <a:pt x="5119" y="1049"/>
                      <a:pt x="5126" y="1056"/>
                      <a:pt x="5136" y="1059"/>
                    </a:cubicBezTo>
                    <a:cubicBezTo>
                      <a:pt x="5143" y="1057"/>
                      <a:pt x="5129" y="1042"/>
                      <a:pt x="5120" y="1043"/>
                    </a:cubicBezTo>
                    <a:cubicBezTo>
                      <a:pt x="5123" y="1030"/>
                      <a:pt x="5129" y="1020"/>
                      <a:pt x="5148" y="1023"/>
                    </a:cubicBezTo>
                    <a:cubicBezTo>
                      <a:pt x="5141" y="1009"/>
                      <a:pt x="5163" y="1006"/>
                      <a:pt x="5160" y="987"/>
                    </a:cubicBezTo>
                    <a:cubicBezTo>
                      <a:pt x="5169" y="986"/>
                      <a:pt x="5175" y="988"/>
                      <a:pt x="5180" y="991"/>
                    </a:cubicBezTo>
                    <a:cubicBezTo>
                      <a:pt x="5181" y="975"/>
                      <a:pt x="5179" y="982"/>
                      <a:pt x="5168" y="983"/>
                    </a:cubicBezTo>
                    <a:cubicBezTo>
                      <a:pt x="5181" y="957"/>
                      <a:pt x="5208" y="949"/>
                      <a:pt x="5204" y="915"/>
                    </a:cubicBezTo>
                    <a:cubicBezTo>
                      <a:pt x="5226" y="916"/>
                      <a:pt x="5225" y="904"/>
                      <a:pt x="5228" y="895"/>
                    </a:cubicBezTo>
                    <a:cubicBezTo>
                      <a:pt x="5237" y="885"/>
                      <a:pt x="5237" y="899"/>
                      <a:pt x="5244" y="903"/>
                    </a:cubicBezTo>
                    <a:cubicBezTo>
                      <a:pt x="5251" y="883"/>
                      <a:pt x="5284" y="889"/>
                      <a:pt x="5300" y="879"/>
                    </a:cubicBezTo>
                    <a:cubicBezTo>
                      <a:pt x="5304" y="871"/>
                      <a:pt x="5290" y="861"/>
                      <a:pt x="5288" y="871"/>
                    </a:cubicBezTo>
                    <a:cubicBezTo>
                      <a:pt x="5282" y="856"/>
                      <a:pt x="5318" y="848"/>
                      <a:pt x="5316" y="823"/>
                    </a:cubicBezTo>
                    <a:cubicBezTo>
                      <a:pt x="5330" y="841"/>
                      <a:pt x="5329" y="810"/>
                      <a:pt x="5352" y="815"/>
                    </a:cubicBezTo>
                    <a:cubicBezTo>
                      <a:pt x="5343" y="801"/>
                      <a:pt x="5344" y="788"/>
                      <a:pt x="5352" y="775"/>
                    </a:cubicBezTo>
                    <a:cubicBezTo>
                      <a:pt x="5376" y="775"/>
                      <a:pt x="5383" y="758"/>
                      <a:pt x="5396" y="747"/>
                    </a:cubicBezTo>
                    <a:cubicBezTo>
                      <a:pt x="5407" y="744"/>
                      <a:pt x="5404" y="755"/>
                      <a:pt x="5412" y="755"/>
                    </a:cubicBezTo>
                    <a:cubicBezTo>
                      <a:pt x="5413" y="748"/>
                      <a:pt x="5407" y="747"/>
                      <a:pt x="5408" y="739"/>
                    </a:cubicBezTo>
                    <a:cubicBezTo>
                      <a:pt x="5413" y="744"/>
                      <a:pt x="5423" y="744"/>
                      <a:pt x="5428" y="739"/>
                    </a:cubicBezTo>
                    <a:cubicBezTo>
                      <a:pt x="5433" y="717"/>
                      <a:pt x="5417" y="716"/>
                      <a:pt x="5416" y="699"/>
                    </a:cubicBezTo>
                    <a:cubicBezTo>
                      <a:pt x="5421" y="696"/>
                      <a:pt x="5427" y="694"/>
                      <a:pt x="5436" y="695"/>
                    </a:cubicBezTo>
                    <a:cubicBezTo>
                      <a:pt x="5420" y="665"/>
                      <a:pt x="5472" y="671"/>
                      <a:pt x="5472" y="643"/>
                    </a:cubicBezTo>
                    <a:cubicBezTo>
                      <a:pt x="5477" y="649"/>
                      <a:pt x="5489" y="647"/>
                      <a:pt x="5500" y="647"/>
                    </a:cubicBezTo>
                    <a:cubicBezTo>
                      <a:pt x="5500" y="638"/>
                      <a:pt x="5493" y="635"/>
                      <a:pt x="5496" y="623"/>
                    </a:cubicBezTo>
                    <a:cubicBezTo>
                      <a:pt x="5517" y="623"/>
                      <a:pt x="5521" y="605"/>
                      <a:pt x="5536" y="599"/>
                    </a:cubicBezTo>
                    <a:cubicBezTo>
                      <a:pt x="5529" y="607"/>
                      <a:pt x="5536" y="604"/>
                      <a:pt x="5536" y="615"/>
                    </a:cubicBezTo>
                    <a:cubicBezTo>
                      <a:pt x="5543" y="605"/>
                      <a:pt x="5543" y="609"/>
                      <a:pt x="5552" y="615"/>
                    </a:cubicBezTo>
                    <a:cubicBezTo>
                      <a:pt x="5546" y="603"/>
                      <a:pt x="5541" y="591"/>
                      <a:pt x="5544" y="571"/>
                    </a:cubicBezTo>
                    <a:cubicBezTo>
                      <a:pt x="5563" y="568"/>
                      <a:pt x="5571" y="553"/>
                      <a:pt x="5576" y="535"/>
                    </a:cubicBezTo>
                    <a:cubicBezTo>
                      <a:pt x="5596" y="541"/>
                      <a:pt x="5595" y="569"/>
                      <a:pt x="5600" y="591"/>
                    </a:cubicBezTo>
                    <a:cubicBezTo>
                      <a:pt x="5613" y="587"/>
                      <a:pt x="5602" y="584"/>
                      <a:pt x="5604" y="571"/>
                    </a:cubicBezTo>
                    <a:cubicBezTo>
                      <a:pt x="5629" y="573"/>
                      <a:pt x="5628" y="616"/>
                      <a:pt x="5656" y="603"/>
                    </a:cubicBezTo>
                    <a:cubicBezTo>
                      <a:pt x="5664" y="613"/>
                      <a:pt x="5660" y="637"/>
                      <a:pt x="5680" y="635"/>
                    </a:cubicBezTo>
                    <a:cubicBezTo>
                      <a:pt x="5679" y="650"/>
                      <a:pt x="5666" y="653"/>
                      <a:pt x="5668" y="671"/>
                    </a:cubicBezTo>
                    <a:cubicBezTo>
                      <a:pt x="5659" y="671"/>
                      <a:pt x="5649" y="671"/>
                      <a:pt x="5640" y="671"/>
                    </a:cubicBezTo>
                    <a:cubicBezTo>
                      <a:pt x="5638" y="691"/>
                      <a:pt x="5654" y="671"/>
                      <a:pt x="5652" y="687"/>
                    </a:cubicBezTo>
                    <a:cubicBezTo>
                      <a:pt x="5645" y="687"/>
                      <a:pt x="5639" y="687"/>
                      <a:pt x="5632" y="687"/>
                    </a:cubicBezTo>
                    <a:cubicBezTo>
                      <a:pt x="5636" y="716"/>
                      <a:pt x="5618" y="704"/>
                      <a:pt x="5620" y="727"/>
                    </a:cubicBezTo>
                    <a:cubicBezTo>
                      <a:pt x="5609" y="730"/>
                      <a:pt x="5612" y="719"/>
                      <a:pt x="5604" y="719"/>
                    </a:cubicBezTo>
                    <a:cubicBezTo>
                      <a:pt x="5607" y="731"/>
                      <a:pt x="5607" y="727"/>
                      <a:pt x="5604" y="739"/>
                    </a:cubicBezTo>
                    <a:cubicBezTo>
                      <a:pt x="5596" y="730"/>
                      <a:pt x="5589" y="737"/>
                      <a:pt x="5592" y="751"/>
                    </a:cubicBezTo>
                    <a:cubicBezTo>
                      <a:pt x="5574" y="738"/>
                      <a:pt x="5572" y="769"/>
                      <a:pt x="5560" y="775"/>
                    </a:cubicBezTo>
                    <a:cubicBezTo>
                      <a:pt x="5567" y="788"/>
                      <a:pt x="5566" y="784"/>
                      <a:pt x="5564" y="803"/>
                    </a:cubicBezTo>
                    <a:cubicBezTo>
                      <a:pt x="5554" y="794"/>
                      <a:pt x="5550" y="779"/>
                      <a:pt x="5532" y="779"/>
                    </a:cubicBezTo>
                    <a:cubicBezTo>
                      <a:pt x="5525" y="784"/>
                      <a:pt x="5541" y="804"/>
                      <a:pt x="5520" y="803"/>
                    </a:cubicBezTo>
                    <a:cubicBezTo>
                      <a:pt x="5523" y="807"/>
                      <a:pt x="5529" y="807"/>
                      <a:pt x="5528" y="815"/>
                    </a:cubicBezTo>
                    <a:cubicBezTo>
                      <a:pt x="5490" y="836"/>
                      <a:pt x="5494" y="898"/>
                      <a:pt x="5456" y="919"/>
                    </a:cubicBezTo>
                    <a:cubicBezTo>
                      <a:pt x="5453" y="930"/>
                      <a:pt x="5462" y="929"/>
                      <a:pt x="5460" y="939"/>
                    </a:cubicBezTo>
                    <a:cubicBezTo>
                      <a:pt x="5437" y="939"/>
                      <a:pt x="5440" y="938"/>
                      <a:pt x="5428" y="927"/>
                    </a:cubicBezTo>
                    <a:cubicBezTo>
                      <a:pt x="5421" y="942"/>
                      <a:pt x="5421" y="943"/>
                      <a:pt x="5400" y="939"/>
                    </a:cubicBezTo>
                    <a:cubicBezTo>
                      <a:pt x="5400" y="961"/>
                      <a:pt x="5418" y="966"/>
                      <a:pt x="5420" y="987"/>
                    </a:cubicBezTo>
                    <a:cubicBezTo>
                      <a:pt x="5408" y="992"/>
                      <a:pt x="5409" y="986"/>
                      <a:pt x="5392" y="987"/>
                    </a:cubicBezTo>
                    <a:cubicBezTo>
                      <a:pt x="5402" y="1007"/>
                      <a:pt x="5384" y="1008"/>
                      <a:pt x="5392" y="1027"/>
                    </a:cubicBezTo>
                    <a:cubicBezTo>
                      <a:pt x="5355" y="1033"/>
                      <a:pt x="5338" y="1059"/>
                      <a:pt x="5316" y="1079"/>
                    </a:cubicBezTo>
                    <a:cubicBezTo>
                      <a:pt x="5301" y="1082"/>
                      <a:pt x="5311" y="1060"/>
                      <a:pt x="5296" y="1063"/>
                    </a:cubicBezTo>
                    <a:cubicBezTo>
                      <a:pt x="5284" y="1069"/>
                      <a:pt x="5299" y="1081"/>
                      <a:pt x="5296" y="1091"/>
                    </a:cubicBezTo>
                    <a:cubicBezTo>
                      <a:pt x="5290" y="1092"/>
                      <a:pt x="5289" y="1087"/>
                      <a:pt x="5284" y="1087"/>
                    </a:cubicBezTo>
                    <a:cubicBezTo>
                      <a:pt x="5283" y="1116"/>
                      <a:pt x="5291" y="1136"/>
                      <a:pt x="5300" y="1155"/>
                    </a:cubicBezTo>
                    <a:cubicBezTo>
                      <a:pt x="5288" y="1155"/>
                      <a:pt x="5274" y="1157"/>
                      <a:pt x="5276" y="1143"/>
                    </a:cubicBezTo>
                    <a:cubicBezTo>
                      <a:pt x="5262" y="1151"/>
                      <a:pt x="5249" y="1159"/>
                      <a:pt x="5248" y="1179"/>
                    </a:cubicBezTo>
                    <a:cubicBezTo>
                      <a:pt x="5229" y="1173"/>
                      <a:pt x="5208" y="1179"/>
                      <a:pt x="5188" y="1183"/>
                    </a:cubicBezTo>
                    <a:cubicBezTo>
                      <a:pt x="5201" y="1213"/>
                      <a:pt x="5158" y="1230"/>
                      <a:pt x="5132" y="1239"/>
                    </a:cubicBezTo>
                    <a:cubicBezTo>
                      <a:pt x="5132" y="1248"/>
                      <a:pt x="5120" y="1263"/>
                      <a:pt x="5100" y="1263"/>
                    </a:cubicBezTo>
                    <a:cubicBezTo>
                      <a:pt x="5100" y="1270"/>
                      <a:pt x="5100" y="1276"/>
                      <a:pt x="5100" y="1283"/>
                    </a:cubicBezTo>
                    <a:cubicBezTo>
                      <a:pt x="5077" y="1269"/>
                      <a:pt x="5077" y="1296"/>
                      <a:pt x="5064" y="1303"/>
                    </a:cubicBezTo>
                    <a:cubicBezTo>
                      <a:pt x="5066" y="1309"/>
                      <a:pt x="5077" y="1306"/>
                      <a:pt x="5072" y="1319"/>
                    </a:cubicBezTo>
                    <a:cubicBezTo>
                      <a:pt x="5038" y="1324"/>
                      <a:pt x="5013" y="1374"/>
                      <a:pt x="5032" y="1423"/>
                    </a:cubicBezTo>
                    <a:cubicBezTo>
                      <a:pt x="5023" y="1415"/>
                      <a:pt x="5020" y="1414"/>
                      <a:pt x="5016" y="1427"/>
                    </a:cubicBezTo>
                    <a:cubicBezTo>
                      <a:pt x="4973" y="1393"/>
                      <a:pt x="4966" y="1488"/>
                      <a:pt x="4924" y="1455"/>
                    </a:cubicBezTo>
                    <a:cubicBezTo>
                      <a:pt x="4920" y="1476"/>
                      <a:pt x="4888" y="1444"/>
                      <a:pt x="4892" y="1471"/>
                    </a:cubicBezTo>
                    <a:cubicBezTo>
                      <a:pt x="4884" y="1471"/>
                      <a:pt x="4887" y="1460"/>
                      <a:pt x="4876" y="1463"/>
                    </a:cubicBezTo>
                    <a:cubicBezTo>
                      <a:pt x="4869" y="1464"/>
                      <a:pt x="4863" y="1466"/>
                      <a:pt x="4860" y="1471"/>
                    </a:cubicBezTo>
                    <a:cubicBezTo>
                      <a:pt x="4864" y="1478"/>
                      <a:pt x="4875" y="1482"/>
                      <a:pt x="4876" y="1471"/>
                    </a:cubicBezTo>
                    <a:cubicBezTo>
                      <a:pt x="4886" y="1483"/>
                      <a:pt x="4880" y="1486"/>
                      <a:pt x="4884" y="1503"/>
                    </a:cubicBezTo>
                    <a:cubicBezTo>
                      <a:pt x="4879" y="1503"/>
                      <a:pt x="4873" y="1503"/>
                      <a:pt x="4868" y="1503"/>
                    </a:cubicBezTo>
                    <a:cubicBezTo>
                      <a:pt x="4883" y="1480"/>
                      <a:pt x="4852" y="1483"/>
                      <a:pt x="4840" y="1475"/>
                    </a:cubicBezTo>
                    <a:cubicBezTo>
                      <a:pt x="4826" y="1487"/>
                      <a:pt x="4846" y="1498"/>
                      <a:pt x="4856" y="1499"/>
                    </a:cubicBezTo>
                    <a:cubicBezTo>
                      <a:pt x="4829" y="1511"/>
                      <a:pt x="4862" y="1542"/>
                      <a:pt x="4884" y="1543"/>
                    </a:cubicBezTo>
                    <a:cubicBezTo>
                      <a:pt x="4891" y="1542"/>
                      <a:pt x="4886" y="1529"/>
                      <a:pt x="4892" y="1527"/>
                    </a:cubicBezTo>
                    <a:cubicBezTo>
                      <a:pt x="4903" y="1533"/>
                      <a:pt x="4903" y="1551"/>
                      <a:pt x="4920" y="1551"/>
                    </a:cubicBezTo>
                    <a:cubicBezTo>
                      <a:pt x="4919" y="1563"/>
                      <a:pt x="4908" y="1579"/>
                      <a:pt x="4900" y="1595"/>
                    </a:cubicBezTo>
                    <a:cubicBezTo>
                      <a:pt x="4887" y="1598"/>
                      <a:pt x="4888" y="1589"/>
                      <a:pt x="4880" y="1587"/>
                    </a:cubicBezTo>
                    <a:cubicBezTo>
                      <a:pt x="4868" y="1599"/>
                      <a:pt x="4862" y="1617"/>
                      <a:pt x="4840" y="1619"/>
                    </a:cubicBezTo>
                    <a:cubicBezTo>
                      <a:pt x="4839" y="1631"/>
                      <a:pt x="4849" y="1631"/>
                      <a:pt x="4848" y="1643"/>
                    </a:cubicBezTo>
                    <a:cubicBezTo>
                      <a:pt x="4833" y="1635"/>
                      <a:pt x="4836" y="1657"/>
                      <a:pt x="4824" y="1671"/>
                    </a:cubicBezTo>
                    <a:cubicBezTo>
                      <a:pt x="4821" y="1668"/>
                      <a:pt x="4813" y="1669"/>
                      <a:pt x="4812" y="1663"/>
                    </a:cubicBezTo>
                    <a:cubicBezTo>
                      <a:pt x="4802" y="1664"/>
                      <a:pt x="4817" y="1670"/>
                      <a:pt x="4812" y="1679"/>
                    </a:cubicBezTo>
                    <a:cubicBezTo>
                      <a:pt x="4801" y="1685"/>
                      <a:pt x="4784" y="1686"/>
                      <a:pt x="4780" y="1699"/>
                    </a:cubicBezTo>
                    <a:cubicBezTo>
                      <a:pt x="4769" y="1694"/>
                      <a:pt x="4768" y="1681"/>
                      <a:pt x="4772" y="1671"/>
                    </a:cubicBezTo>
                    <a:cubicBezTo>
                      <a:pt x="4759" y="1669"/>
                      <a:pt x="4765" y="1693"/>
                      <a:pt x="4752" y="1679"/>
                    </a:cubicBezTo>
                    <a:cubicBezTo>
                      <a:pt x="4759" y="1697"/>
                      <a:pt x="4760" y="1696"/>
                      <a:pt x="4756" y="1719"/>
                    </a:cubicBezTo>
                    <a:cubicBezTo>
                      <a:pt x="4750" y="1714"/>
                      <a:pt x="4746" y="1714"/>
                      <a:pt x="4740" y="1719"/>
                    </a:cubicBezTo>
                    <a:cubicBezTo>
                      <a:pt x="4740" y="1732"/>
                      <a:pt x="4747" y="1739"/>
                      <a:pt x="4744" y="1755"/>
                    </a:cubicBezTo>
                    <a:cubicBezTo>
                      <a:pt x="4725" y="1750"/>
                      <a:pt x="4710" y="1764"/>
                      <a:pt x="4696" y="1775"/>
                    </a:cubicBezTo>
                    <a:cubicBezTo>
                      <a:pt x="4694" y="1787"/>
                      <a:pt x="4705" y="1788"/>
                      <a:pt x="4716" y="1787"/>
                    </a:cubicBezTo>
                    <a:cubicBezTo>
                      <a:pt x="4710" y="1800"/>
                      <a:pt x="4702" y="1811"/>
                      <a:pt x="4704" y="1831"/>
                    </a:cubicBezTo>
                    <a:cubicBezTo>
                      <a:pt x="4674" y="1845"/>
                      <a:pt x="4664" y="1879"/>
                      <a:pt x="4656" y="1915"/>
                    </a:cubicBezTo>
                    <a:cubicBezTo>
                      <a:pt x="4631" y="1909"/>
                      <a:pt x="4631" y="1927"/>
                      <a:pt x="4616" y="1931"/>
                    </a:cubicBezTo>
                    <a:cubicBezTo>
                      <a:pt x="4618" y="1938"/>
                      <a:pt x="4611" y="1955"/>
                      <a:pt x="4620" y="1955"/>
                    </a:cubicBezTo>
                    <a:cubicBezTo>
                      <a:pt x="4601" y="1982"/>
                      <a:pt x="4554" y="2000"/>
                      <a:pt x="4564" y="2043"/>
                    </a:cubicBezTo>
                    <a:cubicBezTo>
                      <a:pt x="4525" y="2040"/>
                      <a:pt x="4521" y="2124"/>
                      <a:pt x="4484" y="2123"/>
                    </a:cubicBezTo>
                    <a:cubicBezTo>
                      <a:pt x="4489" y="2135"/>
                      <a:pt x="4488" y="2150"/>
                      <a:pt x="4472" y="2151"/>
                    </a:cubicBezTo>
                    <a:cubicBezTo>
                      <a:pt x="4495" y="2161"/>
                      <a:pt x="4469" y="2161"/>
                      <a:pt x="4472" y="2191"/>
                    </a:cubicBezTo>
                    <a:cubicBezTo>
                      <a:pt x="4464" y="2195"/>
                      <a:pt x="4454" y="2197"/>
                      <a:pt x="4448" y="2203"/>
                    </a:cubicBezTo>
                    <a:cubicBezTo>
                      <a:pt x="4449" y="2220"/>
                      <a:pt x="4441" y="2222"/>
                      <a:pt x="4448" y="2235"/>
                    </a:cubicBezTo>
                    <a:cubicBezTo>
                      <a:pt x="4435" y="2238"/>
                      <a:pt x="4436" y="2229"/>
                      <a:pt x="4428" y="2227"/>
                    </a:cubicBezTo>
                    <a:cubicBezTo>
                      <a:pt x="4427" y="2236"/>
                      <a:pt x="4453" y="2252"/>
                      <a:pt x="4468" y="2259"/>
                    </a:cubicBezTo>
                    <a:cubicBezTo>
                      <a:pt x="4480" y="2256"/>
                      <a:pt x="4472" y="2253"/>
                      <a:pt x="4472" y="2243"/>
                    </a:cubicBezTo>
                    <a:cubicBezTo>
                      <a:pt x="4486" y="2257"/>
                      <a:pt x="4504" y="2217"/>
                      <a:pt x="4512" y="2239"/>
                    </a:cubicBezTo>
                    <a:cubicBezTo>
                      <a:pt x="4525" y="2232"/>
                      <a:pt x="4528" y="2215"/>
                      <a:pt x="4548" y="2215"/>
                    </a:cubicBezTo>
                    <a:cubicBezTo>
                      <a:pt x="4548" y="2208"/>
                      <a:pt x="4548" y="2202"/>
                      <a:pt x="4548" y="2195"/>
                    </a:cubicBezTo>
                    <a:cubicBezTo>
                      <a:pt x="4555" y="2194"/>
                      <a:pt x="4556" y="2198"/>
                      <a:pt x="4556" y="2203"/>
                    </a:cubicBezTo>
                    <a:cubicBezTo>
                      <a:pt x="4575" y="2197"/>
                      <a:pt x="4546" y="2164"/>
                      <a:pt x="4540" y="2171"/>
                    </a:cubicBezTo>
                    <a:cubicBezTo>
                      <a:pt x="4531" y="2166"/>
                      <a:pt x="4552" y="2156"/>
                      <a:pt x="4564" y="2159"/>
                    </a:cubicBezTo>
                    <a:cubicBezTo>
                      <a:pt x="4565" y="2178"/>
                      <a:pt x="4573" y="2190"/>
                      <a:pt x="4596" y="2187"/>
                    </a:cubicBezTo>
                    <a:cubicBezTo>
                      <a:pt x="4593" y="2181"/>
                      <a:pt x="4593" y="2172"/>
                      <a:pt x="4580" y="2175"/>
                    </a:cubicBezTo>
                    <a:cubicBezTo>
                      <a:pt x="4586" y="2162"/>
                      <a:pt x="4597" y="2173"/>
                      <a:pt x="4604" y="2167"/>
                    </a:cubicBezTo>
                    <a:cubicBezTo>
                      <a:pt x="4586" y="2138"/>
                      <a:pt x="4607" y="2081"/>
                      <a:pt x="4632" y="2059"/>
                    </a:cubicBezTo>
                    <a:cubicBezTo>
                      <a:pt x="4616" y="2052"/>
                      <a:pt x="4607" y="2006"/>
                      <a:pt x="4636" y="2019"/>
                    </a:cubicBezTo>
                    <a:cubicBezTo>
                      <a:pt x="4639" y="2013"/>
                      <a:pt x="4643" y="1981"/>
                      <a:pt x="4660" y="1991"/>
                    </a:cubicBezTo>
                    <a:cubicBezTo>
                      <a:pt x="4646" y="1976"/>
                      <a:pt x="4662" y="1946"/>
                      <a:pt x="4656" y="1923"/>
                    </a:cubicBezTo>
                    <a:cubicBezTo>
                      <a:pt x="4663" y="1927"/>
                      <a:pt x="4661" y="1939"/>
                      <a:pt x="4676" y="1935"/>
                    </a:cubicBezTo>
                    <a:cubicBezTo>
                      <a:pt x="4684" y="1927"/>
                      <a:pt x="4691" y="1905"/>
                      <a:pt x="4704" y="1915"/>
                    </a:cubicBezTo>
                    <a:cubicBezTo>
                      <a:pt x="4709" y="1897"/>
                      <a:pt x="4733" y="1887"/>
                      <a:pt x="4724" y="1867"/>
                    </a:cubicBezTo>
                    <a:cubicBezTo>
                      <a:pt x="4733" y="1866"/>
                      <a:pt x="4739" y="1861"/>
                      <a:pt x="4752" y="1863"/>
                    </a:cubicBezTo>
                    <a:cubicBezTo>
                      <a:pt x="4729" y="1860"/>
                      <a:pt x="4739" y="1843"/>
                      <a:pt x="4744" y="1827"/>
                    </a:cubicBezTo>
                    <a:cubicBezTo>
                      <a:pt x="4769" y="1839"/>
                      <a:pt x="4800" y="1770"/>
                      <a:pt x="4824" y="1807"/>
                    </a:cubicBezTo>
                    <a:cubicBezTo>
                      <a:pt x="4827" y="1795"/>
                      <a:pt x="4833" y="1792"/>
                      <a:pt x="4824" y="1779"/>
                    </a:cubicBezTo>
                    <a:cubicBezTo>
                      <a:pt x="4829" y="1776"/>
                      <a:pt x="4835" y="1774"/>
                      <a:pt x="4844" y="1775"/>
                    </a:cubicBezTo>
                    <a:cubicBezTo>
                      <a:pt x="4834" y="1758"/>
                      <a:pt x="4851" y="1756"/>
                      <a:pt x="4860" y="1747"/>
                    </a:cubicBezTo>
                    <a:cubicBezTo>
                      <a:pt x="4853" y="1739"/>
                      <a:pt x="4851" y="1735"/>
                      <a:pt x="4856" y="1723"/>
                    </a:cubicBezTo>
                    <a:cubicBezTo>
                      <a:pt x="4873" y="1726"/>
                      <a:pt x="4886" y="1725"/>
                      <a:pt x="4896" y="1727"/>
                    </a:cubicBezTo>
                    <a:cubicBezTo>
                      <a:pt x="4905" y="1728"/>
                      <a:pt x="4898" y="1713"/>
                      <a:pt x="4900" y="1707"/>
                    </a:cubicBezTo>
                    <a:cubicBezTo>
                      <a:pt x="4903" y="1694"/>
                      <a:pt x="4905" y="1714"/>
                      <a:pt x="4904" y="1719"/>
                    </a:cubicBezTo>
                    <a:cubicBezTo>
                      <a:pt x="4917" y="1717"/>
                      <a:pt x="4930" y="1716"/>
                      <a:pt x="4932" y="1703"/>
                    </a:cubicBezTo>
                    <a:cubicBezTo>
                      <a:pt x="4926" y="1690"/>
                      <a:pt x="4908" y="1708"/>
                      <a:pt x="4904" y="1699"/>
                    </a:cubicBezTo>
                    <a:cubicBezTo>
                      <a:pt x="4907" y="1674"/>
                      <a:pt x="4924" y="1687"/>
                      <a:pt x="4932" y="1671"/>
                    </a:cubicBezTo>
                    <a:cubicBezTo>
                      <a:pt x="4934" y="1660"/>
                      <a:pt x="4917" y="1667"/>
                      <a:pt x="4916" y="1659"/>
                    </a:cubicBezTo>
                    <a:cubicBezTo>
                      <a:pt x="4908" y="1657"/>
                      <a:pt x="4941" y="1660"/>
                      <a:pt x="4940" y="1643"/>
                    </a:cubicBezTo>
                    <a:cubicBezTo>
                      <a:pt x="4947" y="1646"/>
                      <a:pt x="4941" y="1650"/>
                      <a:pt x="4940" y="1655"/>
                    </a:cubicBezTo>
                    <a:cubicBezTo>
                      <a:pt x="4954" y="1646"/>
                      <a:pt x="4960" y="1656"/>
                      <a:pt x="4968" y="1635"/>
                    </a:cubicBezTo>
                    <a:cubicBezTo>
                      <a:pt x="4965" y="1626"/>
                      <a:pt x="4958" y="1646"/>
                      <a:pt x="4944" y="1639"/>
                    </a:cubicBezTo>
                    <a:cubicBezTo>
                      <a:pt x="4955" y="1618"/>
                      <a:pt x="4959" y="1590"/>
                      <a:pt x="4988" y="1587"/>
                    </a:cubicBezTo>
                    <a:cubicBezTo>
                      <a:pt x="4990" y="1575"/>
                      <a:pt x="4989" y="1559"/>
                      <a:pt x="5004" y="1559"/>
                    </a:cubicBezTo>
                    <a:cubicBezTo>
                      <a:pt x="5002" y="1553"/>
                      <a:pt x="5009" y="1538"/>
                      <a:pt x="5000" y="1539"/>
                    </a:cubicBezTo>
                    <a:cubicBezTo>
                      <a:pt x="5018" y="1524"/>
                      <a:pt x="5053" y="1505"/>
                      <a:pt x="5072" y="1503"/>
                    </a:cubicBezTo>
                    <a:cubicBezTo>
                      <a:pt x="5068" y="1480"/>
                      <a:pt x="5083" y="1463"/>
                      <a:pt x="5044" y="1463"/>
                    </a:cubicBezTo>
                    <a:cubicBezTo>
                      <a:pt x="5039" y="1439"/>
                      <a:pt x="5052" y="1443"/>
                      <a:pt x="5040" y="1423"/>
                    </a:cubicBezTo>
                    <a:cubicBezTo>
                      <a:pt x="5046" y="1423"/>
                      <a:pt x="5060" y="1412"/>
                      <a:pt x="5048" y="1407"/>
                    </a:cubicBezTo>
                    <a:cubicBezTo>
                      <a:pt x="5069" y="1385"/>
                      <a:pt x="5094" y="1412"/>
                      <a:pt x="5088" y="1431"/>
                    </a:cubicBezTo>
                    <a:cubicBezTo>
                      <a:pt x="5091" y="1395"/>
                      <a:pt x="5154" y="1414"/>
                      <a:pt x="5160" y="1371"/>
                    </a:cubicBezTo>
                    <a:cubicBezTo>
                      <a:pt x="5172" y="1373"/>
                      <a:pt x="5182" y="1374"/>
                      <a:pt x="5192" y="1371"/>
                    </a:cubicBezTo>
                    <a:cubicBezTo>
                      <a:pt x="5191" y="1358"/>
                      <a:pt x="5179" y="1355"/>
                      <a:pt x="5168" y="1351"/>
                    </a:cubicBezTo>
                    <a:cubicBezTo>
                      <a:pt x="5167" y="1344"/>
                      <a:pt x="5173" y="1343"/>
                      <a:pt x="5172" y="1335"/>
                    </a:cubicBezTo>
                    <a:cubicBezTo>
                      <a:pt x="5200" y="1333"/>
                      <a:pt x="5185" y="1372"/>
                      <a:pt x="5212" y="1371"/>
                    </a:cubicBezTo>
                    <a:cubicBezTo>
                      <a:pt x="5204" y="1355"/>
                      <a:pt x="5190" y="1345"/>
                      <a:pt x="5184" y="1327"/>
                    </a:cubicBezTo>
                    <a:cubicBezTo>
                      <a:pt x="5192" y="1320"/>
                      <a:pt x="5189" y="1327"/>
                      <a:pt x="5200" y="1327"/>
                    </a:cubicBezTo>
                    <a:cubicBezTo>
                      <a:pt x="5190" y="1300"/>
                      <a:pt x="5220" y="1297"/>
                      <a:pt x="5244" y="1303"/>
                    </a:cubicBezTo>
                    <a:cubicBezTo>
                      <a:pt x="5252" y="1297"/>
                      <a:pt x="5230" y="1288"/>
                      <a:pt x="5236" y="1271"/>
                    </a:cubicBezTo>
                    <a:cubicBezTo>
                      <a:pt x="5252" y="1281"/>
                      <a:pt x="5254" y="1269"/>
                      <a:pt x="5252" y="1251"/>
                    </a:cubicBezTo>
                    <a:cubicBezTo>
                      <a:pt x="5268" y="1270"/>
                      <a:pt x="5269" y="1229"/>
                      <a:pt x="5284" y="1223"/>
                    </a:cubicBezTo>
                    <a:cubicBezTo>
                      <a:pt x="5269" y="1212"/>
                      <a:pt x="5282" y="1199"/>
                      <a:pt x="5288" y="1187"/>
                    </a:cubicBezTo>
                    <a:cubicBezTo>
                      <a:pt x="5300" y="1190"/>
                      <a:pt x="5320" y="1213"/>
                      <a:pt x="5328" y="1195"/>
                    </a:cubicBezTo>
                    <a:cubicBezTo>
                      <a:pt x="5327" y="1190"/>
                      <a:pt x="5318" y="1192"/>
                      <a:pt x="5312" y="1191"/>
                    </a:cubicBezTo>
                    <a:cubicBezTo>
                      <a:pt x="5309" y="1180"/>
                      <a:pt x="5318" y="1181"/>
                      <a:pt x="5316" y="1171"/>
                    </a:cubicBezTo>
                    <a:cubicBezTo>
                      <a:pt x="5344" y="1175"/>
                      <a:pt x="5350" y="1157"/>
                      <a:pt x="5372" y="1155"/>
                    </a:cubicBezTo>
                    <a:cubicBezTo>
                      <a:pt x="5373" y="1140"/>
                      <a:pt x="5353" y="1145"/>
                      <a:pt x="5352" y="1131"/>
                    </a:cubicBezTo>
                    <a:cubicBezTo>
                      <a:pt x="5361" y="1125"/>
                      <a:pt x="5367" y="1129"/>
                      <a:pt x="5376" y="1135"/>
                    </a:cubicBezTo>
                    <a:cubicBezTo>
                      <a:pt x="5380" y="1123"/>
                      <a:pt x="5386" y="1105"/>
                      <a:pt x="5392" y="1087"/>
                    </a:cubicBezTo>
                    <a:cubicBezTo>
                      <a:pt x="5400" y="1085"/>
                      <a:pt x="5403" y="1090"/>
                      <a:pt x="5408" y="1091"/>
                    </a:cubicBezTo>
                    <a:cubicBezTo>
                      <a:pt x="5393" y="1077"/>
                      <a:pt x="5434" y="1072"/>
                      <a:pt x="5412" y="1067"/>
                    </a:cubicBezTo>
                    <a:cubicBezTo>
                      <a:pt x="5447" y="1056"/>
                      <a:pt x="5461" y="1022"/>
                      <a:pt x="5492" y="1007"/>
                    </a:cubicBezTo>
                    <a:cubicBezTo>
                      <a:pt x="5483" y="998"/>
                      <a:pt x="5495" y="993"/>
                      <a:pt x="5492" y="979"/>
                    </a:cubicBezTo>
                    <a:cubicBezTo>
                      <a:pt x="5507" y="987"/>
                      <a:pt x="5517" y="977"/>
                      <a:pt x="5536" y="979"/>
                    </a:cubicBezTo>
                    <a:cubicBezTo>
                      <a:pt x="5548" y="970"/>
                      <a:pt x="5534" y="959"/>
                      <a:pt x="5560" y="963"/>
                    </a:cubicBezTo>
                    <a:cubicBezTo>
                      <a:pt x="5562" y="955"/>
                      <a:pt x="5555" y="939"/>
                      <a:pt x="5568" y="943"/>
                    </a:cubicBezTo>
                    <a:cubicBezTo>
                      <a:pt x="5554" y="909"/>
                      <a:pt x="5592" y="886"/>
                      <a:pt x="5604" y="903"/>
                    </a:cubicBezTo>
                    <a:cubicBezTo>
                      <a:pt x="5617" y="882"/>
                      <a:pt x="5615" y="881"/>
                      <a:pt x="5612" y="851"/>
                    </a:cubicBezTo>
                    <a:cubicBezTo>
                      <a:pt x="5626" y="849"/>
                      <a:pt x="5614" y="873"/>
                      <a:pt x="5624" y="875"/>
                    </a:cubicBezTo>
                    <a:cubicBezTo>
                      <a:pt x="5633" y="872"/>
                      <a:pt x="5626" y="853"/>
                      <a:pt x="5628" y="843"/>
                    </a:cubicBezTo>
                    <a:cubicBezTo>
                      <a:pt x="5639" y="844"/>
                      <a:pt x="5645" y="850"/>
                      <a:pt x="5656" y="851"/>
                    </a:cubicBezTo>
                    <a:cubicBezTo>
                      <a:pt x="5655" y="835"/>
                      <a:pt x="5634" y="838"/>
                      <a:pt x="5640" y="815"/>
                    </a:cubicBezTo>
                    <a:cubicBezTo>
                      <a:pt x="5645" y="823"/>
                      <a:pt x="5657" y="831"/>
                      <a:pt x="5684" y="827"/>
                    </a:cubicBezTo>
                    <a:cubicBezTo>
                      <a:pt x="5683" y="834"/>
                      <a:pt x="5689" y="835"/>
                      <a:pt x="5688" y="843"/>
                    </a:cubicBezTo>
                    <a:cubicBezTo>
                      <a:pt x="5680" y="843"/>
                      <a:pt x="5672" y="843"/>
                      <a:pt x="5664" y="843"/>
                    </a:cubicBezTo>
                    <a:cubicBezTo>
                      <a:pt x="5682" y="855"/>
                      <a:pt x="5711" y="855"/>
                      <a:pt x="5724" y="871"/>
                    </a:cubicBezTo>
                    <a:cubicBezTo>
                      <a:pt x="5718" y="853"/>
                      <a:pt x="5697" y="850"/>
                      <a:pt x="5700" y="823"/>
                    </a:cubicBezTo>
                    <a:cubicBezTo>
                      <a:pt x="5683" y="809"/>
                      <a:pt x="5661" y="800"/>
                      <a:pt x="5652" y="779"/>
                    </a:cubicBezTo>
                    <a:cubicBezTo>
                      <a:pt x="5656" y="779"/>
                      <a:pt x="5655" y="774"/>
                      <a:pt x="5656" y="771"/>
                    </a:cubicBezTo>
                    <a:cubicBezTo>
                      <a:pt x="5694" y="778"/>
                      <a:pt x="5716" y="777"/>
                      <a:pt x="5728" y="759"/>
                    </a:cubicBezTo>
                    <a:cubicBezTo>
                      <a:pt x="5726" y="761"/>
                      <a:pt x="5711" y="744"/>
                      <a:pt x="5712" y="759"/>
                    </a:cubicBezTo>
                    <a:cubicBezTo>
                      <a:pt x="5699" y="736"/>
                      <a:pt x="5740" y="750"/>
                      <a:pt x="5740" y="731"/>
                    </a:cubicBezTo>
                    <a:cubicBezTo>
                      <a:pt x="5751" y="728"/>
                      <a:pt x="5748" y="739"/>
                      <a:pt x="5752" y="743"/>
                    </a:cubicBezTo>
                    <a:cubicBezTo>
                      <a:pt x="5765" y="739"/>
                      <a:pt x="5756" y="713"/>
                      <a:pt x="5772" y="711"/>
                    </a:cubicBezTo>
                    <a:cubicBezTo>
                      <a:pt x="5765" y="697"/>
                      <a:pt x="5760" y="672"/>
                      <a:pt x="5768" y="655"/>
                    </a:cubicBezTo>
                    <a:cubicBezTo>
                      <a:pt x="5789" y="657"/>
                      <a:pt x="5810" y="633"/>
                      <a:pt x="5824" y="615"/>
                    </a:cubicBezTo>
                    <a:cubicBezTo>
                      <a:pt x="5849" y="622"/>
                      <a:pt x="5844" y="604"/>
                      <a:pt x="5868" y="607"/>
                    </a:cubicBezTo>
                    <a:cubicBezTo>
                      <a:pt x="5865" y="590"/>
                      <a:pt x="5867" y="568"/>
                      <a:pt x="5868" y="555"/>
                    </a:cubicBezTo>
                    <a:cubicBezTo>
                      <a:pt x="5874" y="559"/>
                      <a:pt x="5884" y="559"/>
                      <a:pt x="5876" y="567"/>
                    </a:cubicBezTo>
                    <a:cubicBezTo>
                      <a:pt x="5893" y="570"/>
                      <a:pt x="5888" y="552"/>
                      <a:pt x="5904" y="555"/>
                    </a:cubicBezTo>
                    <a:cubicBezTo>
                      <a:pt x="5903" y="548"/>
                      <a:pt x="5897" y="546"/>
                      <a:pt x="5888" y="547"/>
                    </a:cubicBezTo>
                    <a:cubicBezTo>
                      <a:pt x="5897" y="542"/>
                      <a:pt x="5896" y="525"/>
                      <a:pt x="5912" y="527"/>
                    </a:cubicBezTo>
                    <a:cubicBezTo>
                      <a:pt x="5889" y="489"/>
                      <a:pt x="5936" y="489"/>
                      <a:pt x="5940" y="511"/>
                    </a:cubicBezTo>
                    <a:cubicBezTo>
                      <a:pt x="5950" y="503"/>
                      <a:pt x="5929" y="493"/>
                      <a:pt x="5932" y="479"/>
                    </a:cubicBezTo>
                    <a:cubicBezTo>
                      <a:pt x="5948" y="467"/>
                      <a:pt x="5960" y="487"/>
                      <a:pt x="5972" y="491"/>
                    </a:cubicBezTo>
                    <a:cubicBezTo>
                      <a:pt x="5980" y="490"/>
                      <a:pt x="5980" y="480"/>
                      <a:pt x="5984" y="475"/>
                    </a:cubicBezTo>
                    <a:cubicBezTo>
                      <a:pt x="5997" y="480"/>
                      <a:pt x="5996" y="487"/>
                      <a:pt x="6016" y="479"/>
                    </a:cubicBezTo>
                    <a:cubicBezTo>
                      <a:pt x="6020" y="464"/>
                      <a:pt x="6001" y="473"/>
                      <a:pt x="6004" y="459"/>
                    </a:cubicBezTo>
                    <a:cubicBezTo>
                      <a:pt x="6016" y="443"/>
                      <a:pt x="6031" y="430"/>
                      <a:pt x="6040" y="411"/>
                    </a:cubicBezTo>
                    <a:cubicBezTo>
                      <a:pt x="6061" y="424"/>
                      <a:pt x="6096" y="417"/>
                      <a:pt x="6108" y="399"/>
                    </a:cubicBezTo>
                    <a:cubicBezTo>
                      <a:pt x="6111" y="402"/>
                      <a:pt x="6130" y="408"/>
                      <a:pt x="6132" y="399"/>
                    </a:cubicBezTo>
                    <a:cubicBezTo>
                      <a:pt x="6130" y="393"/>
                      <a:pt x="6127" y="401"/>
                      <a:pt x="6120" y="399"/>
                    </a:cubicBezTo>
                    <a:cubicBezTo>
                      <a:pt x="6141" y="385"/>
                      <a:pt x="6153" y="387"/>
                      <a:pt x="6176" y="379"/>
                    </a:cubicBezTo>
                    <a:cubicBezTo>
                      <a:pt x="6163" y="392"/>
                      <a:pt x="6175" y="407"/>
                      <a:pt x="6172" y="431"/>
                    </a:cubicBezTo>
                    <a:cubicBezTo>
                      <a:pt x="6160" y="412"/>
                      <a:pt x="6153" y="445"/>
                      <a:pt x="6164" y="455"/>
                    </a:cubicBezTo>
                    <a:cubicBezTo>
                      <a:pt x="6152" y="465"/>
                      <a:pt x="6129" y="472"/>
                      <a:pt x="6112" y="447"/>
                    </a:cubicBezTo>
                    <a:cubicBezTo>
                      <a:pt x="6081" y="449"/>
                      <a:pt x="6085" y="483"/>
                      <a:pt x="6104" y="495"/>
                    </a:cubicBezTo>
                    <a:cubicBezTo>
                      <a:pt x="6078" y="505"/>
                      <a:pt x="6079" y="528"/>
                      <a:pt x="6060" y="527"/>
                    </a:cubicBezTo>
                    <a:cubicBezTo>
                      <a:pt x="6067" y="547"/>
                      <a:pt x="6048" y="552"/>
                      <a:pt x="6052" y="579"/>
                    </a:cubicBezTo>
                    <a:cubicBezTo>
                      <a:pt x="6044" y="575"/>
                      <a:pt x="6038" y="569"/>
                      <a:pt x="6032" y="563"/>
                    </a:cubicBezTo>
                    <a:cubicBezTo>
                      <a:pt x="6029" y="584"/>
                      <a:pt x="6045" y="596"/>
                      <a:pt x="6052" y="619"/>
                    </a:cubicBezTo>
                    <a:cubicBezTo>
                      <a:pt x="6015" y="624"/>
                      <a:pt x="6016" y="668"/>
                      <a:pt x="5976" y="671"/>
                    </a:cubicBezTo>
                    <a:cubicBezTo>
                      <a:pt x="5974" y="684"/>
                      <a:pt x="5979" y="690"/>
                      <a:pt x="5980" y="699"/>
                    </a:cubicBezTo>
                    <a:cubicBezTo>
                      <a:pt x="5960" y="686"/>
                      <a:pt x="5968" y="720"/>
                      <a:pt x="5944" y="715"/>
                    </a:cubicBezTo>
                    <a:cubicBezTo>
                      <a:pt x="5944" y="723"/>
                      <a:pt x="5944" y="731"/>
                      <a:pt x="5944" y="739"/>
                    </a:cubicBezTo>
                    <a:cubicBezTo>
                      <a:pt x="5915" y="767"/>
                      <a:pt x="5853" y="733"/>
                      <a:pt x="5852" y="787"/>
                    </a:cubicBezTo>
                    <a:cubicBezTo>
                      <a:pt x="5831" y="786"/>
                      <a:pt x="5829" y="765"/>
                      <a:pt x="5816" y="755"/>
                    </a:cubicBezTo>
                    <a:cubicBezTo>
                      <a:pt x="5824" y="788"/>
                      <a:pt x="5853" y="856"/>
                      <a:pt x="5788" y="867"/>
                    </a:cubicBezTo>
                    <a:cubicBezTo>
                      <a:pt x="5789" y="887"/>
                      <a:pt x="5776" y="892"/>
                      <a:pt x="5760" y="895"/>
                    </a:cubicBezTo>
                    <a:cubicBezTo>
                      <a:pt x="5768" y="915"/>
                      <a:pt x="5754" y="919"/>
                      <a:pt x="5752" y="939"/>
                    </a:cubicBezTo>
                    <a:cubicBezTo>
                      <a:pt x="5738" y="936"/>
                      <a:pt x="5737" y="945"/>
                      <a:pt x="5724" y="943"/>
                    </a:cubicBezTo>
                    <a:cubicBezTo>
                      <a:pt x="5721" y="967"/>
                      <a:pt x="5692" y="965"/>
                      <a:pt x="5692" y="991"/>
                    </a:cubicBezTo>
                    <a:cubicBezTo>
                      <a:pt x="5686" y="989"/>
                      <a:pt x="5682" y="985"/>
                      <a:pt x="5676" y="983"/>
                    </a:cubicBezTo>
                    <a:cubicBezTo>
                      <a:pt x="5667" y="989"/>
                      <a:pt x="5680" y="994"/>
                      <a:pt x="5668" y="999"/>
                    </a:cubicBezTo>
                    <a:cubicBezTo>
                      <a:pt x="5669" y="1010"/>
                      <a:pt x="5681" y="1010"/>
                      <a:pt x="5684" y="1019"/>
                    </a:cubicBezTo>
                    <a:cubicBezTo>
                      <a:pt x="5677" y="1036"/>
                      <a:pt x="5652" y="1046"/>
                      <a:pt x="5640" y="1027"/>
                    </a:cubicBezTo>
                    <a:cubicBezTo>
                      <a:pt x="5630" y="1034"/>
                      <a:pt x="5643" y="1065"/>
                      <a:pt x="5620" y="1059"/>
                    </a:cubicBezTo>
                    <a:cubicBezTo>
                      <a:pt x="5627" y="1074"/>
                      <a:pt x="5616" y="1091"/>
                      <a:pt x="5592" y="1087"/>
                    </a:cubicBezTo>
                    <a:cubicBezTo>
                      <a:pt x="5588" y="1095"/>
                      <a:pt x="5605" y="1102"/>
                      <a:pt x="5604" y="1095"/>
                    </a:cubicBezTo>
                    <a:cubicBezTo>
                      <a:pt x="5618" y="1104"/>
                      <a:pt x="5597" y="1123"/>
                      <a:pt x="5596" y="1127"/>
                    </a:cubicBezTo>
                    <a:cubicBezTo>
                      <a:pt x="5596" y="1129"/>
                      <a:pt x="5604" y="1138"/>
                      <a:pt x="5600" y="1143"/>
                    </a:cubicBezTo>
                    <a:cubicBezTo>
                      <a:pt x="5594" y="1151"/>
                      <a:pt x="5587" y="1143"/>
                      <a:pt x="5580" y="1147"/>
                    </a:cubicBezTo>
                    <a:cubicBezTo>
                      <a:pt x="5573" y="1152"/>
                      <a:pt x="5566" y="1173"/>
                      <a:pt x="5556" y="1155"/>
                    </a:cubicBezTo>
                    <a:cubicBezTo>
                      <a:pt x="5551" y="1158"/>
                      <a:pt x="5558" y="1166"/>
                      <a:pt x="5552" y="1175"/>
                    </a:cubicBezTo>
                    <a:cubicBezTo>
                      <a:pt x="5543" y="1166"/>
                      <a:pt x="5538" y="1178"/>
                      <a:pt x="5524" y="1175"/>
                    </a:cubicBezTo>
                    <a:cubicBezTo>
                      <a:pt x="5525" y="1167"/>
                      <a:pt x="5539" y="1171"/>
                      <a:pt x="5540" y="1163"/>
                    </a:cubicBezTo>
                    <a:cubicBezTo>
                      <a:pt x="5537" y="1151"/>
                      <a:pt x="5534" y="1172"/>
                      <a:pt x="5524" y="1167"/>
                    </a:cubicBezTo>
                    <a:cubicBezTo>
                      <a:pt x="5524" y="1156"/>
                      <a:pt x="5531" y="1159"/>
                      <a:pt x="5524" y="1151"/>
                    </a:cubicBezTo>
                    <a:cubicBezTo>
                      <a:pt x="5508" y="1179"/>
                      <a:pt x="5464" y="1142"/>
                      <a:pt x="5440" y="1163"/>
                    </a:cubicBezTo>
                    <a:cubicBezTo>
                      <a:pt x="5447" y="1169"/>
                      <a:pt x="5452" y="1177"/>
                      <a:pt x="5468" y="1175"/>
                    </a:cubicBezTo>
                    <a:cubicBezTo>
                      <a:pt x="5470" y="1188"/>
                      <a:pt x="5460" y="1187"/>
                      <a:pt x="5468" y="1195"/>
                    </a:cubicBezTo>
                    <a:cubicBezTo>
                      <a:pt x="5483" y="1201"/>
                      <a:pt x="5476" y="1184"/>
                      <a:pt x="5488" y="1187"/>
                    </a:cubicBezTo>
                    <a:cubicBezTo>
                      <a:pt x="5498" y="1218"/>
                      <a:pt x="5495" y="1237"/>
                      <a:pt x="5456" y="1235"/>
                    </a:cubicBezTo>
                    <a:cubicBezTo>
                      <a:pt x="5461" y="1203"/>
                      <a:pt x="5422" y="1210"/>
                      <a:pt x="5420" y="1179"/>
                    </a:cubicBezTo>
                    <a:cubicBezTo>
                      <a:pt x="5409" y="1178"/>
                      <a:pt x="5412" y="1193"/>
                      <a:pt x="5396" y="1187"/>
                    </a:cubicBezTo>
                    <a:cubicBezTo>
                      <a:pt x="5392" y="1200"/>
                      <a:pt x="5396" y="1196"/>
                      <a:pt x="5396" y="1211"/>
                    </a:cubicBezTo>
                    <a:cubicBezTo>
                      <a:pt x="5393" y="1209"/>
                      <a:pt x="5390" y="1207"/>
                      <a:pt x="5384" y="1207"/>
                    </a:cubicBezTo>
                    <a:cubicBezTo>
                      <a:pt x="5384" y="1222"/>
                      <a:pt x="5390" y="1217"/>
                      <a:pt x="5400" y="1215"/>
                    </a:cubicBezTo>
                    <a:cubicBezTo>
                      <a:pt x="5409" y="1216"/>
                      <a:pt x="5402" y="1201"/>
                      <a:pt x="5404" y="1195"/>
                    </a:cubicBezTo>
                    <a:cubicBezTo>
                      <a:pt x="5455" y="1210"/>
                      <a:pt x="5471" y="1282"/>
                      <a:pt x="5416" y="1303"/>
                    </a:cubicBezTo>
                    <a:cubicBezTo>
                      <a:pt x="5416" y="1298"/>
                      <a:pt x="5416" y="1292"/>
                      <a:pt x="5416" y="1287"/>
                    </a:cubicBezTo>
                    <a:cubicBezTo>
                      <a:pt x="5390" y="1297"/>
                      <a:pt x="5424" y="1308"/>
                      <a:pt x="5412" y="1331"/>
                    </a:cubicBezTo>
                    <a:cubicBezTo>
                      <a:pt x="5380" y="1336"/>
                      <a:pt x="5357" y="1351"/>
                      <a:pt x="5348" y="1379"/>
                    </a:cubicBezTo>
                    <a:cubicBezTo>
                      <a:pt x="5328" y="1371"/>
                      <a:pt x="5327" y="1374"/>
                      <a:pt x="5308" y="1383"/>
                    </a:cubicBezTo>
                    <a:cubicBezTo>
                      <a:pt x="5309" y="1394"/>
                      <a:pt x="5325" y="1390"/>
                      <a:pt x="5336" y="1391"/>
                    </a:cubicBezTo>
                    <a:cubicBezTo>
                      <a:pt x="5336" y="1403"/>
                      <a:pt x="5324" y="1411"/>
                      <a:pt x="5316" y="1403"/>
                    </a:cubicBezTo>
                    <a:cubicBezTo>
                      <a:pt x="5318" y="1421"/>
                      <a:pt x="5302" y="1419"/>
                      <a:pt x="5304" y="1427"/>
                    </a:cubicBezTo>
                    <a:cubicBezTo>
                      <a:pt x="5282" y="1413"/>
                      <a:pt x="5277" y="1396"/>
                      <a:pt x="5236" y="1395"/>
                    </a:cubicBezTo>
                    <a:cubicBezTo>
                      <a:pt x="5245" y="1402"/>
                      <a:pt x="5257" y="1406"/>
                      <a:pt x="5268" y="1411"/>
                    </a:cubicBezTo>
                    <a:cubicBezTo>
                      <a:pt x="5263" y="1428"/>
                      <a:pt x="5276" y="1427"/>
                      <a:pt x="5284" y="1431"/>
                    </a:cubicBezTo>
                    <a:cubicBezTo>
                      <a:pt x="5282" y="1451"/>
                      <a:pt x="5272" y="1459"/>
                      <a:pt x="5280" y="1475"/>
                    </a:cubicBezTo>
                    <a:cubicBezTo>
                      <a:pt x="5264" y="1496"/>
                      <a:pt x="5237" y="1506"/>
                      <a:pt x="5204" y="1499"/>
                    </a:cubicBezTo>
                    <a:cubicBezTo>
                      <a:pt x="5191" y="1505"/>
                      <a:pt x="5210" y="1519"/>
                      <a:pt x="5200" y="1523"/>
                    </a:cubicBezTo>
                    <a:cubicBezTo>
                      <a:pt x="5190" y="1525"/>
                      <a:pt x="5202" y="1505"/>
                      <a:pt x="5188" y="1511"/>
                    </a:cubicBezTo>
                    <a:cubicBezTo>
                      <a:pt x="5178" y="1532"/>
                      <a:pt x="5215" y="1540"/>
                      <a:pt x="5204" y="1575"/>
                    </a:cubicBezTo>
                    <a:cubicBezTo>
                      <a:pt x="5196" y="1581"/>
                      <a:pt x="5178" y="1597"/>
                      <a:pt x="5188" y="1607"/>
                    </a:cubicBezTo>
                    <a:cubicBezTo>
                      <a:pt x="5188" y="1615"/>
                      <a:pt x="5175" y="1610"/>
                      <a:pt x="5176" y="1619"/>
                    </a:cubicBezTo>
                    <a:cubicBezTo>
                      <a:pt x="5186" y="1643"/>
                      <a:pt x="5219" y="1654"/>
                      <a:pt x="5236" y="1659"/>
                    </a:cubicBezTo>
                    <a:cubicBezTo>
                      <a:pt x="5238" y="1646"/>
                      <a:pt x="5216" y="1658"/>
                      <a:pt x="5220" y="1643"/>
                    </a:cubicBezTo>
                    <a:cubicBezTo>
                      <a:pt x="5230" y="1642"/>
                      <a:pt x="5239" y="1642"/>
                      <a:pt x="5244" y="1647"/>
                    </a:cubicBezTo>
                    <a:cubicBezTo>
                      <a:pt x="5248" y="1628"/>
                      <a:pt x="5246" y="1598"/>
                      <a:pt x="5248" y="1575"/>
                    </a:cubicBezTo>
                    <a:cubicBezTo>
                      <a:pt x="5267" y="1571"/>
                      <a:pt x="5267" y="1559"/>
                      <a:pt x="5284" y="1571"/>
                    </a:cubicBezTo>
                    <a:cubicBezTo>
                      <a:pt x="5291" y="1567"/>
                      <a:pt x="5293" y="1558"/>
                      <a:pt x="5292" y="1547"/>
                    </a:cubicBezTo>
                    <a:cubicBezTo>
                      <a:pt x="5313" y="1537"/>
                      <a:pt x="5332" y="1546"/>
                      <a:pt x="5336" y="1523"/>
                    </a:cubicBezTo>
                    <a:cubicBezTo>
                      <a:pt x="5357" y="1527"/>
                      <a:pt x="5377" y="1550"/>
                      <a:pt x="5400" y="1539"/>
                    </a:cubicBezTo>
                    <a:cubicBezTo>
                      <a:pt x="5398" y="1525"/>
                      <a:pt x="5381" y="1526"/>
                      <a:pt x="5380" y="1511"/>
                    </a:cubicBezTo>
                    <a:cubicBezTo>
                      <a:pt x="5388" y="1509"/>
                      <a:pt x="5391" y="1514"/>
                      <a:pt x="5396" y="1515"/>
                    </a:cubicBezTo>
                    <a:cubicBezTo>
                      <a:pt x="5392" y="1498"/>
                      <a:pt x="5408" y="1486"/>
                      <a:pt x="5404" y="1467"/>
                    </a:cubicBezTo>
                    <a:cubicBezTo>
                      <a:pt x="5444" y="1457"/>
                      <a:pt x="5482" y="1466"/>
                      <a:pt x="5500" y="1491"/>
                    </a:cubicBezTo>
                    <a:cubicBezTo>
                      <a:pt x="5507" y="1491"/>
                      <a:pt x="5513" y="1491"/>
                      <a:pt x="5520" y="1491"/>
                    </a:cubicBezTo>
                    <a:cubicBezTo>
                      <a:pt x="5524" y="1483"/>
                      <a:pt x="5530" y="1477"/>
                      <a:pt x="5540" y="1475"/>
                    </a:cubicBezTo>
                    <a:cubicBezTo>
                      <a:pt x="5532" y="1461"/>
                      <a:pt x="5524" y="1480"/>
                      <a:pt x="5516" y="1479"/>
                    </a:cubicBezTo>
                    <a:cubicBezTo>
                      <a:pt x="5512" y="1466"/>
                      <a:pt x="5475" y="1447"/>
                      <a:pt x="5468" y="1463"/>
                    </a:cubicBezTo>
                    <a:cubicBezTo>
                      <a:pt x="5464" y="1447"/>
                      <a:pt x="5439" y="1452"/>
                      <a:pt x="5440" y="1431"/>
                    </a:cubicBezTo>
                    <a:cubicBezTo>
                      <a:pt x="5435" y="1432"/>
                      <a:pt x="5435" y="1443"/>
                      <a:pt x="5440" y="1443"/>
                    </a:cubicBezTo>
                    <a:cubicBezTo>
                      <a:pt x="5432" y="1457"/>
                      <a:pt x="5431" y="1431"/>
                      <a:pt x="5424" y="1431"/>
                    </a:cubicBezTo>
                    <a:cubicBezTo>
                      <a:pt x="5443" y="1418"/>
                      <a:pt x="5476" y="1419"/>
                      <a:pt x="5484" y="1395"/>
                    </a:cubicBezTo>
                    <a:cubicBezTo>
                      <a:pt x="5493" y="1402"/>
                      <a:pt x="5505" y="1390"/>
                      <a:pt x="5520" y="1391"/>
                    </a:cubicBezTo>
                    <a:cubicBezTo>
                      <a:pt x="5514" y="1384"/>
                      <a:pt x="5514" y="1358"/>
                      <a:pt x="5520" y="1351"/>
                    </a:cubicBezTo>
                    <a:cubicBezTo>
                      <a:pt x="5524" y="1374"/>
                      <a:pt x="5535" y="1363"/>
                      <a:pt x="5536" y="1379"/>
                    </a:cubicBezTo>
                    <a:cubicBezTo>
                      <a:pt x="5548" y="1372"/>
                      <a:pt x="5554" y="1383"/>
                      <a:pt x="5564" y="1375"/>
                    </a:cubicBezTo>
                    <a:cubicBezTo>
                      <a:pt x="5542" y="1361"/>
                      <a:pt x="5544" y="1339"/>
                      <a:pt x="5556" y="1315"/>
                    </a:cubicBezTo>
                    <a:cubicBezTo>
                      <a:pt x="5566" y="1313"/>
                      <a:pt x="5565" y="1322"/>
                      <a:pt x="5576" y="1319"/>
                    </a:cubicBezTo>
                    <a:cubicBezTo>
                      <a:pt x="5573" y="1315"/>
                      <a:pt x="5569" y="1313"/>
                      <a:pt x="5564" y="1311"/>
                    </a:cubicBezTo>
                    <a:cubicBezTo>
                      <a:pt x="5565" y="1305"/>
                      <a:pt x="5590" y="1295"/>
                      <a:pt x="5572" y="1295"/>
                    </a:cubicBezTo>
                    <a:cubicBezTo>
                      <a:pt x="5581" y="1278"/>
                      <a:pt x="5597" y="1295"/>
                      <a:pt x="5620" y="1295"/>
                    </a:cubicBezTo>
                    <a:cubicBezTo>
                      <a:pt x="5608" y="1281"/>
                      <a:pt x="5621" y="1276"/>
                      <a:pt x="5608" y="1263"/>
                    </a:cubicBezTo>
                    <a:cubicBezTo>
                      <a:pt x="5632" y="1255"/>
                      <a:pt x="5634" y="1225"/>
                      <a:pt x="5628" y="1211"/>
                    </a:cubicBezTo>
                    <a:cubicBezTo>
                      <a:pt x="5654" y="1209"/>
                      <a:pt x="5648" y="1215"/>
                      <a:pt x="5668" y="1219"/>
                    </a:cubicBezTo>
                    <a:cubicBezTo>
                      <a:pt x="5676" y="1219"/>
                      <a:pt x="5661" y="1203"/>
                      <a:pt x="5676" y="1203"/>
                    </a:cubicBezTo>
                    <a:cubicBezTo>
                      <a:pt x="5675" y="1198"/>
                      <a:pt x="5669" y="1200"/>
                      <a:pt x="5664" y="1199"/>
                    </a:cubicBezTo>
                    <a:cubicBezTo>
                      <a:pt x="5664" y="1189"/>
                      <a:pt x="5679" y="1193"/>
                      <a:pt x="5684" y="1187"/>
                    </a:cubicBezTo>
                    <a:cubicBezTo>
                      <a:pt x="5682" y="1177"/>
                      <a:pt x="5671" y="1176"/>
                      <a:pt x="5676" y="1159"/>
                    </a:cubicBezTo>
                    <a:cubicBezTo>
                      <a:pt x="5691" y="1165"/>
                      <a:pt x="5699" y="1144"/>
                      <a:pt x="5720" y="1135"/>
                    </a:cubicBezTo>
                    <a:cubicBezTo>
                      <a:pt x="5733" y="1168"/>
                      <a:pt x="5754" y="1131"/>
                      <a:pt x="5784" y="1135"/>
                    </a:cubicBezTo>
                    <a:cubicBezTo>
                      <a:pt x="5784" y="1125"/>
                      <a:pt x="5769" y="1129"/>
                      <a:pt x="5764" y="1123"/>
                    </a:cubicBezTo>
                    <a:cubicBezTo>
                      <a:pt x="5767" y="1119"/>
                      <a:pt x="5768" y="1114"/>
                      <a:pt x="5768" y="1107"/>
                    </a:cubicBezTo>
                    <a:cubicBezTo>
                      <a:pt x="5771" y="1097"/>
                      <a:pt x="5793" y="1118"/>
                      <a:pt x="5792" y="1099"/>
                    </a:cubicBezTo>
                    <a:cubicBezTo>
                      <a:pt x="5779" y="1100"/>
                      <a:pt x="5772" y="1099"/>
                      <a:pt x="5756" y="1087"/>
                    </a:cubicBezTo>
                    <a:cubicBezTo>
                      <a:pt x="5757" y="1069"/>
                      <a:pt x="5768" y="1061"/>
                      <a:pt x="5780" y="1055"/>
                    </a:cubicBezTo>
                    <a:cubicBezTo>
                      <a:pt x="5772" y="1013"/>
                      <a:pt x="5820" y="1025"/>
                      <a:pt x="5824" y="995"/>
                    </a:cubicBezTo>
                    <a:cubicBezTo>
                      <a:pt x="5842" y="995"/>
                      <a:pt x="5845" y="976"/>
                      <a:pt x="5856" y="991"/>
                    </a:cubicBezTo>
                    <a:cubicBezTo>
                      <a:pt x="5858" y="981"/>
                      <a:pt x="5854" y="977"/>
                      <a:pt x="5844" y="979"/>
                    </a:cubicBezTo>
                    <a:cubicBezTo>
                      <a:pt x="5848" y="974"/>
                      <a:pt x="5855" y="971"/>
                      <a:pt x="5860" y="967"/>
                    </a:cubicBezTo>
                    <a:cubicBezTo>
                      <a:pt x="5855" y="957"/>
                      <a:pt x="5847" y="938"/>
                      <a:pt x="5856" y="927"/>
                    </a:cubicBezTo>
                    <a:cubicBezTo>
                      <a:pt x="5862" y="933"/>
                      <a:pt x="5869" y="938"/>
                      <a:pt x="5872" y="947"/>
                    </a:cubicBezTo>
                    <a:cubicBezTo>
                      <a:pt x="5878" y="941"/>
                      <a:pt x="5894" y="919"/>
                      <a:pt x="5896" y="943"/>
                    </a:cubicBezTo>
                    <a:cubicBezTo>
                      <a:pt x="5910" y="934"/>
                      <a:pt x="5887" y="929"/>
                      <a:pt x="5892" y="915"/>
                    </a:cubicBezTo>
                    <a:cubicBezTo>
                      <a:pt x="5876" y="916"/>
                      <a:pt x="5896" y="929"/>
                      <a:pt x="5880" y="927"/>
                    </a:cubicBezTo>
                    <a:cubicBezTo>
                      <a:pt x="5884" y="908"/>
                      <a:pt x="5868" y="910"/>
                      <a:pt x="5872" y="891"/>
                    </a:cubicBezTo>
                    <a:cubicBezTo>
                      <a:pt x="5894" y="913"/>
                      <a:pt x="5917" y="888"/>
                      <a:pt x="5924" y="863"/>
                    </a:cubicBezTo>
                    <a:cubicBezTo>
                      <a:pt x="5958" y="870"/>
                      <a:pt x="5969" y="877"/>
                      <a:pt x="5996" y="887"/>
                    </a:cubicBezTo>
                    <a:cubicBezTo>
                      <a:pt x="5993" y="873"/>
                      <a:pt x="5980" y="866"/>
                      <a:pt x="5968" y="871"/>
                    </a:cubicBezTo>
                    <a:cubicBezTo>
                      <a:pt x="5971" y="861"/>
                      <a:pt x="5986" y="862"/>
                      <a:pt x="5984" y="847"/>
                    </a:cubicBezTo>
                    <a:cubicBezTo>
                      <a:pt x="5999" y="860"/>
                      <a:pt x="5999" y="835"/>
                      <a:pt x="6012" y="835"/>
                    </a:cubicBezTo>
                    <a:cubicBezTo>
                      <a:pt x="6007" y="825"/>
                      <a:pt x="5998" y="819"/>
                      <a:pt x="5988" y="815"/>
                    </a:cubicBezTo>
                    <a:cubicBezTo>
                      <a:pt x="5994" y="807"/>
                      <a:pt x="6005" y="821"/>
                      <a:pt x="6008" y="819"/>
                    </a:cubicBezTo>
                    <a:cubicBezTo>
                      <a:pt x="6018" y="815"/>
                      <a:pt x="6021" y="803"/>
                      <a:pt x="6020" y="787"/>
                    </a:cubicBezTo>
                    <a:cubicBezTo>
                      <a:pt x="6041" y="779"/>
                      <a:pt x="6052" y="760"/>
                      <a:pt x="6060" y="739"/>
                    </a:cubicBezTo>
                    <a:cubicBezTo>
                      <a:pt x="6125" y="742"/>
                      <a:pt x="6115" y="711"/>
                      <a:pt x="6152" y="707"/>
                    </a:cubicBezTo>
                    <a:cubicBezTo>
                      <a:pt x="6154" y="713"/>
                      <a:pt x="6158" y="717"/>
                      <a:pt x="6160" y="723"/>
                    </a:cubicBezTo>
                    <a:cubicBezTo>
                      <a:pt x="6184" y="703"/>
                      <a:pt x="6140" y="709"/>
                      <a:pt x="6148" y="687"/>
                    </a:cubicBezTo>
                    <a:cubicBezTo>
                      <a:pt x="6156" y="699"/>
                      <a:pt x="6170" y="705"/>
                      <a:pt x="6188" y="707"/>
                    </a:cubicBezTo>
                    <a:cubicBezTo>
                      <a:pt x="6179" y="728"/>
                      <a:pt x="6191" y="715"/>
                      <a:pt x="6196" y="723"/>
                    </a:cubicBezTo>
                    <a:cubicBezTo>
                      <a:pt x="6209" y="744"/>
                      <a:pt x="6192" y="769"/>
                      <a:pt x="6168" y="783"/>
                    </a:cubicBezTo>
                    <a:cubicBezTo>
                      <a:pt x="6171" y="788"/>
                      <a:pt x="6173" y="794"/>
                      <a:pt x="6172" y="803"/>
                    </a:cubicBezTo>
                    <a:cubicBezTo>
                      <a:pt x="6159" y="817"/>
                      <a:pt x="6132" y="816"/>
                      <a:pt x="6136" y="847"/>
                    </a:cubicBezTo>
                    <a:cubicBezTo>
                      <a:pt x="6120" y="844"/>
                      <a:pt x="6122" y="860"/>
                      <a:pt x="6120" y="871"/>
                    </a:cubicBezTo>
                    <a:cubicBezTo>
                      <a:pt x="6110" y="872"/>
                      <a:pt x="6108" y="865"/>
                      <a:pt x="6100" y="863"/>
                    </a:cubicBezTo>
                    <a:cubicBezTo>
                      <a:pt x="6099" y="885"/>
                      <a:pt x="6097" y="884"/>
                      <a:pt x="6104" y="899"/>
                    </a:cubicBezTo>
                    <a:cubicBezTo>
                      <a:pt x="6091" y="903"/>
                      <a:pt x="6093" y="901"/>
                      <a:pt x="6084" y="895"/>
                    </a:cubicBezTo>
                    <a:cubicBezTo>
                      <a:pt x="6079" y="910"/>
                      <a:pt x="6070" y="936"/>
                      <a:pt x="6088" y="943"/>
                    </a:cubicBezTo>
                    <a:cubicBezTo>
                      <a:pt x="6076" y="950"/>
                      <a:pt x="6051" y="957"/>
                      <a:pt x="6044" y="943"/>
                    </a:cubicBezTo>
                    <a:cubicBezTo>
                      <a:pt x="6028" y="943"/>
                      <a:pt x="6040" y="971"/>
                      <a:pt x="6024" y="971"/>
                    </a:cubicBezTo>
                    <a:cubicBezTo>
                      <a:pt x="6026" y="977"/>
                      <a:pt x="6037" y="974"/>
                      <a:pt x="6032" y="987"/>
                    </a:cubicBezTo>
                    <a:cubicBezTo>
                      <a:pt x="6015" y="1001"/>
                      <a:pt x="5973" y="989"/>
                      <a:pt x="5976" y="1023"/>
                    </a:cubicBezTo>
                    <a:cubicBezTo>
                      <a:pt x="5971" y="1018"/>
                      <a:pt x="5961" y="1018"/>
                      <a:pt x="5956" y="1023"/>
                    </a:cubicBezTo>
                    <a:cubicBezTo>
                      <a:pt x="5959" y="1038"/>
                      <a:pt x="5969" y="1049"/>
                      <a:pt x="5956" y="1059"/>
                    </a:cubicBezTo>
                    <a:cubicBezTo>
                      <a:pt x="5957" y="1065"/>
                      <a:pt x="5975" y="1052"/>
                      <a:pt x="5972" y="1071"/>
                    </a:cubicBezTo>
                    <a:cubicBezTo>
                      <a:pt x="5923" y="1089"/>
                      <a:pt x="5879" y="1119"/>
                      <a:pt x="5872" y="1167"/>
                    </a:cubicBezTo>
                    <a:cubicBezTo>
                      <a:pt x="5840" y="1150"/>
                      <a:pt x="5841" y="1216"/>
                      <a:pt x="5840" y="1171"/>
                    </a:cubicBezTo>
                    <a:cubicBezTo>
                      <a:pt x="5827" y="1181"/>
                      <a:pt x="5838" y="1195"/>
                      <a:pt x="5828" y="1211"/>
                    </a:cubicBezTo>
                    <a:cubicBezTo>
                      <a:pt x="5833" y="1195"/>
                      <a:pt x="5792" y="1171"/>
                      <a:pt x="5776" y="1191"/>
                    </a:cubicBezTo>
                    <a:cubicBezTo>
                      <a:pt x="5787" y="1187"/>
                      <a:pt x="5797" y="1203"/>
                      <a:pt x="5808" y="1211"/>
                    </a:cubicBezTo>
                    <a:cubicBezTo>
                      <a:pt x="5801" y="1213"/>
                      <a:pt x="5794" y="1207"/>
                      <a:pt x="5776" y="1207"/>
                    </a:cubicBezTo>
                    <a:cubicBezTo>
                      <a:pt x="5768" y="1205"/>
                      <a:pt x="5763" y="1225"/>
                      <a:pt x="5772" y="1227"/>
                    </a:cubicBezTo>
                    <a:cubicBezTo>
                      <a:pt x="5768" y="1239"/>
                      <a:pt x="5759" y="1225"/>
                      <a:pt x="5756" y="1223"/>
                    </a:cubicBezTo>
                    <a:cubicBezTo>
                      <a:pt x="5744" y="1226"/>
                      <a:pt x="5760" y="1232"/>
                      <a:pt x="5756" y="1239"/>
                    </a:cubicBezTo>
                    <a:cubicBezTo>
                      <a:pt x="5782" y="1228"/>
                      <a:pt x="5780" y="1268"/>
                      <a:pt x="5804" y="1259"/>
                    </a:cubicBezTo>
                    <a:cubicBezTo>
                      <a:pt x="5786" y="1296"/>
                      <a:pt x="5762" y="1326"/>
                      <a:pt x="5728" y="1347"/>
                    </a:cubicBezTo>
                    <a:cubicBezTo>
                      <a:pt x="5725" y="1362"/>
                      <a:pt x="5737" y="1362"/>
                      <a:pt x="5736" y="1375"/>
                    </a:cubicBezTo>
                    <a:cubicBezTo>
                      <a:pt x="5725" y="1376"/>
                      <a:pt x="5710" y="1355"/>
                      <a:pt x="5712" y="1379"/>
                    </a:cubicBezTo>
                    <a:cubicBezTo>
                      <a:pt x="5698" y="1373"/>
                      <a:pt x="5681" y="1384"/>
                      <a:pt x="5664" y="1387"/>
                    </a:cubicBezTo>
                    <a:cubicBezTo>
                      <a:pt x="5675" y="1394"/>
                      <a:pt x="5679" y="1407"/>
                      <a:pt x="5688" y="1415"/>
                    </a:cubicBezTo>
                    <a:cubicBezTo>
                      <a:pt x="5690" y="1425"/>
                      <a:pt x="5681" y="1424"/>
                      <a:pt x="5684" y="1435"/>
                    </a:cubicBezTo>
                    <a:cubicBezTo>
                      <a:pt x="5654" y="1449"/>
                      <a:pt x="5617" y="1456"/>
                      <a:pt x="5604" y="1487"/>
                    </a:cubicBezTo>
                    <a:cubicBezTo>
                      <a:pt x="5595" y="1489"/>
                      <a:pt x="5598" y="1479"/>
                      <a:pt x="5592" y="1479"/>
                    </a:cubicBezTo>
                    <a:cubicBezTo>
                      <a:pt x="5581" y="1478"/>
                      <a:pt x="5580" y="1489"/>
                      <a:pt x="5580" y="1499"/>
                    </a:cubicBezTo>
                    <a:cubicBezTo>
                      <a:pt x="5569" y="1502"/>
                      <a:pt x="5555" y="1501"/>
                      <a:pt x="5548" y="1507"/>
                    </a:cubicBezTo>
                    <a:cubicBezTo>
                      <a:pt x="5552" y="1515"/>
                      <a:pt x="5559" y="1516"/>
                      <a:pt x="5556" y="1539"/>
                    </a:cubicBezTo>
                    <a:cubicBezTo>
                      <a:pt x="5549" y="1540"/>
                      <a:pt x="5548" y="1534"/>
                      <a:pt x="5540" y="1535"/>
                    </a:cubicBezTo>
                    <a:cubicBezTo>
                      <a:pt x="5544" y="1540"/>
                      <a:pt x="5551" y="1543"/>
                      <a:pt x="5552" y="1551"/>
                    </a:cubicBezTo>
                    <a:cubicBezTo>
                      <a:pt x="5553" y="1574"/>
                      <a:pt x="5526" y="1570"/>
                      <a:pt x="5524" y="1591"/>
                    </a:cubicBezTo>
                    <a:cubicBezTo>
                      <a:pt x="5518" y="1588"/>
                      <a:pt x="5515" y="1581"/>
                      <a:pt x="5516" y="1571"/>
                    </a:cubicBezTo>
                    <a:cubicBezTo>
                      <a:pt x="5501" y="1587"/>
                      <a:pt x="5486" y="1571"/>
                      <a:pt x="5464" y="1571"/>
                    </a:cubicBezTo>
                    <a:cubicBezTo>
                      <a:pt x="5466" y="1600"/>
                      <a:pt x="5510" y="1587"/>
                      <a:pt x="5528" y="1599"/>
                    </a:cubicBezTo>
                    <a:cubicBezTo>
                      <a:pt x="5512" y="1607"/>
                      <a:pt x="5486" y="1610"/>
                      <a:pt x="5472" y="1599"/>
                    </a:cubicBezTo>
                    <a:cubicBezTo>
                      <a:pt x="5451" y="1619"/>
                      <a:pt x="5416" y="1625"/>
                      <a:pt x="5388" y="1639"/>
                    </a:cubicBezTo>
                    <a:cubicBezTo>
                      <a:pt x="5390" y="1649"/>
                      <a:pt x="5394" y="1657"/>
                      <a:pt x="5400" y="1663"/>
                    </a:cubicBezTo>
                    <a:cubicBezTo>
                      <a:pt x="5396" y="1670"/>
                      <a:pt x="5389" y="1673"/>
                      <a:pt x="5392" y="1687"/>
                    </a:cubicBezTo>
                    <a:cubicBezTo>
                      <a:pt x="5369" y="1678"/>
                      <a:pt x="5356" y="1716"/>
                      <a:pt x="5344" y="1691"/>
                    </a:cubicBezTo>
                    <a:cubicBezTo>
                      <a:pt x="5332" y="1690"/>
                      <a:pt x="5330" y="1706"/>
                      <a:pt x="5320" y="1695"/>
                    </a:cubicBezTo>
                    <a:cubicBezTo>
                      <a:pt x="5320" y="1718"/>
                      <a:pt x="5324" y="1712"/>
                      <a:pt x="5324" y="1735"/>
                    </a:cubicBezTo>
                    <a:cubicBezTo>
                      <a:pt x="5315" y="1734"/>
                      <a:pt x="5307" y="1730"/>
                      <a:pt x="5300" y="1727"/>
                    </a:cubicBezTo>
                    <a:cubicBezTo>
                      <a:pt x="5297" y="1739"/>
                      <a:pt x="5311" y="1735"/>
                      <a:pt x="5308" y="1747"/>
                    </a:cubicBezTo>
                    <a:cubicBezTo>
                      <a:pt x="5290" y="1746"/>
                      <a:pt x="5304" y="1777"/>
                      <a:pt x="5280" y="1771"/>
                    </a:cubicBezTo>
                    <a:cubicBezTo>
                      <a:pt x="5279" y="1781"/>
                      <a:pt x="5289" y="1781"/>
                      <a:pt x="5292" y="1787"/>
                    </a:cubicBezTo>
                    <a:cubicBezTo>
                      <a:pt x="5306" y="1786"/>
                      <a:pt x="5285" y="1769"/>
                      <a:pt x="5296" y="1771"/>
                    </a:cubicBezTo>
                    <a:cubicBezTo>
                      <a:pt x="5315" y="1772"/>
                      <a:pt x="5301" y="1780"/>
                      <a:pt x="5304" y="1795"/>
                    </a:cubicBezTo>
                    <a:cubicBezTo>
                      <a:pt x="5275" y="1805"/>
                      <a:pt x="5271" y="1797"/>
                      <a:pt x="5256" y="1815"/>
                    </a:cubicBezTo>
                    <a:cubicBezTo>
                      <a:pt x="5256" y="1823"/>
                      <a:pt x="5267" y="1820"/>
                      <a:pt x="5264" y="1831"/>
                    </a:cubicBezTo>
                    <a:cubicBezTo>
                      <a:pt x="5253" y="1840"/>
                      <a:pt x="5247" y="1829"/>
                      <a:pt x="5236" y="1835"/>
                    </a:cubicBezTo>
                    <a:cubicBezTo>
                      <a:pt x="5242" y="1853"/>
                      <a:pt x="5237" y="1856"/>
                      <a:pt x="5228" y="1867"/>
                    </a:cubicBezTo>
                    <a:cubicBezTo>
                      <a:pt x="5223" y="1864"/>
                      <a:pt x="5217" y="1862"/>
                      <a:pt x="5208" y="1863"/>
                    </a:cubicBezTo>
                    <a:cubicBezTo>
                      <a:pt x="5197" y="1868"/>
                      <a:pt x="5208" y="1884"/>
                      <a:pt x="5208" y="1891"/>
                    </a:cubicBezTo>
                    <a:cubicBezTo>
                      <a:pt x="5192" y="1899"/>
                      <a:pt x="5176" y="1897"/>
                      <a:pt x="5168" y="1919"/>
                    </a:cubicBezTo>
                    <a:cubicBezTo>
                      <a:pt x="5163" y="1918"/>
                      <a:pt x="5165" y="1909"/>
                      <a:pt x="5164" y="1903"/>
                    </a:cubicBezTo>
                    <a:cubicBezTo>
                      <a:pt x="5142" y="1914"/>
                      <a:pt x="5124" y="1910"/>
                      <a:pt x="5120" y="1943"/>
                    </a:cubicBezTo>
                    <a:cubicBezTo>
                      <a:pt x="5119" y="1952"/>
                      <a:pt x="5132" y="1947"/>
                      <a:pt x="5132" y="1955"/>
                    </a:cubicBezTo>
                    <a:cubicBezTo>
                      <a:pt x="5137" y="1947"/>
                      <a:pt x="5140" y="1928"/>
                      <a:pt x="5152" y="1939"/>
                    </a:cubicBezTo>
                    <a:cubicBezTo>
                      <a:pt x="5142" y="1951"/>
                      <a:pt x="5140" y="1970"/>
                      <a:pt x="5128" y="1979"/>
                    </a:cubicBezTo>
                    <a:cubicBezTo>
                      <a:pt x="5133" y="1993"/>
                      <a:pt x="5144" y="2001"/>
                      <a:pt x="5144" y="2019"/>
                    </a:cubicBezTo>
                    <a:cubicBezTo>
                      <a:pt x="5118" y="2028"/>
                      <a:pt x="5109" y="2049"/>
                      <a:pt x="5088" y="2071"/>
                    </a:cubicBezTo>
                    <a:cubicBezTo>
                      <a:pt x="5089" y="2085"/>
                      <a:pt x="5099" y="2071"/>
                      <a:pt x="5100" y="2079"/>
                    </a:cubicBezTo>
                    <a:cubicBezTo>
                      <a:pt x="5099" y="2098"/>
                      <a:pt x="5076" y="2095"/>
                      <a:pt x="5072" y="2111"/>
                    </a:cubicBezTo>
                    <a:cubicBezTo>
                      <a:pt x="5068" y="2108"/>
                      <a:pt x="5068" y="2102"/>
                      <a:pt x="5060" y="2103"/>
                    </a:cubicBezTo>
                    <a:cubicBezTo>
                      <a:pt x="5048" y="2103"/>
                      <a:pt x="5048" y="2135"/>
                      <a:pt x="5060" y="2135"/>
                    </a:cubicBezTo>
                    <a:cubicBezTo>
                      <a:pt x="5040" y="2188"/>
                      <a:pt x="4988" y="2171"/>
                      <a:pt x="4948" y="2195"/>
                    </a:cubicBezTo>
                    <a:cubicBezTo>
                      <a:pt x="4948" y="2199"/>
                      <a:pt x="4965" y="2203"/>
                      <a:pt x="4952" y="2207"/>
                    </a:cubicBezTo>
                    <a:cubicBezTo>
                      <a:pt x="4959" y="2206"/>
                      <a:pt x="4975" y="2211"/>
                      <a:pt x="4980" y="2223"/>
                    </a:cubicBezTo>
                    <a:cubicBezTo>
                      <a:pt x="4979" y="2240"/>
                      <a:pt x="4964" y="2242"/>
                      <a:pt x="4960" y="2255"/>
                    </a:cubicBezTo>
                    <a:cubicBezTo>
                      <a:pt x="4978" y="2258"/>
                      <a:pt x="4959" y="2303"/>
                      <a:pt x="4928" y="2295"/>
                    </a:cubicBezTo>
                    <a:cubicBezTo>
                      <a:pt x="4914" y="2309"/>
                      <a:pt x="4917" y="2340"/>
                      <a:pt x="4900" y="2351"/>
                    </a:cubicBezTo>
                    <a:cubicBezTo>
                      <a:pt x="4890" y="2349"/>
                      <a:pt x="4886" y="2341"/>
                      <a:pt x="4880" y="2335"/>
                    </a:cubicBezTo>
                    <a:cubicBezTo>
                      <a:pt x="4867" y="2333"/>
                      <a:pt x="4869" y="2345"/>
                      <a:pt x="4864" y="2351"/>
                    </a:cubicBezTo>
                    <a:cubicBezTo>
                      <a:pt x="4875" y="2371"/>
                      <a:pt x="4901" y="2404"/>
                      <a:pt x="4860" y="2411"/>
                    </a:cubicBezTo>
                    <a:cubicBezTo>
                      <a:pt x="4863" y="2408"/>
                      <a:pt x="4877" y="2398"/>
                      <a:pt x="4860" y="2399"/>
                    </a:cubicBezTo>
                    <a:cubicBezTo>
                      <a:pt x="4862" y="2394"/>
                      <a:pt x="4865" y="2391"/>
                      <a:pt x="4872" y="2391"/>
                    </a:cubicBezTo>
                    <a:cubicBezTo>
                      <a:pt x="4860" y="2385"/>
                      <a:pt x="4821" y="2393"/>
                      <a:pt x="4852" y="2411"/>
                    </a:cubicBezTo>
                    <a:cubicBezTo>
                      <a:pt x="4847" y="2418"/>
                      <a:pt x="4847" y="2430"/>
                      <a:pt x="4832" y="2427"/>
                    </a:cubicBezTo>
                    <a:cubicBezTo>
                      <a:pt x="4848" y="2431"/>
                      <a:pt x="4842" y="2443"/>
                      <a:pt x="4836" y="2455"/>
                    </a:cubicBezTo>
                    <a:cubicBezTo>
                      <a:pt x="4840" y="2455"/>
                      <a:pt x="4844" y="2455"/>
                      <a:pt x="4848" y="2455"/>
                    </a:cubicBezTo>
                    <a:cubicBezTo>
                      <a:pt x="4856" y="2449"/>
                      <a:pt x="4844" y="2441"/>
                      <a:pt x="4852" y="2431"/>
                    </a:cubicBezTo>
                    <a:cubicBezTo>
                      <a:pt x="4863" y="2447"/>
                      <a:pt x="4857" y="2458"/>
                      <a:pt x="4864" y="2475"/>
                    </a:cubicBezTo>
                    <a:cubicBezTo>
                      <a:pt x="4863" y="2482"/>
                      <a:pt x="4850" y="2477"/>
                      <a:pt x="4848" y="2483"/>
                    </a:cubicBezTo>
                    <a:cubicBezTo>
                      <a:pt x="4860" y="2495"/>
                      <a:pt x="4838" y="2534"/>
                      <a:pt x="4832" y="2515"/>
                    </a:cubicBezTo>
                    <a:cubicBezTo>
                      <a:pt x="4828" y="2540"/>
                      <a:pt x="4815" y="2557"/>
                      <a:pt x="4804" y="2575"/>
                    </a:cubicBezTo>
                    <a:cubicBezTo>
                      <a:pt x="4790" y="2573"/>
                      <a:pt x="4756" y="2561"/>
                      <a:pt x="4756" y="2591"/>
                    </a:cubicBezTo>
                    <a:cubicBezTo>
                      <a:pt x="4757" y="2598"/>
                      <a:pt x="4770" y="2593"/>
                      <a:pt x="4772" y="2599"/>
                    </a:cubicBezTo>
                    <a:cubicBezTo>
                      <a:pt x="4762" y="2615"/>
                      <a:pt x="4769" y="2627"/>
                      <a:pt x="4764" y="2651"/>
                    </a:cubicBezTo>
                    <a:cubicBezTo>
                      <a:pt x="4755" y="2651"/>
                      <a:pt x="4752" y="2644"/>
                      <a:pt x="4740" y="2647"/>
                    </a:cubicBezTo>
                    <a:cubicBezTo>
                      <a:pt x="4744" y="2668"/>
                      <a:pt x="4730" y="2684"/>
                      <a:pt x="4720" y="2699"/>
                    </a:cubicBezTo>
                    <a:cubicBezTo>
                      <a:pt x="4718" y="2702"/>
                      <a:pt x="4710" y="2696"/>
                      <a:pt x="4712" y="2695"/>
                    </a:cubicBezTo>
                    <a:cubicBezTo>
                      <a:pt x="4690" y="2716"/>
                      <a:pt x="4711" y="2733"/>
                      <a:pt x="4712" y="2767"/>
                    </a:cubicBezTo>
                    <a:cubicBezTo>
                      <a:pt x="4702" y="2766"/>
                      <a:pt x="4700" y="2773"/>
                      <a:pt x="4692" y="2775"/>
                    </a:cubicBezTo>
                    <a:cubicBezTo>
                      <a:pt x="4696" y="2794"/>
                      <a:pt x="4712" y="2800"/>
                      <a:pt x="4712" y="2823"/>
                    </a:cubicBezTo>
                    <a:cubicBezTo>
                      <a:pt x="4691" y="2826"/>
                      <a:pt x="4686" y="2846"/>
                      <a:pt x="4668" y="2831"/>
                    </a:cubicBezTo>
                    <a:cubicBezTo>
                      <a:pt x="4653" y="2858"/>
                      <a:pt x="4702" y="2856"/>
                      <a:pt x="4688" y="2895"/>
                    </a:cubicBezTo>
                    <a:cubicBezTo>
                      <a:pt x="4681" y="2895"/>
                      <a:pt x="4675" y="2895"/>
                      <a:pt x="4668" y="2895"/>
                    </a:cubicBezTo>
                    <a:cubicBezTo>
                      <a:pt x="4671" y="2915"/>
                      <a:pt x="4674" y="2944"/>
                      <a:pt x="4656" y="2943"/>
                    </a:cubicBezTo>
                    <a:cubicBezTo>
                      <a:pt x="4661" y="2959"/>
                      <a:pt x="4659" y="2969"/>
                      <a:pt x="4648" y="2979"/>
                    </a:cubicBezTo>
                    <a:cubicBezTo>
                      <a:pt x="4656" y="2994"/>
                      <a:pt x="4674" y="2999"/>
                      <a:pt x="4692" y="3003"/>
                    </a:cubicBezTo>
                    <a:cubicBezTo>
                      <a:pt x="4712" y="2995"/>
                      <a:pt x="4707" y="2962"/>
                      <a:pt x="4736" y="2963"/>
                    </a:cubicBezTo>
                    <a:cubicBezTo>
                      <a:pt x="4720" y="2936"/>
                      <a:pt x="4740" y="2942"/>
                      <a:pt x="4748" y="2911"/>
                    </a:cubicBezTo>
                    <a:cubicBezTo>
                      <a:pt x="4751" y="2897"/>
                      <a:pt x="4745" y="2885"/>
                      <a:pt x="4748" y="2879"/>
                    </a:cubicBezTo>
                    <a:cubicBezTo>
                      <a:pt x="4749" y="2878"/>
                      <a:pt x="4759" y="2880"/>
                      <a:pt x="4760" y="2879"/>
                    </a:cubicBezTo>
                    <a:cubicBezTo>
                      <a:pt x="4767" y="2862"/>
                      <a:pt x="4766" y="2827"/>
                      <a:pt x="4784" y="2831"/>
                    </a:cubicBezTo>
                    <a:cubicBezTo>
                      <a:pt x="4773" y="2820"/>
                      <a:pt x="4775" y="2799"/>
                      <a:pt x="4788" y="2791"/>
                    </a:cubicBezTo>
                    <a:cubicBezTo>
                      <a:pt x="4792" y="2792"/>
                      <a:pt x="4791" y="2799"/>
                      <a:pt x="4796" y="2799"/>
                    </a:cubicBezTo>
                    <a:cubicBezTo>
                      <a:pt x="4800" y="2798"/>
                      <a:pt x="4799" y="2791"/>
                      <a:pt x="4804" y="2791"/>
                    </a:cubicBezTo>
                    <a:cubicBezTo>
                      <a:pt x="4787" y="2768"/>
                      <a:pt x="4810" y="2732"/>
                      <a:pt x="4840" y="2731"/>
                    </a:cubicBezTo>
                    <a:cubicBezTo>
                      <a:pt x="4829" y="2718"/>
                      <a:pt x="4847" y="2709"/>
                      <a:pt x="4852" y="2699"/>
                    </a:cubicBezTo>
                    <a:cubicBezTo>
                      <a:pt x="4849" y="2695"/>
                      <a:pt x="4845" y="2693"/>
                      <a:pt x="4840" y="2691"/>
                    </a:cubicBezTo>
                    <a:cubicBezTo>
                      <a:pt x="4861" y="2684"/>
                      <a:pt x="4845" y="2640"/>
                      <a:pt x="4868" y="2635"/>
                    </a:cubicBezTo>
                    <a:cubicBezTo>
                      <a:pt x="4852" y="2631"/>
                      <a:pt x="4860" y="2603"/>
                      <a:pt x="4852" y="2591"/>
                    </a:cubicBezTo>
                    <a:cubicBezTo>
                      <a:pt x="4876" y="2577"/>
                      <a:pt x="4913" y="2543"/>
                      <a:pt x="4900" y="2511"/>
                    </a:cubicBezTo>
                    <a:cubicBezTo>
                      <a:pt x="4930" y="2487"/>
                      <a:pt x="4943" y="2448"/>
                      <a:pt x="4992" y="2443"/>
                    </a:cubicBezTo>
                    <a:cubicBezTo>
                      <a:pt x="4989" y="2430"/>
                      <a:pt x="4969" y="2434"/>
                      <a:pt x="4964" y="2423"/>
                    </a:cubicBezTo>
                    <a:cubicBezTo>
                      <a:pt x="4994" y="2393"/>
                      <a:pt x="5022" y="2361"/>
                      <a:pt x="5028" y="2307"/>
                    </a:cubicBezTo>
                    <a:cubicBezTo>
                      <a:pt x="5062" y="2297"/>
                      <a:pt x="5068" y="2236"/>
                      <a:pt x="5084" y="2231"/>
                    </a:cubicBezTo>
                    <a:cubicBezTo>
                      <a:pt x="5083" y="2167"/>
                      <a:pt x="5146" y="2167"/>
                      <a:pt x="5152" y="2111"/>
                    </a:cubicBezTo>
                    <a:cubicBezTo>
                      <a:pt x="5172" y="2115"/>
                      <a:pt x="5159" y="2086"/>
                      <a:pt x="5180" y="2091"/>
                    </a:cubicBezTo>
                    <a:cubicBezTo>
                      <a:pt x="5156" y="2079"/>
                      <a:pt x="5172" y="2029"/>
                      <a:pt x="5196" y="2043"/>
                    </a:cubicBezTo>
                    <a:cubicBezTo>
                      <a:pt x="5193" y="2032"/>
                      <a:pt x="5210" y="2024"/>
                      <a:pt x="5212" y="2007"/>
                    </a:cubicBezTo>
                    <a:cubicBezTo>
                      <a:pt x="5231" y="2014"/>
                      <a:pt x="5242" y="1989"/>
                      <a:pt x="5244" y="1967"/>
                    </a:cubicBezTo>
                    <a:cubicBezTo>
                      <a:pt x="5257" y="1960"/>
                      <a:pt x="5262" y="1969"/>
                      <a:pt x="5272" y="1975"/>
                    </a:cubicBezTo>
                    <a:cubicBezTo>
                      <a:pt x="5260" y="1958"/>
                      <a:pt x="5275" y="1961"/>
                      <a:pt x="5272" y="1935"/>
                    </a:cubicBezTo>
                    <a:cubicBezTo>
                      <a:pt x="5297" y="1935"/>
                      <a:pt x="5281" y="1909"/>
                      <a:pt x="5300" y="1903"/>
                    </a:cubicBezTo>
                    <a:cubicBezTo>
                      <a:pt x="5287" y="1904"/>
                      <a:pt x="5286" y="1887"/>
                      <a:pt x="5280" y="1871"/>
                    </a:cubicBezTo>
                    <a:cubicBezTo>
                      <a:pt x="5305" y="1889"/>
                      <a:pt x="5298" y="1845"/>
                      <a:pt x="5324" y="1855"/>
                    </a:cubicBezTo>
                    <a:cubicBezTo>
                      <a:pt x="5318" y="1850"/>
                      <a:pt x="5313" y="1845"/>
                      <a:pt x="5308" y="1839"/>
                    </a:cubicBezTo>
                    <a:cubicBezTo>
                      <a:pt x="5319" y="1814"/>
                      <a:pt x="5337" y="1807"/>
                      <a:pt x="5372" y="1799"/>
                    </a:cubicBezTo>
                    <a:cubicBezTo>
                      <a:pt x="5384" y="1788"/>
                      <a:pt x="5386" y="1768"/>
                      <a:pt x="5408" y="1767"/>
                    </a:cubicBezTo>
                    <a:cubicBezTo>
                      <a:pt x="5408" y="1760"/>
                      <a:pt x="5408" y="1754"/>
                      <a:pt x="5408" y="1747"/>
                    </a:cubicBezTo>
                    <a:cubicBezTo>
                      <a:pt x="5427" y="1742"/>
                      <a:pt x="5438" y="1707"/>
                      <a:pt x="5464" y="1723"/>
                    </a:cubicBezTo>
                    <a:cubicBezTo>
                      <a:pt x="5475" y="1686"/>
                      <a:pt x="5504" y="1640"/>
                      <a:pt x="5548" y="1671"/>
                    </a:cubicBezTo>
                    <a:cubicBezTo>
                      <a:pt x="5550" y="1658"/>
                      <a:pt x="5528" y="1663"/>
                      <a:pt x="5540" y="1651"/>
                    </a:cubicBezTo>
                    <a:cubicBezTo>
                      <a:pt x="5554" y="1651"/>
                      <a:pt x="5559" y="1659"/>
                      <a:pt x="5568" y="1663"/>
                    </a:cubicBezTo>
                    <a:cubicBezTo>
                      <a:pt x="5580" y="1660"/>
                      <a:pt x="5584" y="1645"/>
                      <a:pt x="5572" y="1639"/>
                    </a:cubicBezTo>
                    <a:cubicBezTo>
                      <a:pt x="5581" y="1635"/>
                      <a:pt x="5579" y="1620"/>
                      <a:pt x="5596" y="1623"/>
                    </a:cubicBezTo>
                    <a:cubicBezTo>
                      <a:pt x="5598" y="1632"/>
                      <a:pt x="5590" y="1631"/>
                      <a:pt x="5584" y="1631"/>
                    </a:cubicBezTo>
                    <a:cubicBezTo>
                      <a:pt x="5583" y="1638"/>
                      <a:pt x="5589" y="1639"/>
                      <a:pt x="5588" y="1647"/>
                    </a:cubicBezTo>
                    <a:cubicBezTo>
                      <a:pt x="5605" y="1644"/>
                      <a:pt x="5601" y="1628"/>
                      <a:pt x="5604" y="1619"/>
                    </a:cubicBezTo>
                    <a:cubicBezTo>
                      <a:pt x="5630" y="1616"/>
                      <a:pt x="5622" y="1646"/>
                      <a:pt x="5644" y="1647"/>
                    </a:cubicBezTo>
                    <a:cubicBezTo>
                      <a:pt x="5647" y="1659"/>
                      <a:pt x="5637" y="1659"/>
                      <a:pt x="5640" y="1671"/>
                    </a:cubicBezTo>
                    <a:cubicBezTo>
                      <a:pt x="5632" y="1659"/>
                      <a:pt x="5623" y="1648"/>
                      <a:pt x="5612" y="1639"/>
                    </a:cubicBezTo>
                    <a:cubicBezTo>
                      <a:pt x="5606" y="1665"/>
                      <a:pt x="5642" y="1677"/>
                      <a:pt x="5632" y="1703"/>
                    </a:cubicBezTo>
                    <a:cubicBezTo>
                      <a:pt x="5654" y="1708"/>
                      <a:pt x="5633" y="1673"/>
                      <a:pt x="5656" y="1687"/>
                    </a:cubicBezTo>
                    <a:cubicBezTo>
                      <a:pt x="5654" y="1693"/>
                      <a:pt x="5652" y="1687"/>
                      <a:pt x="5648" y="1687"/>
                    </a:cubicBezTo>
                    <a:cubicBezTo>
                      <a:pt x="5648" y="1698"/>
                      <a:pt x="5648" y="1708"/>
                      <a:pt x="5648" y="1719"/>
                    </a:cubicBezTo>
                    <a:cubicBezTo>
                      <a:pt x="5636" y="1723"/>
                      <a:pt x="5636" y="1723"/>
                      <a:pt x="5624" y="1719"/>
                    </a:cubicBezTo>
                    <a:cubicBezTo>
                      <a:pt x="5626" y="1729"/>
                      <a:pt x="5637" y="1730"/>
                      <a:pt x="5632" y="1747"/>
                    </a:cubicBezTo>
                    <a:cubicBezTo>
                      <a:pt x="5618" y="1746"/>
                      <a:pt x="5620" y="1734"/>
                      <a:pt x="5612" y="1747"/>
                    </a:cubicBezTo>
                    <a:cubicBezTo>
                      <a:pt x="5599" y="1749"/>
                      <a:pt x="5601" y="1737"/>
                      <a:pt x="5596" y="1731"/>
                    </a:cubicBezTo>
                    <a:cubicBezTo>
                      <a:pt x="5599" y="1747"/>
                      <a:pt x="5581" y="1736"/>
                      <a:pt x="5576" y="1751"/>
                    </a:cubicBezTo>
                    <a:cubicBezTo>
                      <a:pt x="5583" y="1763"/>
                      <a:pt x="5591" y="1742"/>
                      <a:pt x="5604" y="1747"/>
                    </a:cubicBezTo>
                    <a:cubicBezTo>
                      <a:pt x="5604" y="1807"/>
                      <a:pt x="5542" y="1785"/>
                      <a:pt x="5524" y="1831"/>
                    </a:cubicBezTo>
                    <a:cubicBezTo>
                      <a:pt x="5515" y="1832"/>
                      <a:pt x="5509" y="1830"/>
                      <a:pt x="5504" y="1827"/>
                    </a:cubicBezTo>
                    <a:cubicBezTo>
                      <a:pt x="5509" y="1857"/>
                      <a:pt x="5481" y="1874"/>
                      <a:pt x="5488" y="1903"/>
                    </a:cubicBezTo>
                    <a:cubicBezTo>
                      <a:pt x="5470" y="1899"/>
                      <a:pt x="5469" y="1913"/>
                      <a:pt x="5452" y="1911"/>
                    </a:cubicBezTo>
                    <a:cubicBezTo>
                      <a:pt x="5449" y="1923"/>
                      <a:pt x="5463" y="1919"/>
                      <a:pt x="5460" y="1931"/>
                    </a:cubicBezTo>
                    <a:cubicBezTo>
                      <a:pt x="5453" y="1930"/>
                      <a:pt x="5452" y="1934"/>
                      <a:pt x="5452" y="1939"/>
                    </a:cubicBezTo>
                    <a:cubicBezTo>
                      <a:pt x="5448" y="1937"/>
                      <a:pt x="5445" y="1935"/>
                      <a:pt x="5444" y="1931"/>
                    </a:cubicBezTo>
                    <a:cubicBezTo>
                      <a:pt x="5428" y="1948"/>
                      <a:pt x="5442" y="1971"/>
                      <a:pt x="5428" y="1987"/>
                    </a:cubicBezTo>
                    <a:cubicBezTo>
                      <a:pt x="5419" y="1974"/>
                      <a:pt x="5395" y="1980"/>
                      <a:pt x="5380" y="1983"/>
                    </a:cubicBezTo>
                    <a:cubicBezTo>
                      <a:pt x="5394" y="1988"/>
                      <a:pt x="5402" y="1999"/>
                      <a:pt x="5420" y="1999"/>
                    </a:cubicBezTo>
                    <a:cubicBezTo>
                      <a:pt x="5413" y="2008"/>
                      <a:pt x="5402" y="2013"/>
                      <a:pt x="5404" y="2031"/>
                    </a:cubicBezTo>
                    <a:cubicBezTo>
                      <a:pt x="5393" y="2032"/>
                      <a:pt x="5387" y="2038"/>
                      <a:pt x="5376" y="2039"/>
                    </a:cubicBezTo>
                    <a:cubicBezTo>
                      <a:pt x="5398" y="2062"/>
                      <a:pt x="5356" y="2104"/>
                      <a:pt x="5380" y="2119"/>
                    </a:cubicBezTo>
                    <a:cubicBezTo>
                      <a:pt x="5340" y="2127"/>
                      <a:pt x="5333" y="2168"/>
                      <a:pt x="5296" y="2179"/>
                    </a:cubicBezTo>
                    <a:cubicBezTo>
                      <a:pt x="5299" y="2247"/>
                      <a:pt x="5255" y="2278"/>
                      <a:pt x="5236" y="2339"/>
                    </a:cubicBezTo>
                    <a:cubicBezTo>
                      <a:pt x="5229" y="2342"/>
                      <a:pt x="5221" y="2346"/>
                      <a:pt x="5212" y="2347"/>
                    </a:cubicBezTo>
                    <a:cubicBezTo>
                      <a:pt x="5218" y="2354"/>
                      <a:pt x="5206" y="2366"/>
                      <a:pt x="5220" y="2371"/>
                    </a:cubicBezTo>
                    <a:cubicBezTo>
                      <a:pt x="5211" y="2399"/>
                      <a:pt x="5200" y="2426"/>
                      <a:pt x="5172" y="2435"/>
                    </a:cubicBezTo>
                    <a:cubicBezTo>
                      <a:pt x="5163" y="2445"/>
                      <a:pt x="5156" y="2473"/>
                      <a:pt x="5136" y="2459"/>
                    </a:cubicBezTo>
                    <a:cubicBezTo>
                      <a:pt x="5130" y="2475"/>
                      <a:pt x="5125" y="2491"/>
                      <a:pt x="5124" y="2503"/>
                    </a:cubicBezTo>
                    <a:cubicBezTo>
                      <a:pt x="5118" y="2504"/>
                      <a:pt x="5117" y="2499"/>
                      <a:pt x="5112" y="2499"/>
                    </a:cubicBezTo>
                    <a:cubicBezTo>
                      <a:pt x="5108" y="2511"/>
                      <a:pt x="5090" y="2536"/>
                      <a:pt x="5088" y="2563"/>
                    </a:cubicBezTo>
                    <a:cubicBezTo>
                      <a:pt x="5063" y="2566"/>
                      <a:pt x="5064" y="2595"/>
                      <a:pt x="5036" y="2595"/>
                    </a:cubicBezTo>
                    <a:cubicBezTo>
                      <a:pt x="5034" y="2624"/>
                      <a:pt x="5027" y="2638"/>
                      <a:pt x="5036" y="2651"/>
                    </a:cubicBezTo>
                    <a:cubicBezTo>
                      <a:pt x="5032" y="2662"/>
                      <a:pt x="5027" y="2642"/>
                      <a:pt x="5020" y="2643"/>
                    </a:cubicBezTo>
                    <a:cubicBezTo>
                      <a:pt x="5001" y="2659"/>
                      <a:pt x="5007" y="2700"/>
                      <a:pt x="4972" y="2699"/>
                    </a:cubicBezTo>
                    <a:cubicBezTo>
                      <a:pt x="4976" y="2704"/>
                      <a:pt x="4983" y="2707"/>
                      <a:pt x="4988" y="2711"/>
                    </a:cubicBezTo>
                    <a:cubicBezTo>
                      <a:pt x="4987" y="2725"/>
                      <a:pt x="4958" y="2739"/>
                      <a:pt x="4976" y="2747"/>
                    </a:cubicBezTo>
                    <a:cubicBezTo>
                      <a:pt x="4971" y="2754"/>
                      <a:pt x="4958" y="2753"/>
                      <a:pt x="4952" y="2759"/>
                    </a:cubicBezTo>
                    <a:cubicBezTo>
                      <a:pt x="4951" y="2775"/>
                      <a:pt x="4959" y="2781"/>
                      <a:pt x="4956" y="2799"/>
                    </a:cubicBezTo>
                    <a:cubicBezTo>
                      <a:pt x="4945" y="2808"/>
                      <a:pt x="4935" y="2808"/>
                      <a:pt x="4924" y="2799"/>
                    </a:cubicBezTo>
                    <a:cubicBezTo>
                      <a:pt x="4920" y="2802"/>
                      <a:pt x="4918" y="2806"/>
                      <a:pt x="4916" y="2811"/>
                    </a:cubicBezTo>
                    <a:cubicBezTo>
                      <a:pt x="4926" y="2817"/>
                      <a:pt x="4925" y="2834"/>
                      <a:pt x="4928" y="2847"/>
                    </a:cubicBezTo>
                    <a:cubicBezTo>
                      <a:pt x="4924" y="2844"/>
                      <a:pt x="4919" y="2843"/>
                      <a:pt x="4912" y="2843"/>
                    </a:cubicBezTo>
                    <a:cubicBezTo>
                      <a:pt x="4913" y="2839"/>
                      <a:pt x="4920" y="2840"/>
                      <a:pt x="4920" y="2835"/>
                    </a:cubicBezTo>
                    <a:cubicBezTo>
                      <a:pt x="4900" y="2826"/>
                      <a:pt x="4910" y="2881"/>
                      <a:pt x="4876" y="2871"/>
                    </a:cubicBezTo>
                    <a:cubicBezTo>
                      <a:pt x="4864" y="2872"/>
                      <a:pt x="4870" y="2900"/>
                      <a:pt x="4856" y="2887"/>
                    </a:cubicBezTo>
                    <a:cubicBezTo>
                      <a:pt x="4869" y="2909"/>
                      <a:pt x="4883" y="2930"/>
                      <a:pt x="4876" y="2963"/>
                    </a:cubicBezTo>
                    <a:cubicBezTo>
                      <a:pt x="4864" y="2966"/>
                      <a:pt x="4868" y="2952"/>
                      <a:pt x="4856" y="2955"/>
                    </a:cubicBezTo>
                    <a:cubicBezTo>
                      <a:pt x="4864" y="2970"/>
                      <a:pt x="4866" y="3001"/>
                      <a:pt x="4848" y="2995"/>
                    </a:cubicBezTo>
                    <a:cubicBezTo>
                      <a:pt x="4860" y="3027"/>
                      <a:pt x="4831" y="3065"/>
                      <a:pt x="4852" y="3091"/>
                    </a:cubicBezTo>
                    <a:cubicBezTo>
                      <a:pt x="4843" y="3114"/>
                      <a:pt x="4834" y="3133"/>
                      <a:pt x="4844" y="3155"/>
                    </a:cubicBezTo>
                    <a:cubicBezTo>
                      <a:pt x="4840" y="3158"/>
                      <a:pt x="4835" y="3159"/>
                      <a:pt x="4828" y="3159"/>
                    </a:cubicBezTo>
                    <a:cubicBezTo>
                      <a:pt x="4836" y="3195"/>
                      <a:pt x="4858" y="3218"/>
                      <a:pt x="4864" y="3247"/>
                    </a:cubicBezTo>
                    <a:cubicBezTo>
                      <a:pt x="4875" y="3249"/>
                      <a:pt x="4886" y="3276"/>
                      <a:pt x="4912" y="3275"/>
                    </a:cubicBezTo>
                    <a:cubicBezTo>
                      <a:pt x="4906" y="3261"/>
                      <a:pt x="4945" y="3246"/>
                      <a:pt x="4924" y="3231"/>
                    </a:cubicBezTo>
                    <a:cubicBezTo>
                      <a:pt x="4927" y="3218"/>
                      <a:pt x="4947" y="3209"/>
                      <a:pt x="4956" y="3215"/>
                    </a:cubicBezTo>
                    <a:cubicBezTo>
                      <a:pt x="4941" y="3210"/>
                      <a:pt x="4940" y="3187"/>
                      <a:pt x="4928" y="3179"/>
                    </a:cubicBezTo>
                    <a:cubicBezTo>
                      <a:pt x="4929" y="3147"/>
                      <a:pt x="4945" y="3120"/>
                      <a:pt x="4940" y="3083"/>
                    </a:cubicBezTo>
                    <a:cubicBezTo>
                      <a:pt x="4967" y="3059"/>
                      <a:pt x="4953" y="3047"/>
                      <a:pt x="4952" y="3007"/>
                    </a:cubicBezTo>
                    <a:cubicBezTo>
                      <a:pt x="4963" y="3004"/>
                      <a:pt x="4962" y="3013"/>
                      <a:pt x="4972" y="3011"/>
                    </a:cubicBezTo>
                    <a:cubicBezTo>
                      <a:pt x="4970" y="3003"/>
                      <a:pt x="4964" y="2997"/>
                      <a:pt x="4956" y="2995"/>
                    </a:cubicBezTo>
                    <a:cubicBezTo>
                      <a:pt x="4963" y="2989"/>
                      <a:pt x="4966" y="2978"/>
                      <a:pt x="4964" y="2963"/>
                    </a:cubicBezTo>
                    <a:cubicBezTo>
                      <a:pt x="4976" y="2961"/>
                      <a:pt x="4977" y="2949"/>
                      <a:pt x="4992" y="2951"/>
                    </a:cubicBezTo>
                    <a:cubicBezTo>
                      <a:pt x="4992" y="2927"/>
                      <a:pt x="5009" y="2919"/>
                      <a:pt x="5024" y="2931"/>
                    </a:cubicBezTo>
                    <a:cubicBezTo>
                      <a:pt x="5029" y="2929"/>
                      <a:pt x="5032" y="2926"/>
                      <a:pt x="5032" y="2919"/>
                    </a:cubicBezTo>
                    <a:cubicBezTo>
                      <a:pt x="5010" y="2909"/>
                      <a:pt x="5022" y="2900"/>
                      <a:pt x="5024" y="2879"/>
                    </a:cubicBezTo>
                    <a:cubicBezTo>
                      <a:pt x="5035" y="2882"/>
                      <a:pt x="5034" y="2873"/>
                      <a:pt x="5044" y="2875"/>
                    </a:cubicBezTo>
                    <a:cubicBezTo>
                      <a:pt x="5041" y="2889"/>
                      <a:pt x="5059" y="2882"/>
                      <a:pt x="5060" y="2891"/>
                    </a:cubicBezTo>
                    <a:cubicBezTo>
                      <a:pt x="5089" y="2870"/>
                      <a:pt x="5061" y="2839"/>
                      <a:pt x="5032" y="2839"/>
                    </a:cubicBezTo>
                    <a:cubicBezTo>
                      <a:pt x="5018" y="2785"/>
                      <a:pt x="5012" y="2741"/>
                      <a:pt x="5040" y="2699"/>
                    </a:cubicBezTo>
                    <a:cubicBezTo>
                      <a:pt x="5061" y="2696"/>
                      <a:pt x="5068" y="2692"/>
                      <a:pt x="5076" y="2683"/>
                    </a:cubicBezTo>
                    <a:cubicBezTo>
                      <a:pt x="5082" y="2690"/>
                      <a:pt x="5092" y="2694"/>
                      <a:pt x="5092" y="2707"/>
                    </a:cubicBezTo>
                    <a:cubicBezTo>
                      <a:pt x="5112" y="2704"/>
                      <a:pt x="5121" y="2712"/>
                      <a:pt x="5136" y="2715"/>
                    </a:cubicBezTo>
                    <a:cubicBezTo>
                      <a:pt x="5121" y="2691"/>
                      <a:pt x="5094" y="2698"/>
                      <a:pt x="5076" y="2663"/>
                    </a:cubicBezTo>
                    <a:cubicBezTo>
                      <a:pt x="5062" y="2661"/>
                      <a:pt x="5037" y="2670"/>
                      <a:pt x="5040" y="2651"/>
                    </a:cubicBezTo>
                    <a:cubicBezTo>
                      <a:pt x="5056" y="2653"/>
                      <a:pt x="5066" y="2647"/>
                      <a:pt x="5076" y="2643"/>
                    </a:cubicBezTo>
                    <a:cubicBezTo>
                      <a:pt x="5074" y="2637"/>
                      <a:pt x="5081" y="2622"/>
                      <a:pt x="5072" y="2623"/>
                    </a:cubicBezTo>
                    <a:cubicBezTo>
                      <a:pt x="5081" y="2620"/>
                      <a:pt x="5098" y="2622"/>
                      <a:pt x="5116" y="2619"/>
                    </a:cubicBezTo>
                    <a:cubicBezTo>
                      <a:pt x="5123" y="2599"/>
                      <a:pt x="5140" y="2590"/>
                      <a:pt x="5144" y="2567"/>
                    </a:cubicBezTo>
                    <a:cubicBezTo>
                      <a:pt x="5169" y="2569"/>
                      <a:pt x="5177" y="2555"/>
                      <a:pt x="5204" y="2559"/>
                    </a:cubicBezTo>
                    <a:cubicBezTo>
                      <a:pt x="5188" y="2575"/>
                      <a:pt x="5208" y="2585"/>
                      <a:pt x="5220" y="2595"/>
                    </a:cubicBezTo>
                    <a:cubicBezTo>
                      <a:pt x="5240" y="2571"/>
                      <a:pt x="5257" y="2544"/>
                      <a:pt x="5272" y="2515"/>
                    </a:cubicBezTo>
                    <a:cubicBezTo>
                      <a:pt x="5273" y="2506"/>
                      <a:pt x="5258" y="2513"/>
                      <a:pt x="5252" y="2511"/>
                    </a:cubicBezTo>
                    <a:cubicBezTo>
                      <a:pt x="5253" y="2496"/>
                      <a:pt x="5261" y="2471"/>
                      <a:pt x="5272" y="2479"/>
                    </a:cubicBezTo>
                    <a:cubicBezTo>
                      <a:pt x="5268" y="2471"/>
                      <a:pt x="5267" y="2460"/>
                      <a:pt x="5256" y="2459"/>
                    </a:cubicBezTo>
                    <a:cubicBezTo>
                      <a:pt x="5256" y="2437"/>
                      <a:pt x="5271" y="2415"/>
                      <a:pt x="5292" y="2403"/>
                    </a:cubicBezTo>
                    <a:cubicBezTo>
                      <a:pt x="5284" y="2373"/>
                      <a:pt x="5307" y="2340"/>
                      <a:pt x="5284" y="2319"/>
                    </a:cubicBezTo>
                    <a:cubicBezTo>
                      <a:pt x="5299" y="2322"/>
                      <a:pt x="5302" y="2323"/>
                      <a:pt x="5312" y="2319"/>
                    </a:cubicBezTo>
                    <a:cubicBezTo>
                      <a:pt x="5310" y="2316"/>
                      <a:pt x="5308" y="2313"/>
                      <a:pt x="5308" y="2307"/>
                    </a:cubicBezTo>
                    <a:cubicBezTo>
                      <a:pt x="5307" y="2302"/>
                      <a:pt x="5298" y="2304"/>
                      <a:pt x="5292" y="2303"/>
                    </a:cubicBezTo>
                    <a:cubicBezTo>
                      <a:pt x="5306" y="2293"/>
                      <a:pt x="5322" y="2282"/>
                      <a:pt x="5320" y="2267"/>
                    </a:cubicBezTo>
                    <a:cubicBezTo>
                      <a:pt x="5357" y="2258"/>
                      <a:pt x="5368" y="2207"/>
                      <a:pt x="5384" y="2179"/>
                    </a:cubicBezTo>
                    <a:cubicBezTo>
                      <a:pt x="5385" y="2169"/>
                      <a:pt x="5391" y="2184"/>
                      <a:pt x="5400" y="2179"/>
                    </a:cubicBezTo>
                    <a:cubicBezTo>
                      <a:pt x="5408" y="2178"/>
                      <a:pt x="5408" y="2168"/>
                      <a:pt x="5412" y="2163"/>
                    </a:cubicBezTo>
                    <a:cubicBezTo>
                      <a:pt x="5401" y="2157"/>
                      <a:pt x="5412" y="2145"/>
                      <a:pt x="5392" y="2143"/>
                    </a:cubicBezTo>
                    <a:cubicBezTo>
                      <a:pt x="5407" y="2121"/>
                      <a:pt x="5457" y="2117"/>
                      <a:pt x="5440" y="2075"/>
                    </a:cubicBezTo>
                    <a:cubicBezTo>
                      <a:pt x="5451" y="2067"/>
                      <a:pt x="5464" y="2055"/>
                      <a:pt x="5480" y="2063"/>
                    </a:cubicBezTo>
                    <a:cubicBezTo>
                      <a:pt x="5464" y="2047"/>
                      <a:pt x="5491" y="2034"/>
                      <a:pt x="5500" y="2019"/>
                    </a:cubicBezTo>
                    <a:cubicBezTo>
                      <a:pt x="5501" y="2035"/>
                      <a:pt x="5506" y="2013"/>
                      <a:pt x="5520" y="2023"/>
                    </a:cubicBezTo>
                    <a:cubicBezTo>
                      <a:pt x="5520" y="2013"/>
                      <a:pt x="5513" y="2009"/>
                      <a:pt x="5508" y="2003"/>
                    </a:cubicBezTo>
                    <a:cubicBezTo>
                      <a:pt x="5508" y="1991"/>
                      <a:pt x="5521" y="1992"/>
                      <a:pt x="5516" y="1975"/>
                    </a:cubicBezTo>
                    <a:cubicBezTo>
                      <a:pt x="5542" y="1993"/>
                      <a:pt x="5548" y="1952"/>
                      <a:pt x="5548" y="1927"/>
                    </a:cubicBezTo>
                    <a:cubicBezTo>
                      <a:pt x="5572" y="1947"/>
                      <a:pt x="5561" y="1911"/>
                      <a:pt x="5572" y="1903"/>
                    </a:cubicBezTo>
                    <a:cubicBezTo>
                      <a:pt x="5578" y="1904"/>
                      <a:pt x="5573" y="1915"/>
                      <a:pt x="5580" y="1915"/>
                    </a:cubicBezTo>
                    <a:cubicBezTo>
                      <a:pt x="5579" y="1907"/>
                      <a:pt x="5592" y="1897"/>
                      <a:pt x="5612" y="1899"/>
                    </a:cubicBezTo>
                    <a:cubicBezTo>
                      <a:pt x="5605" y="1894"/>
                      <a:pt x="5614" y="1873"/>
                      <a:pt x="5596" y="1879"/>
                    </a:cubicBezTo>
                    <a:cubicBezTo>
                      <a:pt x="5592" y="1872"/>
                      <a:pt x="5608" y="1866"/>
                      <a:pt x="5596" y="1863"/>
                    </a:cubicBezTo>
                    <a:cubicBezTo>
                      <a:pt x="5632" y="1842"/>
                      <a:pt x="5642" y="1817"/>
                      <a:pt x="5656" y="1779"/>
                    </a:cubicBezTo>
                    <a:cubicBezTo>
                      <a:pt x="5678" y="1788"/>
                      <a:pt x="5670" y="1760"/>
                      <a:pt x="5688" y="1751"/>
                    </a:cubicBezTo>
                    <a:cubicBezTo>
                      <a:pt x="5687" y="1743"/>
                      <a:pt x="5670" y="1750"/>
                      <a:pt x="5672" y="1739"/>
                    </a:cubicBezTo>
                    <a:cubicBezTo>
                      <a:pt x="5682" y="1722"/>
                      <a:pt x="5695" y="1712"/>
                      <a:pt x="5712" y="1711"/>
                    </a:cubicBezTo>
                    <a:cubicBezTo>
                      <a:pt x="5717" y="1698"/>
                      <a:pt x="5733" y="1678"/>
                      <a:pt x="5748" y="1687"/>
                    </a:cubicBezTo>
                    <a:cubicBezTo>
                      <a:pt x="5751" y="1676"/>
                      <a:pt x="5742" y="1677"/>
                      <a:pt x="5744" y="1667"/>
                    </a:cubicBezTo>
                    <a:cubicBezTo>
                      <a:pt x="5754" y="1665"/>
                      <a:pt x="5753" y="1674"/>
                      <a:pt x="5764" y="1671"/>
                    </a:cubicBezTo>
                    <a:cubicBezTo>
                      <a:pt x="5759" y="1651"/>
                      <a:pt x="5765" y="1633"/>
                      <a:pt x="5756" y="1611"/>
                    </a:cubicBezTo>
                    <a:cubicBezTo>
                      <a:pt x="5764" y="1609"/>
                      <a:pt x="5767" y="1614"/>
                      <a:pt x="5772" y="1615"/>
                    </a:cubicBezTo>
                    <a:cubicBezTo>
                      <a:pt x="5765" y="1593"/>
                      <a:pt x="5786" y="1583"/>
                      <a:pt x="5808" y="1579"/>
                    </a:cubicBezTo>
                    <a:cubicBezTo>
                      <a:pt x="5812" y="1558"/>
                      <a:pt x="5808" y="1554"/>
                      <a:pt x="5816" y="1539"/>
                    </a:cubicBezTo>
                    <a:cubicBezTo>
                      <a:pt x="5824" y="1541"/>
                      <a:pt x="5827" y="1549"/>
                      <a:pt x="5840" y="1547"/>
                    </a:cubicBezTo>
                    <a:cubicBezTo>
                      <a:pt x="5843" y="1561"/>
                      <a:pt x="5831" y="1566"/>
                      <a:pt x="5840" y="1575"/>
                    </a:cubicBezTo>
                    <a:cubicBezTo>
                      <a:pt x="5859" y="1574"/>
                      <a:pt x="5831" y="1550"/>
                      <a:pt x="5856" y="1555"/>
                    </a:cubicBezTo>
                    <a:cubicBezTo>
                      <a:pt x="5845" y="1536"/>
                      <a:pt x="5851" y="1502"/>
                      <a:pt x="5852" y="1491"/>
                    </a:cubicBezTo>
                    <a:cubicBezTo>
                      <a:pt x="5866" y="1485"/>
                      <a:pt x="5889" y="1460"/>
                      <a:pt x="5900" y="1439"/>
                    </a:cubicBezTo>
                    <a:cubicBezTo>
                      <a:pt x="5914" y="1441"/>
                      <a:pt x="5910" y="1461"/>
                      <a:pt x="5932" y="1455"/>
                    </a:cubicBezTo>
                    <a:cubicBezTo>
                      <a:pt x="5940" y="1452"/>
                      <a:pt x="5921" y="1442"/>
                      <a:pt x="5928" y="1427"/>
                    </a:cubicBezTo>
                    <a:cubicBezTo>
                      <a:pt x="5938" y="1429"/>
                      <a:pt x="5948" y="1443"/>
                      <a:pt x="5956" y="1435"/>
                    </a:cubicBezTo>
                    <a:cubicBezTo>
                      <a:pt x="5948" y="1427"/>
                      <a:pt x="5940" y="1419"/>
                      <a:pt x="5940" y="1403"/>
                    </a:cubicBezTo>
                    <a:cubicBezTo>
                      <a:pt x="5950" y="1402"/>
                      <a:pt x="5959" y="1402"/>
                      <a:pt x="5964" y="1407"/>
                    </a:cubicBezTo>
                    <a:cubicBezTo>
                      <a:pt x="5967" y="1396"/>
                      <a:pt x="5944" y="1390"/>
                      <a:pt x="5940" y="1399"/>
                    </a:cubicBezTo>
                    <a:cubicBezTo>
                      <a:pt x="5930" y="1395"/>
                      <a:pt x="5929" y="1374"/>
                      <a:pt x="5940" y="1371"/>
                    </a:cubicBezTo>
                    <a:cubicBezTo>
                      <a:pt x="5928" y="1364"/>
                      <a:pt x="5911" y="1363"/>
                      <a:pt x="5892" y="1363"/>
                    </a:cubicBezTo>
                    <a:cubicBezTo>
                      <a:pt x="5889" y="1374"/>
                      <a:pt x="5900" y="1371"/>
                      <a:pt x="5904" y="1375"/>
                    </a:cubicBezTo>
                    <a:cubicBezTo>
                      <a:pt x="5891" y="1381"/>
                      <a:pt x="5889" y="1397"/>
                      <a:pt x="5872" y="1399"/>
                    </a:cubicBezTo>
                    <a:cubicBezTo>
                      <a:pt x="5879" y="1413"/>
                      <a:pt x="5869" y="1409"/>
                      <a:pt x="5868" y="1423"/>
                    </a:cubicBezTo>
                    <a:cubicBezTo>
                      <a:pt x="5857" y="1419"/>
                      <a:pt x="5843" y="1418"/>
                      <a:pt x="5828" y="1419"/>
                    </a:cubicBezTo>
                    <a:cubicBezTo>
                      <a:pt x="5856" y="1435"/>
                      <a:pt x="5819" y="1455"/>
                      <a:pt x="5800" y="1459"/>
                    </a:cubicBezTo>
                    <a:cubicBezTo>
                      <a:pt x="5803" y="1483"/>
                      <a:pt x="5832" y="1487"/>
                      <a:pt x="5824" y="1511"/>
                    </a:cubicBezTo>
                    <a:cubicBezTo>
                      <a:pt x="5820" y="1508"/>
                      <a:pt x="5820" y="1502"/>
                      <a:pt x="5812" y="1503"/>
                    </a:cubicBezTo>
                    <a:cubicBezTo>
                      <a:pt x="5807" y="1511"/>
                      <a:pt x="5812" y="1519"/>
                      <a:pt x="5808" y="1535"/>
                    </a:cubicBezTo>
                    <a:cubicBezTo>
                      <a:pt x="5784" y="1523"/>
                      <a:pt x="5775" y="1567"/>
                      <a:pt x="5748" y="1559"/>
                    </a:cubicBezTo>
                    <a:cubicBezTo>
                      <a:pt x="5736" y="1562"/>
                      <a:pt x="5738" y="1578"/>
                      <a:pt x="5732" y="1587"/>
                    </a:cubicBezTo>
                    <a:cubicBezTo>
                      <a:pt x="5721" y="1586"/>
                      <a:pt x="5710" y="1587"/>
                      <a:pt x="5712" y="1599"/>
                    </a:cubicBezTo>
                    <a:cubicBezTo>
                      <a:pt x="5701" y="1602"/>
                      <a:pt x="5704" y="1591"/>
                      <a:pt x="5696" y="1591"/>
                    </a:cubicBezTo>
                    <a:cubicBezTo>
                      <a:pt x="5695" y="1603"/>
                      <a:pt x="5705" y="1603"/>
                      <a:pt x="5704" y="1615"/>
                    </a:cubicBezTo>
                    <a:cubicBezTo>
                      <a:pt x="5689" y="1612"/>
                      <a:pt x="5687" y="1622"/>
                      <a:pt x="5672" y="1619"/>
                    </a:cubicBezTo>
                    <a:cubicBezTo>
                      <a:pt x="5686" y="1593"/>
                      <a:pt x="5661" y="1576"/>
                      <a:pt x="5676" y="1559"/>
                    </a:cubicBezTo>
                    <a:cubicBezTo>
                      <a:pt x="5675" y="1551"/>
                      <a:pt x="5665" y="1551"/>
                      <a:pt x="5660" y="1547"/>
                    </a:cubicBezTo>
                    <a:cubicBezTo>
                      <a:pt x="5653" y="1548"/>
                      <a:pt x="5651" y="1554"/>
                      <a:pt x="5652" y="1563"/>
                    </a:cubicBezTo>
                    <a:cubicBezTo>
                      <a:pt x="5644" y="1560"/>
                      <a:pt x="5641" y="1552"/>
                      <a:pt x="5640" y="1543"/>
                    </a:cubicBezTo>
                    <a:cubicBezTo>
                      <a:pt x="5648" y="1541"/>
                      <a:pt x="5647" y="1532"/>
                      <a:pt x="5660" y="1535"/>
                    </a:cubicBezTo>
                    <a:cubicBezTo>
                      <a:pt x="5662" y="1512"/>
                      <a:pt x="5654" y="1505"/>
                      <a:pt x="5660" y="1487"/>
                    </a:cubicBezTo>
                    <a:cubicBezTo>
                      <a:pt x="5676" y="1486"/>
                      <a:pt x="5691" y="1484"/>
                      <a:pt x="5696" y="1471"/>
                    </a:cubicBezTo>
                    <a:cubicBezTo>
                      <a:pt x="5719" y="1494"/>
                      <a:pt x="5732" y="1466"/>
                      <a:pt x="5744" y="1447"/>
                    </a:cubicBezTo>
                    <a:cubicBezTo>
                      <a:pt x="5738" y="1437"/>
                      <a:pt x="5735" y="1424"/>
                      <a:pt x="5720" y="1423"/>
                    </a:cubicBezTo>
                    <a:cubicBezTo>
                      <a:pt x="5734" y="1404"/>
                      <a:pt x="5773" y="1400"/>
                      <a:pt x="5772" y="1379"/>
                    </a:cubicBezTo>
                    <a:cubicBezTo>
                      <a:pt x="5778" y="1381"/>
                      <a:pt x="5782" y="1385"/>
                      <a:pt x="5788" y="1387"/>
                    </a:cubicBezTo>
                    <a:cubicBezTo>
                      <a:pt x="5795" y="1380"/>
                      <a:pt x="5785" y="1377"/>
                      <a:pt x="5788" y="1363"/>
                    </a:cubicBezTo>
                    <a:cubicBezTo>
                      <a:pt x="5795" y="1361"/>
                      <a:pt x="5821" y="1343"/>
                      <a:pt x="5820" y="1359"/>
                    </a:cubicBezTo>
                    <a:cubicBezTo>
                      <a:pt x="5825" y="1357"/>
                      <a:pt x="5828" y="1354"/>
                      <a:pt x="5828" y="1347"/>
                    </a:cubicBezTo>
                    <a:cubicBezTo>
                      <a:pt x="5822" y="1338"/>
                      <a:pt x="5818" y="1341"/>
                      <a:pt x="5808" y="1343"/>
                    </a:cubicBezTo>
                    <a:cubicBezTo>
                      <a:pt x="5824" y="1329"/>
                      <a:pt x="5841" y="1315"/>
                      <a:pt x="5836" y="1291"/>
                    </a:cubicBezTo>
                    <a:cubicBezTo>
                      <a:pt x="5845" y="1297"/>
                      <a:pt x="5862" y="1298"/>
                      <a:pt x="5852" y="1283"/>
                    </a:cubicBezTo>
                    <a:cubicBezTo>
                      <a:pt x="5871" y="1272"/>
                      <a:pt x="5891" y="1282"/>
                      <a:pt x="5896" y="1267"/>
                    </a:cubicBezTo>
                    <a:cubicBezTo>
                      <a:pt x="5899" y="1282"/>
                      <a:pt x="5898" y="1303"/>
                      <a:pt x="5916" y="1303"/>
                    </a:cubicBezTo>
                    <a:cubicBezTo>
                      <a:pt x="5903" y="1296"/>
                      <a:pt x="5908" y="1271"/>
                      <a:pt x="5896" y="1263"/>
                    </a:cubicBezTo>
                    <a:cubicBezTo>
                      <a:pt x="5919" y="1259"/>
                      <a:pt x="5931" y="1245"/>
                      <a:pt x="5948" y="1255"/>
                    </a:cubicBezTo>
                    <a:cubicBezTo>
                      <a:pt x="5954" y="1254"/>
                      <a:pt x="5944" y="1235"/>
                      <a:pt x="5948" y="1223"/>
                    </a:cubicBezTo>
                    <a:cubicBezTo>
                      <a:pt x="5966" y="1220"/>
                      <a:pt x="5964" y="1236"/>
                      <a:pt x="5972" y="1243"/>
                    </a:cubicBezTo>
                    <a:cubicBezTo>
                      <a:pt x="5978" y="1241"/>
                      <a:pt x="5970" y="1238"/>
                      <a:pt x="5972" y="1231"/>
                    </a:cubicBezTo>
                    <a:cubicBezTo>
                      <a:pt x="5984" y="1230"/>
                      <a:pt x="5992" y="1247"/>
                      <a:pt x="5996" y="1231"/>
                    </a:cubicBezTo>
                    <a:cubicBezTo>
                      <a:pt x="6002" y="1237"/>
                      <a:pt x="6004" y="1247"/>
                      <a:pt x="6004" y="1259"/>
                    </a:cubicBezTo>
                    <a:cubicBezTo>
                      <a:pt x="5992" y="1264"/>
                      <a:pt x="5984" y="1263"/>
                      <a:pt x="5976" y="1255"/>
                    </a:cubicBezTo>
                    <a:cubicBezTo>
                      <a:pt x="5976" y="1260"/>
                      <a:pt x="5976" y="1266"/>
                      <a:pt x="5976" y="1271"/>
                    </a:cubicBezTo>
                    <a:cubicBezTo>
                      <a:pt x="5977" y="1276"/>
                      <a:pt x="5983" y="1274"/>
                      <a:pt x="5988" y="1275"/>
                    </a:cubicBezTo>
                    <a:cubicBezTo>
                      <a:pt x="5968" y="1281"/>
                      <a:pt x="5981" y="1290"/>
                      <a:pt x="5956" y="1299"/>
                    </a:cubicBezTo>
                    <a:cubicBezTo>
                      <a:pt x="5959" y="1310"/>
                      <a:pt x="5965" y="1319"/>
                      <a:pt x="5976" y="1323"/>
                    </a:cubicBezTo>
                    <a:cubicBezTo>
                      <a:pt x="5970" y="1338"/>
                      <a:pt x="5950" y="1337"/>
                      <a:pt x="5948" y="1343"/>
                    </a:cubicBezTo>
                    <a:cubicBezTo>
                      <a:pt x="5942" y="1365"/>
                      <a:pt x="5980" y="1366"/>
                      <a:pt x="5980" y="1395"/>
                    </a:cubicBezTo>
                    <a:cubicBezTo>
                      <a:pt x="5984" y="1395"/>
                      <a:pt x="5988" y="1395"/>
                      <a:pt x="5992" y="1395"/>
                    </a:cubicBezTo>
                    <a:cubicBezTo>
                      <a:pt x="5992" y="1389"/>
                      <a:pt x="6001" y="1381"/>
                      <a:pt x="6012" y="1375"/>
                    </a:cubicBezTo>
                    <a:cubicBezTo>
                      <a:pt x="6014" y="1365"/>
                      <a:pt x="5994" y="1377"/>
                      <a:pt x="6000" y="1363"/>
                    </a:cubicBezTo>
                    <a:cubicBezTo>
                      <a:pt x="6005" y="1363"/>
                      <a:pt x="6011" y="1363"/>
                      <a:pt x="6016" y="1363"/>
                    </a:cubicBezTo>
                    <a:cubicBezTo>
                      <a:pt x="6020" y="1350"/>
                      <a:pt x="6003" y="1358"/>
                      <a:pt x="6004" y="1347"/>
                    </a:cubicBezTo>
                    <a:cubicBezTo>
                      <a:pt x="6003" y="1325"/>
                      <a:pt x="6029" y="1336"/>
                      <a:pt x="6024" y="1319"/>
                    </a:cubicBezTo>
                    <a:cubicBezTo>
                      <a:pt x="6028" y="1321"/>
                      <a:pt x="6031" y="1323"/>
                      <a:pt x="6032" y="1327"/>
                    </a:cubicBezTo>
                    <a:cubicBezTo>
                      <a:pt x="6036" y="1324"/>
                      <a:pt x="6038" y="1320"/>
                      <a:pt x="6040" y="1315"/>
                    </a:cubicBezTo>
                    <a:cubicBezTo>
                      <a:pt x="6039" y="1310"/>
                      <a:pt x="6030" y="1312"/>
                      <a:pt x="6024" y="1311"/>
                    </a:cubicBezTo>
                    <a:cubicBezTo>
                      <a:pt x="6030" y="1291"/>
                      <a:pt x="6049" y="1282"/>
                      <a:pt x="6052" y="1259"/>
                    </a:cubicBezTo>
                    <a:cubicBezTo>
                      <a:pt x="6062" y="1262"/>
                      <a:pt x="6073" y="1264"/>
                      <a:pt x="6072" y="1247"/>
                    </a:cubicBezTo>
                    <a:cubicBezTo>
                      <a:pt x="6089" y="1244"/>
                      <a:pt x="6099" y="1249"/>
                      <a:pt x="6104" y="1259"/>
                    </a:cubicBezTo>
                    <a:cubicBezTo>
                      <a:pt x="6118" y="1252"/>
                      <a:pt x="6097" y="1248"/>
                      <a:pt x="6100" y="1239"/>
                    </a:cubicBezTo>
                    <a:cubicBezTo>
                      <a:pt x="6124" y="1230"/>
                      <a:pt x="6133" y="1263"/>
                      <a:pt x="6164" y="1251"/>
                    </a:cubicBezTo>
                    <a:cubicBezTo>
                      <a:pt x="6165" y="1241"/>
                      <a:pt x="6165" y="1232"/>
                      <a:pt x="6156" y="1231"/>
                    </a:cubicBezTo>
                    <a:cubicBezTo>
                      <a:pt x="6179" y="1228"/>
                      <a:pt x="6195" y="1211"/>
                      <a:pt x="6204" y="1179"/>
                    </a:cubicBezTo>
                    <a:cubicBezTo>
                      <a:pt x="6216" y="1175"/>
                      <a:pt x="6211" y="1188"/>
                      <a:pt x="6212" y="1195"/>
                    </a:cubicBezTo>
                    <a:cubicBezTo>
                      <a:pt x="6231" y="1188"/>
                      <a:pt x="6215" y="1164"/>
                      <a:pt x="6240" y="1183"/>
                    </a:cubicBezTo>
                    <a:cubicBezTo>
                      <a:pt x="6234" y="1175"/>
                      <a:pt x="6237" y="1156"/>
                      <a:pt x="6232" y="1147"/>
                    </a:cubicBezTo>
                    <a:cubicBezTo>
                      <a:pt x="6240" y="1158"/>
                      <a:pt x="6258" y="1126"/>
                      <a:pt x="6240" y="1123"/>
                    </a:cubicBezTo>
                    <a:cubicBezTo>
                      <a:pt x="6259" y="1111"/>
                      <a:pt x="6278" y="1089"/>
                      <a:pt x="6304" y="1095"/>
                    </a:cubicBezTo>
                    <a:cubicBezTo>
                      <a:pt x="6312" y="1102"/>
                      <a:pt x="6299" y="1107"/>
                      <a:pt x="6308" y="1115"/>
                    </a:cubicBezTo>
                    <a:cubicBezTo>
                      <a:pt x="6313" y="1100"/>
                      <a:pt x="6307" y="1057"/>
                      <a:pt x="6344" y="1055"/>
                    </a:cubicBezTo>
                    <a:cubicBezTo>
                      <a:pt x="6341" y="1050"/>
                      <a:pt x="6339" y="1044"/>
                      <a:pt x="6340" y="1035"/>
                    </a:cubicBezTo>
                    <a:cubicBezTo>
                      <a:pt x="6345" y="1035"/>
                      <a:pt x="6351" y="1035"/>
                      <a:pt x="6356" y="1035"/>
                    </a:cubicBezTo>
                    <a:cubicBezTo>
                      <a:pt x="6349" y="1008"/>
                      <a:pt x="6361" y="1008"/>
                      <a:pt x="6372" y="991"/>
                    </a:cubicBezTo>
                    <a:cubicBezTo>
                      <a:pt x="6378" y="993"/>
                      <a:pt x="6375" y="1004"/>
                      <a:pt x="6388" y="999"/>
                    </a:cubicBezTo>
                    <a:cubicBezTo>
                      <a:pt x="6389" y="992"/>
                      <a:pt x="6385" y="991"/>
                      <a:pt x="6380" y="991"/>
                    </a:cubicBezTo>
                    <a:cubicBezTo>
                      <a:pt x="6404" y="989"/>
                      <a:pt x="6428" y="987"/>
                      <a:pt x="6436" y="959"/>
                    </a:cubicBezTo>
                    <a:cubicBezTo>
                      <a:pt x="6447" y="975"/>
                      <a:pt x="6477" y="1008"/>
                      <a:pt x="6512" y="1003"/>
                    </a:cubicBezTo>
                    <a:cubicBezTo>
                      <a:pt x="6521" y="1002"/>
                      <a:pt x="6511" y="986"/>
                      <a:pt x="6508" y="983"/>
                    </a:cubicBezTo>
                    <a:cubicBezTo>
                      <a:pt x="6520" y="986"/>
                      <a:pt x="6530" y="960"/>
                      <a:pt x="6516" y="951"/>
                    </a:cubicBezTo>
                    <a:cubicBezTo>
                      <a:pt x="6507" y="951"/>
                      <a:pt x="6514" y="968"/>
                      <a:pt x="6512" y="975"/>
                    </a:cubicBezTo>
                    <a:cubicBezTo>
                      <a:pt x="6496" y="972"/>
                      <a:pt x="6496" y="986"/>
                      <a:pt x="6480" y="983"/>
                    </a:cubicBezTo>
                    <a:cubicBezTo>
                      <a:pt x="6500" y="972"/>
                      <a:pt x="6500" y="942"/>
                      <a:pt x="6524" y="935"/>
                    </a:cubicBezTo>
                    <a:cubicBezTo>
                      <a:pt x="6527" y="918"/>
                      <a:pt x="6517" y="912"/>
                      <a:pt x="6520" y="895"/>
                    </a:cubicBezTo>
                    <a:cubicBezTo>
                      <a:pt x="6533" y="879"/>
                      <a:pt x="6546" y="888"/>
                      <a:pt x="6564" y="879"/>
                    </a:cubicBezTo>
                    <a:cubicBezTo>
                      <a:pt x="6564" y="873"/>
                      <a:pt x="6566" y="864"/>
                      <a:pt x="6560" y="863"/>
                    </a:cubicBezTo>
                    <a:cubicBezTo>
                      <a:pt x="6584" y="851"/>
                      <a:pt x="6579" y="903"/>
                      <a:pt x="6604" y="903"/>
                    </a:cubicBezTo>
                    <a:cubicBezTo>
                      <a:pt x="6608" y="900"/>
                      <a:pt x="6608" y="894"/>
                      <a:pt x="6616" y="895"/>
                    </a:cubicBezTo>
                    <a:cubicBezTo>
                      <a:pt x="6616" y="883"/>
                      <a:pt x="6603" y="884"/>
                      <a:pt x="6608" y="867"/>
                    </a:cubicBezTo>
                    <a:cubicBezTo>
                      <a:pt x="6660" y="865"/>
                      <a:pt x="6680" y="822"/>
                      <a:pt x="6716" y="815"/>
                    </a:cubicBezTo>
                    <a:cubicBezTo>
                      <a:pt x="6714" y="812"/>
                      <a:pt x="6712" y="809"/>
                      <a:pt x="6712" y="803"/>
                    </a:cubicBezTo>
                    <a:cubicBezTo>
                      <a:pt x="6725" y="815"/>
                      <a:pt x="6743" y="799"/>
                      <a:pt x="6744" y="819"/>
                    </a:cubicBezTo>
                    <a:cubicBezTo>
                      <a:pt x="6763" y="806"/>
                      <a:pt x="6796" y="840"/>
                      <a:pt x="6808" y="811"/>
                    </a:cubicBezTo>
                    <a:cubicBezTo>
                      <a:pt x="6801" y="805"/>
                      <a:pt x="6787" y="806"/>
                      <a:pt x="6776" y="803"/>
                    </a:cubicBezTo>
                    <a:cubicBezTo>
                      <a:pt x="6776" y="792"/>
                      <a:pt x="6776" y="782"/>
                      <a:pt x="6776" y="771"/>
                    </a:cubicBezTo>
                    <a:cubicBezTo>
                      <a:pt x="6788" y="771"/>
                      <a:pt x="6787" y="784"/>
                      <a:pt x="6804" y="779"/>
                    </a:cubicBezTo>
                    <a:cubicBezTo>
                      <a:pt x="6813" y="773"/>
                      <a:pt x="6813" y="759"/>
                      <a:pt x="6828" y="759"/>
                    </a:cubicBezTo>
                    <a:cubicBezTo>
                      <a:pt x="6825" y="754"/>
                      <a:pt x="6823" y="748"/>
                      <a:pt x="6824" y="739"/>
                    </a:cubicBezTo>
                    <a:cubicBezTo>
                      <a:pt x="6844" y="758"/>
                      <a:pt x="6855" y="726"/>
                      <a:pt x="6876" y="723"/>
                    </a:cubicBezTo>
                    <a:cubicBezTo>
                      <a:pt x="6883" y="726"/>
                      <a:pt x="6877" y="730"/>
                      <a:pt x="6876" y="735"/>
                    </a:cubicBezTo>
                    <a:cubicBezTo>
                      <a:pt x="6902" y="734"/>
                      <a:pt x="6869" y="715"/>
                      <a:pt x="6884" y="703"/>
                    </a:cubicBezTo>
                    <a:cubicBezTo>
                      <a:pt x="6897" y="699"/>
                      <a:pt x="6892" y="713"/>
                      <a:pt x="6900" y="715"/>
                    </a:cubicBezTo>
                    <a:cubicBezTo>
                      <a:pt x="6909" y="710"/>
                      <a:pt x="6894" y="699"/>
                      <a:pt x="6908" y="695"/>
                    </a:cubicBezTo>
                    <a:cubicBezTo>
                      <a:pt x="6911" y="707"/>
                      <a:pt x="6923" y="709"/>
                      <a:pt x="6936" y="711"/>
                    </a:cubicBezTo>
                    <a:cubicBezTo>
                      <a:pt x="6932" y="704"/>
                      <a:pt x="6920" y="706"/>
                      <a:pt x="6924" y="691"/>
                    </a:cubicBezTo>
                    <a:cubicBezTo>
                      <a:pt x="6938" y="678"/>
                      <a:pt x="6963" y="690"/>
                      <a:pt x="6956" y="667"/>
                    </a:cubicBezTo>
                    <a:cubicBezTo>
                      <a:pt x="6962" y="667"/>
                      <a:pt x="6974" y="683"/>
                      <a:pt x="6972" y="667"/>
                    </a:cubicBezTo>
                    <a:cubicBezTo>
                      <a:pt x="6983" y="688"/>
                      <a:pt x="6968" y="717"/>
                      <a:pt x="6956" y="727"/>
                    </a:cubicBezTo>
                    <a:cubicBezTo>
                      <a:pt x="6969" y="723"/>
                      <a:pt x="6982" y="718"/>
                      <a:pt x="7012" y="727"/>
                    </a:cubicBezTo>
                    <a:cubicBezTo>
                      <a:pt x="7011" y="742"/>
                      <a:pt x="6991" y="738"/>
                      <a:pt x="6992" y="755"/>
                    </a:cubicBezTo>
                    <a:cubicBezTo>
                      <a:pt x="6987" y="753"/>
                      <a:pt x="6984" y="750"/>
                      <a:pt x="6984" y="743"/>
                    </a:cubicBezTo>
                    <a:cubicBezTo>
                      <a:pt x="6974" y="743"/>
                      <a:pt x="6976" y="756"/>
                      <a:pt x="6976" y="767"/>
                    </a:cubicBezTo>
                    <a:cubicBezTo>
                      <a:pt x="6949" y="767"/>
                      <a:pt x="6933" y="777"/>
                      <a:pt x="6924" y="795"/>
                    </a:cubicBezTo>
                    <a:cubicBezTo>
                      <a:pt x="6910" y="798"/>
                      <a:pt x="6907" y="791"/>
                      <a:pt x="6900" y="787"/>
                    </a:cubicBezTo>
                    <a:cubicBezTo>
                      <a:pt x="6896" y="802"/>
                      <a:pt x="6910" y="798"/>
                      <a:pt x="6908" y="811"/>
                    </a:cubicBezTo>
                    <a:cubicBezTo>
                      <a:pt x="6894" y="811"/>
                      <a:pt x="6885" y="802"/>
                      <a:pt x="6872" y="807"/>
                    </a:cubicBezTo>
                    <a:cubicBezTo>
                      <a:pt x="6868" y="822"/>
                      <a:pt x="6887" y="813"/>
                      <a:pt x="6884" y="827"/>
                    </a:cubicBezTo>
                    <a:cubicBezTo>
                      <a:pt x="6858" y="801"/>
                      <a:pt x="6816" y="845"/>
                      <a:pt x="6840" y="859"/>
                    </a:cubicBezTo>
                    <a:cubicBezTo>
                      <a:pt x="6836" y="870"/>
                      <a:pt x="6824" y="850"/>
                      <a:pt x="6828" y="871"/>
                    </a:cubicBezTo>
                    <a:cubicBezTo>
                      <a:pt x="6818" y="870"/>
                      <a:pt x="6809" y="870"/>
                      <a:pt x="6804" y="875"/>
                    </a:cubicBezTo>
                    <a:cubicBezTo>
                      <a:pt x="6803" y="885"/>
                      <a:pt x="6810" y="888"/>
                      <a:pt x="6816" y="891"/>
                    </a:cubicBezTo>
                    <a:cubicBezTo>
                      <a:pt x="6814" y="888"/>
                      <a:pt x="6761" y="894"/>
                      <a:pt x="6756" y="923"/>
                    </a:cubicBezTo>
                    <a:cubicBezTo>
                      <a:pt x="6743" y="927"/>
                      <a:pt x="6748" y="913"/>
                      <a:pt x="6740" y="911"/>
                    </a:cubicBezTo>
                    <a:cubicBezTo>
                      <a:pt x="6732" y="912"/>
                      <a:pt x="6746" y="922"/>
                      <a:pt x="6736" y="927"/>
                    </a:cubicBezTo>
                    <a:cubicBezTo>
                      <a:pt x="6714" y="906"/>
                      <a:pt x="6703" y="956"/>
                      <a:pt x="6672" y="939"/>
                    </a:cubicBezTo>
                    <a:cubicBezTo>
                      <a:pt x="6666" y="956"/>
                      <a:pt x="6627" y="981"/>
                      <a:pt x="6616" y="955"/>
                    </a:cubicBezTo>
                    <a:cubicBezTo>
                      <a:pt x="6623" y="980"/>
                      <a:pt x="6584" y="982"/>
                      <a:pt x="6596" y="1007"/>
                    </a:cubicBezTo>
                    <a:cubicBezTo>
                      <a:pt x="6589" y="1013"/>
                      <a:pt x="6573" y="1009"/>
                      <a:pt x="6568" y="1007"/>
                    </a:cubicBezTo>
                    <a:cubicBezTo>
                      <a:pt x="6560" y="1011"/>
                      <a:pt x="6556" y="1019"/>
                      <a:pt x="6556" y="1031"/>
                    </a:cubicBezTo>
                    <a:cubicBezTo>
                      <a:pt x="6549" y="1027"/>
                      <a:pt x="6544" y="1021"/>
                      <a:pt x="6536" y="1019"/>
                    </a:cubicBezTo>
                    <a:cubicBezTo>
                      <a:pt x="6543" y="1034"/>
                      <a:pt x="6535" y="1043"/>
                      <a:pt x="6540" y="1055"/>
                    </a:cubicBezTo>
                    <a:cubicBezTo>
                      <a:pt x="6517" y="1078"/>
                      <a:pt x="6485" y="1072"/>
                      <a:pt x="6460" y="1067"/>
                    </a:cubicBezTo>
                    <a:cubicBezTo>
                      <a:pt x="6462" y="1075"/>
                      <a:pt x="6476" y="1070"/>
                      <a:pt x="6472" y="1083"/>
                    </a:cubicBezTo>
                    <a:cubicBezTo>
                      <a:pt x="6450" y="1093"/>
                      <a:pt x="6451" y="1126"/>
                      <a:pt x="6432" y="1139"/>
                    </a:cubicBezTo>
                    <a:cubicBezTo>
                      <a:pt x="6400" y="1134"/>
                      <a:pt x="6399" y="1160"/>
                      <a:pt x="6388" y="1175"/>
                    </a:cubicBezTo>
                    <a:cubicBezTo>
                      <a:pt x="6378" y="1172"/>
                      <a:pt x="6354" y="1171"/>
                      <a:pt x="6352" y="1187"/>
                    </a:cubicBezTo>
                    <a:cubicBezTo>
                      <a:pt x="6339" y="1188"/>
                      <a:pt x="6344" y="1171"/>
                      <a:pt x="6332" y="1171"/>
                    </a:cubicBezTo>
                    <a:cubicBezTo>
                      <a:pt x="6329" y="1172"/>
                      <a:pt x="6328" y="1175"/>
                      <a:pt x="6324" y="1175"/>
                    </a:cubicBezTo>
                    <a:cubicBezTo>
                      <a:pt x="6345" y="1201"/>
                      <a:pt x="6318" y="1221"/>
                      <a:pt x="6292" y="1223"/>
                    </a:cubicBezTo>
                    <a:cubicBezTo>
                      <a:pt x="6289" y="1210"/>
                      <a:pt x="6285" y="1198"/>
                      <a:pt x="6268" y="1199"/>
                    </a:cubicBezTo>
                    <a:cubicBezTo>
                      <a:pt x="6264" y="1202"/>
                      <a:pt x="6262" y="1206"/>
                      <a:pt x="6260" y="1211"/>
                    </a:cubicBezTo>
                    <a:cubicBezTo>
                      <a:pt x="6271" y="1222"/>
                      <a:pt x="6267" y="1238"/>
                      <a:pt x="6256" y="1247"/>
                    </a:cubicBezTo>
                    <a:cubicBezTo>
                      <a:pt x="6255" y="1258"/>
                      <a:pt x="6272" y="1250"/>
                      <a:pt x="6268" y="1263"/>
                    </a:cubicBezTo>
                    <a:cubicBezTo>
                      <a:pt x="6264" y="1265"/>
                      <a:pt x="6261" y="1267"/>
                      <a:pt x="6260" y="1271"/>
                    </a:cubicBezTo>
                    <a:cubicBezTo>
                      <a:pt x="6245" y="1271"/>
                      <a:pt x="6248" y="1254"/>
                      <a:pt x="6228" y="1259"/>
                    </a:cubicBezTo>
                    <a:cubicBezTo>
                      <a:pt x="6224" y="1275"/>
                      <a:pt x="6203" y="1274"/>
                      <a:pt x="6188" y="1279"/>
                    </a:cubicBezTo>
                    <a:cubicBezTo>
                      <a:pt x="6190" y="1293"/>
                      <a:pt x="6197" y="1315"/>
                      <a:pt x="6188" y="1327"/>
                    </a:cubicBezTo>
                    <a:cubicBezTo>
                      <a:pt x="6171" y="1338"/>
                      <a:pt x="6173" y="1315"/>
                      <a:pt x="6156" y="1315"/>
                    </a:cubicBezTo>
                    <a:cubicBezTo>
                      <a:pt x="6145" y="1320"/>
                      <a:pt x="6158" y="1334"/>
                      <a:pt x="6164" y="1335"/>
                    </a:cubicBezTo>
                    <a:cubicBezTo>
                      <a:pt x="6163" y="1343"/>
                      <a:pt x="6146" y="1336"/>
                      <a:pt x="6144" y="1343"/>
                    </a:cubicBezTo>
                    <a:cubicBezTo>
                      <a:pt x="6154" y="1360"/>
                      <a:pt x="6165" y="1343"/>
                      <a:pt x="6180" y="1343"/>
                    </a:cubicBezTo>
                    <a:cubicBezTo>
                      <a:pt x="6162" y="1360"/>
                      <a:pt x="6148" y="1413"/>
                      <a:pt x="6116" y="1391"/>
                    </a:cubicBezTo>
                    <a:cubicBezTo>
                      <a:pt x="6109" y="1399"/>
                      <a:pt x="6103" y="1407"/>
                      <a:pt x="6104" y="1423"/>
                    </a:cubicBezTo>
                    <a:cubicBezTo>
                      <a:pt x="6091" y="1438"/>
                      <a:pt x="6060" y="1436"/>
                      <a:pt x="6032" y="1447"/>
                    </a:cubicBezTo>
                    <a:cubicBezTo>
                      <a:pt x="6033" y="1454"/>
                      <a:pt x="6035" y="1460"/>
                      <a:pt x="6040" y="1463"/>
                    </a:cubicBezTo>
                    <a:cubicBezTo>
                      <a:pt x="6015" y="1482"/>
                      <a:pt x="5979" y="1490"/>
                      <a:pt x="5976" y="1531"/>
                    </a:cubicBezTo>
                    <a:cubicBezTo>
                      <a:pt x="5962" y="1534"/>
                      <a:pt x="5959" y="1527"/>
                      <a:pt x="5952" y="1523"/>
                    </a:cubicBezTo>
                    <a:cubicBezTo>
                      <a:pt x="5947" y="1544"/>
                      <a:pt x="5941" y="1565"/>
                      <a:pt x="5920" y="1571"/>
                    </a:cubicBezTo>
                    <a:cubicBezTo>
                      <a:pt x="5918" y="1584"/>
                      <a:pt x="5921" y="1591"/>
                      <a:pt x="5928" y="1595"/>
                    </a:cubicBezTo>
                    <a:cubicBezTo>
                      <a:pt x="5921" y="1607"/>
                      <a:pt x="5916" y="1606"/>
                      <a:pt x="5916" y="1619"/>
                    </a:cubicBezTo>
                    <a:cubicBezTo>
                      <a:pt x="5903" y="1621"/>
                      <a:pt x="5900" y="1613"/>
                      <a:pt x="5892" y="1611"/>
                    </a:cubicBezTo>
                    <a:cubicBezTo>
                      <a:pt x="5886" y="1616"/>
                      <a:pt x="5884" y="1625"/>
                      <a:pt x="5884" y="1635"/>
                    </a:cubicBezTo>
                    <a:cubicBezTo>
                      <a:pt x="5887" y="1639"/>
                      <a:pt x="5891" y="1641"/>
                      <a:pt x="5896" y="1643"/>
                    </a:cubicBezTo>
                    <a:cubicBezTo>
                      <a:pt x="5892" y="1666"/>
                      <a:pt x="5869" y="1670"/>
                      <a:pt x="5864" y="1691"/>
                    </a:cubicBezTo>
                    <a:cubicBezTo>
                      <a:pt x="5848" y="1692"/>
                      <a:pt x="5843" y="1682"/>
                      <a:pt x="5832" y="1679"/>
                    </a:cubicBezTo>
                    <a:cubicBezTo>
                      <a:pt x="5830" y="1685"/>
                      <a:pt x="5834" y="1697"/>
                      <a:pt x="5836" y="1707"/>
                    </a:cubicBezTo>
                    <a:cubicBezTo>
                      <a:pt x="5841" y="1704"/>
                      <a:pt x="5843" y="1698"/>
                      <a:pt x="5844" y="1691"/>
                    </a:cubicBezTo>
                    <a:cubicBezTo>
                      <a:pt x="5851" y="1696"/>
                      <a:pt x="5860" y="1699"/>
                      <a:pt x="5860" y="1711"/>
                    </a:cubicBezTo>
                    <a:cubicBezTo>
                      <a:pt x="5842" y="1709"/>
                      <a:pt x="5847" y="1730"/>
                      <a:pt x="5844" y="1743"/>
                    </a:cubicBezTo>
                    <a:cubicBezTo>
                      <a:pt x="5829" y="1746"/>
                      <a:pt x="5816" y="1752"/>
                      <a:pt x="5804" y="1747"/>
                    </a:cubicBezTo>
                    <a:cubicBezTo>
                      <a:pt x="5798" y="1757"/>
                      <a:pt x="5818" y="1759"/>
                      <a:pt x="5816" y="1751"/>
                    </a:cubicBezTo>
                    <a:cubicBezTo>
                      <a:pt x="5822" y="1759"/>
                      <a:pt x="5812" y="1784"/>
                      <a:pt x="5808" y="1795"/>
                    </a:cubicBezTo>
                    <a:cubicBezTo>
                      <a:pt x="5785" y="1795"/>
                      <a:pt x="5759" y="1792"/>
                      <a:pt x="5732" y="1779"/>
                    </a:cubicBezTo>
                    <a:cubicBezTo>
                      <a:pt x="5748" y="1794"/>
                      <a:pt x="5736" y="1813"/>
                      <a:pt x="5716" y="1815"/>
                    </a:cubicBezTo>
                    <a:cubicBezTo>
                      <a:pt x="5720" y="1822"/>
                      <a:pt x="5729" y="1824"/>
                      <a:pt x="5740" y="1823"/>
                    </a:cubicBezTo>
                    <a:cubicBezTo>
                      <a:pt x="5742" y="1852"/>
                      <a:pt x="5739" y="1863"/>
                      <a:pt x="5748" y="1887"/>
                    </a:cubicBezTo>
                    <a:cubicBezTo>
                      <a:pt x="5731" y="1884"/>
                      <a:pt x="5730" y="1886"/>
                      <a:pt x="5716" y="1883"/>
                    </a:cubicBezTo>
                    <a:cubicBezTo>
                      <a:pt x="5705" y="1886"/>
                      <a:pt x="5727" y="1904"/>
                      <a:pt x="5704" y="1899"/>
                    </a:cubicBezTo>
                    <a:cubicBezTo>
                      <a:pt x="5703" y="1914"/>
                      <a:pt x="5705" y="1925"/>
                      <a:pt x="5708" y="1935"/>
                    </a:cubicBezTo>
                    <a:cubicBezTo>
                      <a:pt x="5687" y="1944"/>
                      <a:pt x="5698" y="1960"/>
                      <a:pt x="5696" y="1987"/>
                    </a:cubicBezTo>
                    <a:cubicBezTo>
                      <a:pt x="5663" y="1999"/>
                      <a:pt x="5661" y="1966"/>
                      <a:pt x="5628" y="1967"/>
                    </a:cubicBezTo>
                    <a:cubicBezTo>
                      <a:pt x="5627" y="1956"/>
                      <a:pt x="5644" y="1964"/>
                      <a:pt x="5640" y="1951"/>
                    </a:cubicBezTo>
                    <a:cubicBezTo>
                      <a:pt x="5635" y="1955"/>
                      <a:pt x="5611" y="1951"/>
                      <a:pt x="5604" y="1951"/>
                    </a:cubicBezTo>
                    <a:cubicBezTo>
                      <a:pt x="5603" y="1970"/>
                      <a:pt x="5627" y="1963"/>
                      <a:pt x="5620" y="1987"/>
                    </a:cubicBezTo>
                    <a:cubicBezTo>
                      <a:pt x="5609" y="1975"/>
                      <a:pt x="5615" y="1999"/>
                      <a:pt x="5600" y="1995"/>
                    </a:cubicBezTo>
                    <a:cubicBezTo>
                      <a:pt x="5598" y="2009"/>
                      <a:pt x="5607" y="2012"/>
                      <a:pt x="5612" y="2019"/>
                    </a:cubicBezTo>
                    <a:cubicBezTo>
                      <a:pt x="5629" y="2020"/>
                      <a:pt x="5622" y="1997"/>
                      <a:pt x="5640" y="1999"/>
                    </a:cubicBezTo>
                    <a:cubicBezTo>
                      <a:pt x="5642" y="2009"/>
                      <a:pt x="5652" y="2011"/>
                      <a:pt x="5652" y="2023"/>
                    </a:cubicBezTo>
                    <a:cubicBezTo>
                      <a:pt x="5639" y="2042"/>
                      <a:pt x="5616" y="2079"/>
                      <a:pt x="5588" y="2095"/>
                    </a:cubicBezTo>
                    <a:cubicBezTo>
                      <a:pt x="5592" y="2078"/>
                      <a:pt x="5566" y="2081"/>
                      <a:pt x="5580" y="2067"/>
                    </a:cubicBezTo>
                    <a:cubicBezTo>
                      <a:pt x="5553" y="2078"/>
                      <a:pt x="5566" y="2064"/>
                      <a:pt x="5536" y="2063"/>
                    </a:cubicBezTo>
                    <a:cubicBezTo>
                      <a:pt x="5531" y="2082"/>
                      <a:pt x="5566" y="2088"/>
                      <a:pt x="5568" y="2075"/>
                    </a:cubicBezTo>
                    <a:cubicBezTo>
                      <a:pt x="5568" y="2100"/>
                      <a:pt x="5613" y="2138"/>
                      <a:pt x="5592" y="2171"/>
                    </a:cubicBezTo>
                    <a:cubicBezTo>
                      <a:pt x="5576" y="2150"/>
                      <a:pt x="5553" y="2171"/>
                      <a:pt x="5532" y="2183"/>
                    </a:cubicBezTo>
                    <a:cubicBezTo>
                      <a:pt x="5537" y="2186"/>
                      <a:pt x="5540" y="2212"/>
                      <a:pt x="5544" y="2203"/>
                    </a:cubicBezTo>
                    <a:cubicBezTo>
                      <a:pt x="5553" y="2211"/>
                      <a:pt x="5531" y="2222"/>
                      <a:pt x="5524" y="2227"/>
                    </a:cubicBezTo>
                    <a:cubicBezTo>
                      <a:pt x="5512" y="2227"/>
                      <a:pt x="5517" y="2210"/>
                      <a:pt x="5504" y="2211"/>
                    </a:cubicBezTo>
                    <a:cubicBezTo>
                      <a:pt x="5496" y="2218"/>
                      <a:pt x="5520" y="2246"/>
                      <a:pt x="5492" y="2247"/>
                    </a:cubicBezTo>
                    <a:cubicBezTo>
                      <a:pt x="5496" y="2260"/>
                      <a:pt x="5499" y="2249"/>
                      <a:pt x="5512" y="2251"/>
                    </a:cubicBezTo>
                    <a:cubicBezTo>
                      <a:pt x="5511" y="2263"/>
                      <a:pt x="5521" y="2263"/>
                      <a:pt x="5520" y="2275"/>
                    </a:cubicBezTo>
                    <a:cubicBezTo>
                      <a:pt x="5499" y="2279"/>
                      <a:pt x="5487" y="2296"/>
                      <a:pt x="5464" y="2287"/>
                    </a:cubicBezTo>
                    <a:cubicBezTo>
                      <a:pt x="5480" y="2304"/>
                      <a:pt x="5460" y="2320"/>
                      <a:pt x="5468" y="2339"/>
                    </a:cubicBezTo>
                    <a:cubicBezTo>
                      <a:pt x="5458" y="2339"/>
                      <a:pt x="5464" y="2322"/>
                      <a:pt x="5448" y="2327"/>
                    </a:cubicBezTo>
                    <a:cubicBezTo>
                      <a:pt x="5443" y="2344"/>
                      <a:pt x="5463" y="2336"/>
                      <a:pt x="5460" y="2351"/>
                    </a:cubicBezTo>
                    <a:cubicBezTo>
                      <a:pt x="5456" y="2351"/>
                      <a:pt x="5452" y="2351"/>
                      <a:pt x="5448" y="2351"/>
                    </a:cubicBezTo>
                    <a:cubicBezTo>
                      <a:pt x="5471" y="2384"/>
                      <a:pt x="5420" y="2403"/>
                      <a:pt x="5420" y="2439"/>
                    </a:cubicBezTo>
                    <a:cubicBezTo>
                      <a:pt x="5402" y="2434"/>
                      <a:pt x="5416" y="2461"/>
                      <a:pt x="5396" y="2455"/>
                    </a:cubicBezTo>
                    <a:cubicBezTo>
                      <a:pt x="5380" y="2494"/>
                      <a:pt x="5413" y="2515"/>
                      <a:pt x="5376" y="2535"/>
                    </a:cubicBezTo>
                    <a:cubicBezTo>
                      <a:pt x="5379" y="2550"/>
                      <a:pt x="5388" y="2533"/>
                      <a:pt x="5396" y="2543"/>
                    </a:cubicBezTo>
                    <a:cubicBezTo>
                      <a:pt x="5404" y="2583"/>
                      <a:pt x="5370" y="2562"/>
                      <a:pt x="5364" y="2583"/>
                    </a:cubicBezTo>
                    <a:cubicBezTo>
                      <a:pt x="5359" y="2582"/>
                      <a:pt x="5361" y="2573"/>
                      <a:pt x="5360" y="2567"/>
                    </a:cubicBezTo>
                    <a:cubicBezTo>
                      <a:pt x="5346" y="2569"/>
                      <a:pt x="5338" y="2565"/>
                      <a:pt x="5328" y="2563"/>
                    </a:cubicBezTo>
                    <a:cubicBezTo>
                      <a:pt x="5315" y="2567"/>
                      <a:pt x="5326" y="2570"/>
                      <a:pt x="5324" y="2583"/>
                    </a:cubicBezTo>
                    <a:cubicBezTo>
                      <a:pt x="5328" y="2579"/>
                      <a:pt x="5332" y="2575"/>
                      <a:pt x="5336" y="2571"/>
                    </a:cubicBezTo>
                    <a:cubicBezTo>
                      <a:pt x="5344" y="2571"/>
                      <a:pt x="5331" y="2584"/>
                      <a:pt x="5336" y="2595"/>
                    </a:cubicBezTo>
                    <a:cubicBezTo>
                      <a:pt x="5353" y="2597"/>
                      <a:pt x="5368" y="2583"/>
                      <a:pt x="5388" y="2591"/>
                    </a:cubicBezTo>
                    <a:cubicBezTo>
                      <a:pt x="5382" y="2600"/>
                      <a:pt x="5384" y="2616"/>
                      <a:pt x="5368" y="2615"/>
                    </a:cubicBezTo>
                    <a:cubicBezTo>
                      <a:pt x="5374" y="2630"/>
                      <a:pt x="5368" y="2651"/>
                      <a:pt x="5356" y="2659"/>
                    </a:cubicBezTo>
                    <a:cubicBezTo>
                      <a:pt x="5339" y="2656"/>
                      <a:pt x="5332" y="2643"/>
                      <a:pt x="5316" y="2639"/>
                    </a:cubicBezTo>
                    <a:cubicBezTo>
                      <a:pt x="5296" y="2658"/>
                      <a:pt x="5315" y="2699"/>
                      <a:pt x="5340" y="2699"/>
                    </a:cubicBezTo>
                    <a:cubicBezTo>
                      <a:pt x="5335" y="2707"/>
                      <a:pt x="5322" y="2728"/>
                      <a:pt x="5348" y="2723"/>
                    </a:cubicBezTo>
                    <a:cubicBezTo>
                      <a:pt x="5337" y="2731"/>
                      <a:pt x="5333" y="2752"/>
                      <a:pt x="5316" y="2743"/>
                    </a:cubicBezTo>
                    <a:cubicBezTo>
                      <a:pt x="5325" y="2772"/>
                      <a:pt x="5312" y="2789"/>
                      <a:pt x="5304" y="2811"/>
                    </a:cubicBezTo>
                    <a:cubicBezTo>
                      <a:pt x="5297" y="2812"/>
                      <a:pt x="5296" y="2808"/>
                      <a:pt x="5296" y="2803"/>
                    </a:cubicBezTo>
                    <a:cubicBezTo>
                      <a:pt x="5302" y="2831"/>
                      <a:pt x="5289" y="2854"/>
                      <a:pt x="5280" y="2887"/>
                    </a:cubicBezTo>
                    <a:cubicBezTo>
                      <a:pt x="5298" y="2905"/>
                      <a:pt x="5310" y="2929"/>
                      <a:pt x="5340" y="2935"/>
                    </a:cubicBezTo>
                    <a:cubicBezTo>
                      <a:pt x="5331" y="2945"/>
                      <a:pt x="5319" y="2952"/>
                      <a:pt x="5312" y="2963"/>
                    </a:cubicBezTo>
                    <a:cubicBezTo>
                      <a:pt x="5309" y="2976"/>
                      <a:pt x="5318" y="2975"/>
                      <a:pt x="5320" y="2983"/>
                    </a:cubicBezTo>
                    <a:cubicBezTo>
                      <a:pt x="5332" y="2980"/>
                      <a:pt x="5339" y="2973"/>
                      <a:pt x="5336" y="2955"/>
                    </a:cubicBezTo>
                    <a:cubicBezTo>
                      <a:pt x="5361" y="2964"/>
                      <a:pt x="5348" y="2935"/>
                      <a:pt x="5368" y="2939"/>
                    </a:cubicBezTo>
                    <a:cubicBezTo>
                      <a:pt x="5367" y="2932"/>
                      <a:pt x="5365" y="2926"/>
                      <a:pt x="5360" y="2923"/>
                    </a:cubicBezTo>
                    <a:cubicBezTo>
                      <a:pt x="5346" y="2925"/>
                      <a:pt x="5371" y="2939"/>
                      <a:pt x="5352" y="2935"/>
                    </a:cubicBezTo>
                    <a:cubicBezTo>
                      <a:pt x="5345" y="2910"/>
                      <a:pt x="5363" y="2890"/>
                      <a:pt x="5356" y="2879"/>
                    </a:cubicBezTo>
                    <a:cubicBezTo>
                      <a:pt x="5376" y="2868"/>
                      <a:pt x="5393" y="2850"/>
                      <a:pt x="5412" y="2859"/>
                    </a:cubicBezTo>
                    <a:cubicBezTo>
                      <a:pt x="5409" y="2837"/>
                      <a:pt x="5381" y="2839"/>
                      <a:pt x="5388" y="2807"/>
                    </a:cubicBezTo>
                    <a:cubicBezTo>
                      <a:pt x="5411" y="2803"/>
                      <a:pt x="5397" y="2787"/>
                      <a:pt x="5404" y="2771"/>
                    </a:cubicBezTo>
                    <a:cubicBezTo>
                      <a:pt x="5418" y="2778"/>
                      <a:pt x="5416" y="2770"/>
                      <a:pt x="5428" y="2767"/>
                    </a:cubicBezTo>
                    <a:cubicBezTo>
                      <a:pt x="5426" y="2743"/>
                      <a:pt x="5435" y="2731"/>
                      <a:pt x="5432" y="2707"/>
                    </a:cubicBezTo>
                    <a:cubicBezTo>
                      <a:pt x="5439" y="2707"/>
                      <a:pt x="5445" y="2707"/>
                      <a:pt x="5452" y="2707"/>
                    </a:cubicBezTo>
                    <a:cubicBezTo>
                      <a:pt x="5446" y="2701"/>
                      <a:pt x="5445" y="2690"/>
                      <a:pt x="5436" y="2687"/>
                    </a:cubicBezTo>
                    <a:cubicBezTo>
                      <a:pt x="5423" y="2682"/>
                      <a:pt x="5433" y="2700"/>
                      <a:pt x="5420" y="2695"/>
                    </a:cubicBezTo>
                    <a:cubicBezTo>
                      <a:pt x="5416" y="2675"/>
                      <a:pt x="5447" y="2658"/>
                      <a:pt x="5456" y="2639"/>
                    </a:cubicBezTo>
                    <a:cubicBezTo>
                      <a:pt x="5456" y="2626"/>
                      <a:pt x="5443" y="2625"/>
                      <a:pt x="5444" y="2611"/>
                    </a:cubicBezTo>
                    <a:cubicBezTo>
                      <a:pt x="5449" y="2609"/>
                      <a:pt x="5452" y="2606"/>
                      <a:pt x="5452" y="2599"/>
                    </a:cubicBezTo>
                    <a:cubicBezTo>
                      <a:pt x="5461" y="2607"/>
                      <a:pt x="5479" y="2589"/>
                      <a:pt x="5480" y="2583"/>
                    </a:cubicBezTo>
                    <a:cubicBezTo>
                      <a:pt x="5481" y="2575"/>
                      <a:pt x="5462" y="2566"/>
                      <a:pt x="5460" y="2559"/>
                    </a:cubicBezTo>
                    <a:cubicBezTo>
                      <a:pt x="5452" y="2522"/>
                      <a:pt x="5495" y="2520"/>
                      <a:pt x="5512" y="2487"/>
                    </a:cubicBezTo>
                    <a:cubicBezTo>
                      <a:pt x="5495" y="2453"/>
                      <a:pt x="5540" y="2453"/>
                      <a:pt x="5532" y="2415"/>
                    </a:cubicBezTo>
                    <a:cubicBezTo>
                      <a:pt x="5537" y="2410"/>
                      <a:pt x="5547" y="2413"/>
                      <a:pt x="5552" y="2419"/>
                    </a:cubicBezTo>
                    <a:cubicBezTo>
                      <a:pt x="5554" y="2416"/>
                      <a:pt x="5557" y="2403"/>
                      <a:pt x="5568" y="2411"/>
                    </a:cubicBezTo>
                    <a:cubicBezTo>
                      <a:pt x="5564" y="2395"/>
                      <a:pt x="5548" y="2391"/>
                      <a:pt x="5540" y="2379"/>
                    </a:cubicBezTo>
                    <a:cubicBezTo>
                      <a:pt x="5551" y="2369"/>
                      <a:pt x="5546" y="2342"/>
                      <a:pt x="5568" y="2343"/>
                    </a:cubicBezTo>
                    <a:cubicBezTo>
                      <a:pt x="5562" y="2337"/>
                      <a:pt x="5564" y="2323"/>
                      <a:pt x="5564" y="2311"/>
                    </a:cubicBezTo>
                    <a:cubicBezTo>
                      <a:pt x="5577" y="2308"/>
                      <a:pt x="5577" y="2292"/>
                      <a:pt x="5596" y="2295"/>
                    </a:cubicBezTo>
                    <a:cubicBezTo>
                      <a:pt x="5590" y="2260"/>
                      <a:pt x="5604" y="2238"/>
                      <a:pt x="5624" y="2223"/>
                    </a:cubicBezTo>
                    <a:cubicBezTo>
                      <a:pt x="5636" y="2225"/>
                      <a:pt x="5638" y="2236"/>
                      <a:pt x="5648" y="2239"/>
                    </a:cubicBezTo>
                    <a:cubicBezTo>
                      <a:pt x="5646" y="2228"/>
                      <a:pt x="5638" y="2222"/>
                      <a:pt x="5636" y="2211"/>
                    </a:cubicBezTo>
                    <a:cubicBezTo>
                      <a:pt x="5649" y="2204"/>
                      <a:pt x="5654" y="2189"/>
                      <a:pt x="5656" y="2171"/>
                    </a:cubicBezTo>
                    <a:cubicBezTo>
                      <a:pt x="5664" y="2169"/>
                      <a:pt x="5667" y="2174"/>
                      <a:pt x="5672" y="2175"/>
                    </a:cubicBezTo>
                    <a:cubicBezTo>
                      <a:pt x="5670" y="2160"/>
                      <a:pt x="5679" y="2155"/>
                      <a:pt x="5676" y="2139"/>
                    </a:cubicBezTo>
                    <a:cubicBezTo>
                      <a:pt x="5687" y="2129"/>
                      <a:pt x="5706" y="2126"/>
                      <a:pt x="5716" y="2115"/>
                    </a:cubicBezTo>
                    <a:cubicBezTo>
                      <a:pt x="5716" y="2108"/>
                      <a:pt x="5713" y="2105"/>
                      <a:pt x="5708" y="2103"/>
                    </a:cubicBezTo>
                    <a:cubicBezTo>
                      <a:pt x="5709" y="2098"/>
                      <a:pt x="5718" y="2100"/>
                      <a:pt x="5724" y="2099"/>
                    </a:cubicBezTo>
                    <a:cubicBezTo>
                      <a:pt x="5730" y="2083"/>
                      <a:pt x="5715" y="2086"/>
                      <a:pt x="5716" y="2075"/>
                    </a:cubicBezTo>
                    <a:cubicBezTo>
                      <a:pt x="5723" y="2043"/>
                      <a:pt x="5768" y="2034"/>
                      <a:pt x="5760" y="1999"/>
                    </a:cubicBezTo>
                    <a:cubicBezTo>
                      <a:pt x="5773" y="1996"/>
                      <a:pt x="5772" y="2005"/>
                      <a:pt x="5780" y="2007"/>
                    </a:cubicBezTo>
                    <a:cubicBezTo>
                      <a:pt x="5791" y="2003"/>
                      <a:pt x="5769" y="2000"/>
                      <a:pt x="5776" y="1987"/>
                    </a:cubicBezTo>
                    <a:cubicBezTo>
                      <a:pt x="5793" y="1987"/>
                      <a:pt x="5799" y="1975"/>
                      <a:pt x="5796" y="1955"/>
                    </a:cubicBezTo>
                    <a:cubicBezTo>
                      <a:pt x="5801" y="1950"/>
                      <a:pt x="5810" y="1950"/>
                      <a:pt x="5820" y="1951"/>
                    </a:cubicBezTo>
                    <a:cubicBezTo>
                      <a:pt x="5812" y="1942"/>
                      <a:pt x="5798" y="1938"/>
                      <a:pt x="5804" y="1915"/>
                    </a:cubicBezTo>
                    <a:cubicBezTo>
                      <a:pt x="5817" y="1928"/>
                      <a:pt x="5814" y="1904"/>
                      <a:pt x="5828" y="1907"/>
                    </a:cubicBezTo>
                    <a:cubicBezTo>
                      <a:pt x="5833" y="1912"/>
                      <a:pt x="5833" y="1922"/>
                      <a:pt x="5828" y="1927"/>
                    </a:cubicBezTo>
                    <a:cubicBezTo>
                      <a:pt x="5829" y="1931"/>
                      <a:pt x="5836" y="1930"/>
                      <a:pt x="5836" y="1935"/>
                    </a:cubicBezTo>
                    <a:cubicBezTo>
                      <a:pt x="5849" y="1940"/>
                      <a:pt x="5839" y="1922"/>
                      <a:pt x="5852" y="1927"/>
                    </a:cubicBezTo>
                    <a:cubicBezTo>
                      <a:pt x="5855" y="1949"/>
                      <a:pt x="5867" y="1983"/>
                      <a:pt x="5888" y="1963"/>
                    </a:cubicBezTo>
                    <a:cubicBezTo>
                      <a:pt x="5895" y="1972"/>
                      <a:pt x="5874" y="1993"/>
                      <a:pt x="5904" y="1991"/>
                    </a:cubicBezTo>
                    <a:cubicBezTo>
                      <a:pt x="5904" y="1998"/>
                      <a:pt x="5904" y="2004"/>
                      <a:pt x="5904" y="2011"/>
                    </a:cubicBezTo>
                    <a:cubicBezTo>
                      <a:pt x="5892" y="2014"/>
                      <a:pt x="5896" y="2014"/>
                      <a:pt x="5884" y="2011"/>
                    </a:cubicBezTo>
                    <a:cubicBezTo>
                      <a:pt x="5884" y="2022"/>
                      <a:pt x="5884" y="2032"/>
                      <a:pt x="5884" y="2043"/>
                    </a:cubicBezTo>
                    <a:cubicBezTo>
                      <a:pt x="5853" y="2071"/>
                      <a:pt x="5834" y="2107"/>
                      <a:pt x="5832" y="2155"/>
                    </a:cubicBezTo>
                    <a:cubicBezTo>
                      <a:pt x="5819" y="2157"/>
                      <a:pt x="5811" y="2163"/>
                      <a:pt x="5804" y="2171"/>
                    </a:cubicBezTo>
                    <a:cubicBezTo>
                      <a:pt x="5803" y="2180"/>
                      <a:pt x="5807" y="2184"/>
                      <a:pt x="5816" y="2183"/>
                    </a:cubicBezTo>
                    <a:cubicBezTo>
                      <a:pt x="5801" y="2204"/>
                      <a:pt x="5790" y="2229"/>
                      <a:pt x="5756" y="2231"/>
                    </a:cubicBezTo>
                    <a:cubicBezTo>
                      <a:pt x="5763" y="2235"/>
                      <a:pt x="5763" y="2246"/>
                      <a:pt x="5776" y="2243"/>
                    </a:cubicBezTo>
                    <a:cubicBezTo>
                      <a:pt x="5761" y="2262"/>
                      <a:pt x="5789" y="2266"/>
                      <a:pt x="5784" y="2287"/>
                    </a:cubicBezTo>
                    <a:cubicBezTo>
                      <a:pt x="5762" y="2302"/>
                      <a:pt x="5745" y="2323"/>
                      <a:pt x="5720" y="2335"/>
                    </a:cubicBezTo>
                    <a:cubicBezTo>
                      <a:pt x="5723" y="2350"/>
                      <a:pt x="5715" y="2354"/>
                      <a:pt x="5716" y="2367"/>
                    </a:cubicBezTo>
                    <a:cubicBezTo>
                      <a:pt x="5708" y="2374"/>
                      <a:pt x="5711" y="2367"/>
                      <a:pt x="5700" y="2367"/>
                    </a:cubicBezTo>
                    <a:cubicBezTo>
                      <a:pt x="5692" y="2372"/>
                      <a:pt x="5698" y="2392"/>
                      <a:pt x="5692" y="2399"/>
                    </a:cubicBezTo>
                    <a:cubicBezTo>
                      <a:pt x="5685" y="2389"/>
                      <a:pt x="5685" y="2392"/>
                      <a:pt x="5680" y="2403"/>
                    </a:cubicBezTo>
                    <a:cubicBezTo>
                      <a:pt x="5689" y="2429"/>
                      <a:pt x="5684" y="2411"/>
                      <a:pt x="5676" y="2443"/>
                    </a:cubicBezTo>
                    <a:cubicBezTo>
                      <a:pt x="5664" y="2443"/>
                      <a:pt x="5660" y="2435"/>
                      <a:pt x="5652" y="2431"/>
                    </a:cubicBezTo>
                    <a:cubicBezTo>
                      <a:pt x="5678" y="2452"/>
                      <a:pt x="5653" y="2475"/>
                      <a:pt x="5648" y="2499"/>
                    </a:cubicBezTo>
                    <a:cubicBezTo>
                      <a:pt x="5633" y="2501"/>
                      <a:pt x="5638" y="2483"/>
                      <a:pt x="5620" y="2487"/>
                    </a:cubicBezTo>
                    <a:cubicBezTo>
                      <a:pt x="5624" y="2504"/>
                      <a:pt x="5637" y="2513"/>
                      <a:pt x="5632" y="2539"/>
                    </a:cubicBezTo>
                    <a:cubicBezTo>
                      <a:pt x="5617" y="2537"/>
                      <a:pt x="5607" y="2549"/>
                      <a:pt x="5596" y="2539"/>
                    </a:cubicBezTo>
                    <a:cubicBezTo>
                      <a:pt x="5604" y="2560"/>
                      <a:pt x="5573" y="2588"/>
                      <a:pt x="5576" y="2587"/>
                    </a:cubicBezTo>
                    <a:cubicBezTo>
                      <a:pt x="5584" y="2597"/>
                      <a:pt x="5566" y="2589"/>
                      <a:pt x="5556" y="2595"/>
                    </a:cubicBezTo>
                    <a:cubicBezTo>
                      <a:pt x="5567" y="2612"/>
                      <a:pt x="5545" y="2637"/>
                      <a:pt x="5568" y="2643"/>
                    </a:cubicBezTo>
                    <a:cubicBezTo>
                      <a:pt x="5553" y="2650"/>
                      <a:pt x="5570" y="2655"/>
                      <a:pt x="5568" y="2671"/>
                    </a:cubicBezTo>
                    <a:cubicBezTo>
                      <a:pt x="5548" y="2665"/>
                      <a:pt x="5554" y="2699"/>
                      <a:pt x="5532" y="2703"/>
                    </a:cubicBezTo>
                    <a:cubicBezTo>
                      <a:pt x="5534" y="2723"/>
                      <a:pt x="5529" y="2765"/>
                      <a:pt x="5512" y="2779"/>
                    </a:cubicBezTo>
                    <a:cubicBezTo>
                      <a:pt x="5521" y="2798"/>
                      <a:pt x="5512" y="2818"/>
                      <a:pt x="5504" y="2831"/>
                    </a:cubicBezTo>
                    <a:cubicBezTo>
                      <a:pt x="5500" y="2828"/>
                      <a:pt x="5500" y="2822"/>
                      <a:pt x="5492" y="2823"/>
                    </a:cubicBezTo>
                    <a:cubicBezTo>
                      <a:pt x="5484" y="2832"/>
                      <a:pt x="5495" y="2841"/>
                      <a:pt x="5488" y="2855"/>
                    </a:cubicBezTo>
                    <a:cubicBezTo>
                      <a:pt x="5474" y="2857"/>
                      <a:pt x="5464" y="2855"/>
                      <a:pt x="5444" y="2859"/>
                    </a:cubicBezTo>
                    <a:cubicBezTo>
                      <a:pt x="5453" y="2862"/>
                      <a:pt x="5473" y="2878"/>
                      <a:pt x="5464" y="2895"/>
                    </a:cubicBezTo>
                    <a:cubicBezTo>
                      <a:pt x="5468" y="2908"/>
                      <a:pt x="5491" y="2902"/>
                      <a:pt x="5496" y="2915"/>
                    </a:cubicBezTo>
                    <a:cubicBezTo>
                      <a:pt x="5485" y="2936"/>
                      <a:pt x="5476" y="2934"/>
                      <a:pt x="5468" y="2959"/>
                    </a:cubicBezTo>
                    <a:cubicBezTo>
                      <a:pt x="5435" y="2951"/>
                      <a:pt x="5452" y="2994"/>
                      <a:pt x="5424" y="2991"/>
                    </a:cubicBezTo>
                    <a:cubicBezTo>
                      <a:pt x="5438" y="3019"/>
                      <a:pt x="5414" y="3061"/>
                      <a:pt x="5448" y="3071"/>
                    </a:cubicBezTo>
                    <a:cubicBezTo>
                      <a:pt x="5449" y="3118"/>
                      <a:pt x="5429" y="3128"/>
                      <a:pt x="5416" y="3155"/>
                    </a:cubicBezTo>
                    <a:cubicBezTo>
                      <a:pt x="5434" y="3161"/>
                      <a:pt x="5440" y="3196"/>
                      <a:pt x="5448" y="3223"/>
                    </a:cubicBezTo>
                    <a:cubicBezTo>
                      <a:pt x="5430" y="3220"/>
                      <a:pt x="5424" y="3228"/>
                      <a:pt x="5408" y="3227"/>
                    </a:cubicBezTo>
                    <a:cubicBezTo>
                      <a:pt x="5408" y="3239"/>
                      <a:pt x="5408" y="3251"/>
                      <a:pt x="5408" y="3263"/>
                    </a:cubicBezTo>
                    <a:cubicBezTo>
                      <a:pt x="5403" y="3263"/>
                      <a:pt x="5397" y="3263"/>
                      <a:pt x="5392" y="3263"/>
                    </a:cubicBezTo>
                    <a:cubicBezTo>
                      <a:pt x="5392" y="3269"/>
                      <a:pt x="5393" y="3274"/>
                      <a:pt x="5388" y="3275"/>
                    </a:cubicBezTo>
                    <a:cubicBezTo>
                      <a:pt x="5413" y="3270"/>
                      <a:pt x="5411" y="3312"/>
                      <a:pt x="5384" y="3315"/>
                    </a:cubicBezTo>
                    <a:cubicBezTo>
                      <a:pt x="5377" y="3335"/>
                      <a:pt x="5398" y="3328"/>
                      <a:pt x="5396" y="3343"/>
                    </a:cubicBezTo>
                    <a:cubicBezTo>
                      <a:pt x="5392" y="3343"/>
                      <a:pt x="5388" y="3343"/>
                      <a:pt x="5384" y="3343"/>
                    </a:cubicBezTo>
                    <a:cubicBezTo>
                      <a:pt x="5413" y="3365"/>
                      <a:pt x="5376" y="3397"/>
                      <a:pt x="5376" y="3427"/>
                    </a:cubicBezTo>
                    <a:cubicBezTo>
                      <a:pt x="5394" y="3413"/>
                      <a:pt x="5404" y="3427"/>
                      <a:pt x="5420" y="3435"/>
                    </a:cubicBezTo>
                    <a:cubicBezTo>
                      <a:pt x="5429" y="3416"/>
                      <a:pt x="5448" y="3407"/>
                      <a:pt x="5468" y="3399"/>
                    </a:cubicBezTo>
                    <a:cubicBezTo>
                      <a:pt x="5446" y="3386"/>
                      <a:pt x="5482" y="3329"/>
                      <a:pt x="5432" y="3331"/>
                    </a:cubicBezTo>
                    <a:cubicBezTo>
                      <a:pt x="5446" y="3329"/>
                      <a:pt x="5446" y="3313"/>
                      <a:pt x="5460" y="3311"/>
                    </a:cubicBezTo>
                    <a:cubicBezTo>
                      <a:pt x="5459" y="3294"/>
                      <a:pt x="5459" y="3278"/>
                      <a:pt x="5468" y="3271"/>
                    </a:cubicBezTo>
                    <a:cubicBezTo>
                      <a:pt x="5464" y="3267"/>
                      <a:pt x="5467" y="3256"/>
                      <a:pt x="5456" y="3259"/>
                    </a:cubicBezTo>
                    <a:cubicBezTo>
                      <a:pt x="5454" y="3249"/>
                      <a:pt x="5475" y="3229"/>
                      <a:pt x="5456" y="3227"/>
                    </a:cubicBezTo>
                    <a:cubicBezTo>
                      <a:pt x="5465" y="3205"/>
                      <a:pt x="5487" y="3192"/>
                      <a:pt x="5476" y="3171"/>
                    </a:cubicBezTo>
                    <a:cubicBezTo>
                      <a:pt x="5491" y="3172"/>
                      <a:pt x="5487" y="3152"/>
                      <a:pt x="5504" y="3155"/>
                    </a:cubicBezTo>
                    <a:cubicBezTo>
                      <a:pt x="5500" y="3099"/>
                      <a:pt x="5520" y="3071"/>
                      <a:pt x="5532" y="3023"/>
                    </a:cubicBezTo>
                    <a:cubicBezTo>
                      <a:pt x="5566" y="3010"/>
                      <a:pt x="5534" y="2972"/>
                      <a:pt x="5532" y="2939"/>
                    </a:cubicBezTo>
                    <a:cubicBezTo>
                      <a:pt x="5552" y="2949"/>
                      <a:pt x="5553" y="2918"/>
                      <a:pt x="5560" y="2903"/>
                    </a:cubicBezTo>
                    <a:cubicBezTo>
                      <a:pt x="5576" y="2912"/>
                      <a:pt x="5575" y="2898"/>
                      <a:pt x="5592" y="2899"/>
                    </a:cubicBezTo>
                    <a:cubicBezTo>
                      <a:pt x="5590" y="2884"/>
                      <a:pt x="5590" y="2876"/>
                      <a:pt x="5584" y="2859"/>
                    </a:cubicBezTo>
                    <a:cubicBezTo>
                      <a:pt x="5616" y="2840"/>
                      <a:pt x="5630" y="2787"/>
                      <a:pt x="5608" y="2751"/>
                    </a:cubicBezTo>
                    <a:cubicBezTo>
                      <a:pt x="5612" y="2747"/>
                      <a:pt x="5615" y="2750"/>
                      <a:pt x="5628" y="2747"/>
                    </a:cubicBezTo>
                    <a:cubicBezTo>
                      <a:pt x="5623" y="2731"/>
                      <a:pt x="5632" y="2699"/>
                      <a:pt x="5652" y="2695"/>
                    </a:cubicBezTo>
                    <a:cubicBezTo>
                      <a:pt x="5654" y="2668"/>
                      <a:pt x="5645" y="2603"/>
                      <a:pt x="5688" y="2611"/>
                    </a:cubicBezTo>
                    <a:cubicBezTo>
                      <a:pt x="5688" y="2604"/>
                      <a:pt x="5693" y="2589"/>
                      <a:pt x="5708" y="2587"/>
                    </a:cubicBezTo>
                    <a:cubicBezTo>
                      <a:pt x="5697" y="2546"/>
                      <a:pt x="5726" y="2529"/>
                      <a:pt x="5748" y="2511"/>
                    </a:cubicBezTo>
                    <a:cubicBezTo>
                      <a:pt x="5722" y="2429"/>
                      <a:pt x="5849" y="2416"/>
                      <a:pt x="5812" y="2347"/>
                    </a:cubicBezTo>
                    <a:cubicBezTo>
                      <a:pt x="5839" y="2284"/>
                      <a:pt x="5870" y="2240"/>
                      <a:pt x="5920" y="2195"/>
                    </a:cubicBezTo>
                    <a:cubicBezTo>
                      <a:pt x="5915" y="2187"/>
                      <a:pt x="5906" y="2182"/>
                      <a:pt x="5896" y="2179"/>
                    </a:cubicBezTo>
                    <a:cubicBezTo>
                      <a:pt x="5892" y="2153"/>
                      <a:pt x="5910" y="2129"/>
                      <a:pt x="5924" y="2135"/>
                    </a:cubicBezTo>
                    <a:cubicBezTo>
                      <a:pt x="5921" y="2125"/>
                      <a:pt x="5941" y="2125"/>
                      <a:pt x="5944" y="2111"/>
                    </a:cubicBezTo>
                    <a:cubicBezTo>
                      <a:pt x="5929" y="2110"/>
                      <a:pt x="5935" y="2088"/>
                      <a:pt x="5920" y="2087"/>
                    </a:cubicBezTo>
                    <a:cubicBezTo>
                      <a:pt x="5927" y="2065"/>
                      <a:pt x="5929" y="2038"/>
                      <a:pt x="5960" y="2039"/>
                    </a:cubicBezTo>
                    <a:cubicBezTo>
                      <a:pt x="5973" y="2025"/>
                      <a:pt x="5988" y="2009"/>
                      <a:pt x="6016" y="1999"/>
                    </a:cubicBezTo>
                    <a:cubicBezTo>
                      <a:pt x="6002" y="1971"/>
                      <a:pt x="6023" y="1966"/>
                      <a:pt x="6020" y="1931"/>
                    </a:cubicBezTo>
                    <a:cubicBezTo>
                      <a:pt x="6028" y="1931"/>
                      <a:pt x="6036" y="1931"/>
                      <a:pt x="6044" y="1931"/>
                    </a:cubicBezTo>
                    <a:cubicBezTo>
                      <a:pt x="6041" y="1907"/>
                      <a:pt x="6041" y="1905"/>
                      <a:pt x="6040" y="1883"/>
                    </a:cubicBezTo>
                    <a:cubicBezTo>
                      <a:pt x="6071" y="1887"/>
                      <a:pt x="6087" y="1882"/>
                      <a:pt x="6120" y="1895"/>
                    </a:cubicBezTo>
                    <a:cubicBezTo>
                      <a:pt x="6109" y="1883"/>
                      <a:pt x="6089" y="1841"/>
                      <a:pt x="6124" y="1839"/>
                    </a:cubicBezTo>
                    <a:cubicBezTo>
                      <a:pt x="6131" y="1822"/>
                      <a:pt x="6104" y="1818"/>
                      <a:pt x="6128" y="1819"/>
                    </a:cubicBezTo>
                    <a:cubicBezTo>
                      <a:pt x="6130" y="1805"/>
                      <a:pt x="6122" y="1801"/>
                      <a:pt x="6116" y="1795"/>
                    </a:cubicBezTo>
                    <a:cubicBezTo>
                      <a:pt x="6110" y="1778"/>
                      <a:pt x="6138" y="1796"/>
                      <a:pt x="6132" y="1779"/>
                    </a:cubicBezTo>
                    <a:cubicBezTo>
                      <a:pt x="6143" y="1776"/>
                      <a:pt x="6140" y="1787"/>
                      <a:pt x="6148" y="1787"/>
                    </a:cubicBezTo>
                    <a:cubicBezTo>
                      <a:pt x="6163" y="1780"/>
                      <a:pt x="6160" y="1756"/>
                      <a:pt x="6188" y="1763"/>
                    </a:cubicBezTo>
                    <a:cubicBezTo>
                      <a:pt x="6165" y="1747"/>
                      <a:pt x="6218" y="1755"/>
                      <a:pt x="6216" y="1735"/>
                    </a:cubicBezTo>
                    <a:cubicBezTo>
                      <a:pt x="6222" y="1744"/>
                      <a:pt x="6224" y="1743"/>
                      <a:pt x="6236" y="1739"/>
                    </a:cubicBezTo>
                    <a:cubicBezTo>
                      <a:pt x="6234" y="1727"/>
                      <a:pt x="6217" y="1728"/>
                      <a:pt x="6216" y="1715"/>
                    </a:cubicBezTo>
                    <a:cubicBezTo>
                      <a:pt x="6231" y="1714"/>
                      <a:pt x="6231" y="1698"/>
                      <a:pt x="6244" y="1695"/>
                    </a:cubicBezTo>
                    <a:cubicBezTo>
                      <a:pt x="6242" y="1673"/>
                      <a:pt x="6246" y="1657"/>
                      <a:pt x="6256" y="1647"/>
                    </a:cubicBezTo>
                    <a:cubicBezTo>
                      <a:pt x="6262" y="1648"/>
                      <a:pt x="6257" y="1659"/>
                      <a:pt x="6264" y="1659"/>
                    </a:cubicBezTo>
                    <a:cubicBezTo>
                      <a:pt x="6276" y="1656"/>
                      <a:pt x="6260" y="1650"/>
                      <a:pt x="6264" y="1643"/>
                    </a:cubicBezTo>
                    <a:cubicBezTo>
                      <a:pt x="6278" y="1653"/>
                      <a:pt x="6309" y="1632"/>
                      <a:pt x="6308" y="1663"/>
                    </a:cubicBezTo>
                    <a:cubicBezTo>
                      <a:pt x="6319" y="1651"/>
                      <a:pt x="6300" y="1613"/>
                      <a:pt x="6292" y="1619"/>
                    </a:cubicBezTo>
                    <a:cubicBezTo>
                      <a:pt x="6285" y="1610"/>
                      <a:pt x="6305" y="1604"/>
                      <a:pt x="6312" y="1611"/>
                    </a:cubicBezTo>
                    <a:cubicBezTo>
                      <a:pt x="6317" y="1602"/>
                      <a:pt x="6320" y="1593"/>
                      <a:pt x="6324" y="1583"/>
                    </a:cubicBezTo>
                    <a:cubicBezTo>
                      <a:pt x="6342" y="1591"/>
                      <a:pt x="6341" y="1587"/>
                      <a:pt x="6360" y="1583"/>
                    </a:cubicBezTo>
                    <a:cubicBezTo>
                      <a:pt x="6357" y="1580"/>
                      <a:pt x="6358" y="1572"/>
                      <a:pt x="6352" y="1571"/>
                    </a:cubicBezTo>
                    <a:cubicBezTo>
                      <a:pt x="6355" y="1565"/>
                      <a:pt x="6388" y="1567"/>
                      <a:pt x="6372" y="1555"/>
                    </a:cubicBezTo>
                    <a:cubicBezTo>
                      <a:pt x="6375" y="1546"/>
                      <a:pt x="6386" y="1562"/>
                      <a:pt x="6392" y="1563"/>
                    </a:cubicBezTo>
                    <a:cubicBezTo>
                      <a:pt x="6388" y="1536"/>
                      <a:pt x="6414" y="1516"/>
                      <a:pt x="6428" y="1495"/>
                    </a:cubicBezTo>
                    <a:cubicBezTo>
                      <a:pt x="6438" y="1494"/>
                      <a:pt x="6447" y="1494"/>
                      <a:pt x="6448" y="1503"/>
                    </a:cubicBezTo>
                    <a:cubicBezTo>
                      <a:pt x="6456" y="1494"/>
                      <a:pt x="6462" y="1483"/>
                      <a:pt x="6476" y="1479"/>
                    </a:cubicBezTo>
                    <a:cubicBezTo>
                      <a:pt x="6472" y="1467"/>
                      <a:pt x="6458" y="1463"/>
                      <a:pt x="6460" y="1455"/>
                    </a:cubicBezTo>
                    <a:cubicBezTo>
                      <a:pt x="6462" y="1447"/>
                      <a:pt x="6471" y="1462"/>
                      <a:pt x="6468" y="1443"/>
                    </a:cubicBezTo>
                    <a:cubicBezTo>
                      <a:pt x="6493" y="1436"/>
                      <a:pt x="6484" y="1464"/>
                      <a:pt x="6504" y="1451"/>
                    </a:cubicBezTo>
                    <a:cubicBezTo>
                      <a:pt x="6503" y="1458"/>
                      <a:pt x="6497" y="1460"/>
                      <a:pt x="6488" y="1459"/>
                    </a:cubicBezTo>
                    <a:cubicBezTo>
                      <a:pt x="6506" y="1474"/>
                      <a:pt x="6524" y="1490"/>
                      <a:pt x="6548" y="1499"/>
                    </a:cubicBezTo>
                    <a:cubicBezTo>
                      <a:pt x="6555" y="1484"/>
                      <a:pt x="6527" y="1469"/>
                      <a:pt x="6520" y="1455"/>
                    </a:cubicBezTo>
                    <a:cubicBezTo>
                      <a:pt x="6539" y="1467"/>
                      <a:pt x="6522" y="1434"/>
                      <a:pt x="6540" y="1439"/>
                    </a:cubicBezTo>
                    <a:cubicBezTo>
                      <a:pt x="6541" y="1427"/>
                      <a:pt x="6527" y="1431"/>
                      <a:pt x="6520" y="1427"/>
                    </a:cubicBezTo>
                    <a:cubicBezTo>
                      <a:pt x="6518" y="1411"/>
                      <a:pt x="6542" y="1422"/>
                      <a:pt x="6536" y="1403"/>
                    </a:cubicBezTo>
                    <a:cubicBezTo>
                      <a:pt x="6543" y="1403"/>
                      <a:pt x="6549" y="1403"/>
                      <a:pt x="6556" y="1403"/>
                    </a:cubicBezTo>
                    <a:cubicBezTo>
                      <a:pt x="6551" y="1414"/>
                      <a:pt x="6546" y="1425"/>
                      <a:pt x="6548" y="1443"/>
                    </a:cubicBezTo>
                    <a:cubicBezTo>
                      <a:pt x="6559" y="1447"/>
                      <a:pt x="6562" y="1458"/>
                      <a:pt x="6568" y="1467"/>
                    </a:cubicBezTo>
                    <a:cubicBezTo>
                      <a:pt x="6573" y="1466"/>
                      <a:pt x="6571" y="1460"/>
                      <a:pt x="6572" y="1455"/>
                    </a:cubicBezTo>
                    <a:cubicBezTo>
                      <a:pt x="6580" y="1455"/>
                      <a:pt x="6577" y="1466"/>
                      <a:pt x="6588" y="1463"/>
                    </a:cubicBezTo>
                    <a:cubicBezTo>
                      <a:pt x="6561" y="1485"/>
                      <a:pt x="6580" y="1511"/>
                      <a:pt x="6588" y="1539"/>
                    </a:cubicBezTo>
                    <a:cubicBezTo>
                      <a:pt x="6574" y="1538"/>
                      <a:pt x="6570" y="1528"/>
                      <a:pt x="6556" y="1527"/>
                    </a:cubicBezTo>
                    <a:cubicBezTo>
                      <a:pt x="6533" y="1531"/>
                      <a:pt x="6534" y="1576"/>
                      <a:pt x="6508" y="1563"/>
                    </a:cubicBezTo>
                    <a:cubicBezTo>
                      <a:pt x="6511" y="1577"/>
                      <a:pt x="6504" y="1580"/>
                      <a:pt x="6500" y="1587"/>
                    </a:cubicBezTo>
                    <a:cubicBezTo>
                      <a:pt x="6477" y="1576"/>
                      <a:pt x="6476" y="1596"/>
                      <a:pt x="6452" y="1595"/>
                    </a:cubicBezTo>
                    <a:cubicBezTo>
                      <a:pt x="6445" y="1609"/>
                      <a:pt x="6455" y="1605"/>
                      <a:pt x="6456" y="1619"/>
                    </a:cubicBezTo>
                    <a:cubicBezTo>
                      <a:pt x="6438" y="1621"/>
                      <a:pt x="6427" y="1616"/>
                      <a:pt x="6416" y="1611"/>
                    </a:cubicBezTo>
                    <a:cubicBezTo>
                      <a:pt x="6401" y="1607"/>
                      <a:pt x="6410" y="1626"/>
                      <a:pt x="6396" y="1623"/>
                    </a:cubicBezTo>
                    <a:cubicBezTo>
                      <a:pt x="6401" y="1631"/>
                      <a:pt x="6402" y="1643"/>
                      <a:pt x="6416" y="1643"/>
                    </a:cubicBezTo>
                    <a:cubicBezTo>
                      <a:pt x="6413" y="1648"/>
                      <a:pt x="6411" y="1654"/>
                      <a:pt x="6412" y="1663"/>
                    </a:cubicBezTo>
                    <a:cubicBezTo>
                      <a:pt x="6396" y="1654"/>
                      <a:pt x="6395" y="1671"/>
                      <a:pt x="6400" y="1683"/>
                    </a:cubicBezTo>
                    <a:cubicBezTo>
                      <a:pt x="6383" y="1683"/>
                      <a:pt x="6378" y="1690"/>
                      <a:pt x="6368" y="1679"/>
                    </a:cubicBezTo>
                    <a:cubicBezTo>
                      <a:pt x="6371" y="1682"/>
                      <a:pt x="6373" y="1710"/>
                      <a:pt x="6380" y="1715"/>
                    </a:cubicBezTo>
                    <a:cubicBezTo>
                      <a:pt x="6359" y="1721"/>
                      <a:pt x="6340" y="1729"/>
                      <a:pt x="6324" y="1739"/>
                    </a:cubicBezTo>
                    <a:cubicBezTo>
                      <a:pt x="6328" y="1750"/>
                      <a:pt x="6333" y="1727"/>
                      <a:pt x="6340" y="1739"/>
                    </a:cubicBezTo>
                    <a:cubicBezTo>
                      <a:pt x="6340" y="1754"/>
                      <a:pt x="6329" y="1757"/>
                      <a:pt x="6324" y="1767"/>
                    </a:cubicBezTo>
                    <a:cubicBezTo>
                      <a:pt x="6317" y="1768"/>
                      <a:pt x="6316" y="1762"/>
                      <a:pt x="6308" y="1763"/>
                    </a:cubicBezTo>
                    <a:cubicBezTo>
                      <a:pt x="6298" y="1769"/>
                      <a:pt x="6304" y="1791"/>
                      <a:pt x="6288" y="1791"/>
                    </a:cubicBezTo>
                    <a:cubicBezTo>
                      <a:pt x="6288" y="1802"/>
                      <a:pt x="6288" y="1812"/>
                      <a:pt x="6288" y="1823"/>
                    </a:cubicBezTo>
                    <a:cubicBezTo>
                      <a:pt x="6262" y="1842"/>
                      <a:pt x="6249" y="1878"/>
                      <a:pt x="6212" y="1895"/>
                    </a:cubicBezTo>
                    <a:cubicBezTo>
                      <a:pt x="6212" y="1891"/>
                      <a:pt x="6212" y="1887"/>
                      <a:pt x="6212" y="1883"/>
                    </a:cubicBezTo>
                    <a:cubicBezTo>
                      <a:pt x="6197" y="1886"/>
                      <a:pt x="6190" y="1895"/>
                      <a:pt x="6192" y="1915"/>
                    </a:cubicBezTo>
                    <a:cubicBezTo>
                      <a:pt x="6185" y="1916"/>
                      <a:pt x="6184" y="1910"/>
                      <a:pt x="6176" y="1911"/>
                    </a:cubicBezTo>
                    <a:cubicBezTo>
                      <a:pt x="6203" y="1930"/>
                      <a:pt x="6175" y="1958"/>
                      <a:pt x="6168" y="1979"/>
                    </a:cubicBezTo>
                    <a:cubicBezTo>
                      <a:pt x="6128" y="1997"/>
                      <a:pt x="6111" y="2037"/>
                      <a:pt x="6100" y="2083"/>
                    </a:cubicBezTo>
                    <a:cubicBezTo>
                      <a:pt x="6091" y="2082"/>
                      <a:pt x="6093" y="2069"/>
                      <a:pt x="6080" y="2071"/>
                    </a:cubicBezTo>
                    <a:cubicBezTo>
                      <a:pt x="6064" y="2141"/>
                      <a:pt x="6019" y="2166"/>
                      <a:pt x="6004" y="2231"/>
                    </a:cubicBezTo>
                    <a:cubicBezTo>
                      <a:pt x="5992" y="2220"/>
                      <a:pt x="5976" y="2207"/>
                      <a:pt x="5964" y="2223"/>
                    </a:cubicBezTo>
                    <a:cubicBezTo>
                      <a:pt x="5964" y="2232"/>
                      <a:pt x="5981" y="2225"/>
                      <a:pt x="5988" y="2227"/>
                    </a:cubicBezTo>
                    <a:cubicBezTo>
                      <a:pt x="5978" y="2240"/>
                      <a:pt x="6001" y="2247"/>
                      <a:pt x="6000" y="2263"/>
                    </a:cubicBezTo>
                    <a:cubicBezTo>
                      <a:pt x="5986" y="2290"/>
                      <a:pt x="6005" y="2377"/>
                      <a:pt x="5952" y="2367"/>
                    </a:cubicBezTo>
                    <a:cubicBezTo>
                      <a:pt x="5964" y="2389"/>
                      <a:pt x="5920" y="2420"/>
                      <a:pt x="5932" y="2435"/>
                    </a:cubicBezTo>
                    <a:cubicBezTo>
                      <a:pt x="5911" y="2446"/>
                      <a:pt x="5889" y="2432"/>
                      <a:pt x="5884" y="2459"/>
                    </a:cubicBezTo>
                    <a:cubicBezTo>
                      <a:pt x="5874" y="2454"/>
                      <a:pt x="5872" y="2450"/>
                      <a:pt x="5860" y="2455"/>
                    </a:cubicBezTo>
                    <a:cubicBezTo>
                      <a:pt x="5864" y="2472"/>
                      <a:pt x="5873" y="2461"/>
                      <a:pt x="5884" y="2467"/>
                    </a:cubicBezTo>
                    <a:cubicBezTo>
                      <a:pt x="5867" y="2471"/>
                      <a:pt x="5905" y="2491"/>
                      <a:pt x="5908" y="2487"/>
                    </a:cubicBezTo>
                    <a:cubicBezTo>
                      <a:pt x="5913" y="2501"/>
                      <a:pt x="5894" y="2526"/>
                      <a:pt x="5872" y="2527"/>
                    </a:cubicBezTo>
                    <a:cubicBezTo>
                      <a:pt x="5882" y="2532"/>
                      <a:pt x="5865" y="2539"/>
                      <a:pt x="5876" y="2543"/>
                    </a:cubicBezTo>
                    <a:cubicBezTo>
                      <a:pt x="5871" y="2553"/>
                      <a:pt x="5860" y="2556"/>
                      <a:pt x="5848" y="2559"/>
                    </a:cubicBezTo>
                    <a:cubicBezTo>
                      <a:pt x="5853" y="2564"/>
                      <a:pt x="5853" y="2573"/>
                      <a:pt x="5852" y="2583"/>
                    </a:cubicBezTo>
                    <a:cubicBezTo>
                      <a:pt x="5844" y="2582"/>
                      <a:pt x="5826" y="2603"/>
                      <a:pt x="5824" y="2583"/>
                    </a:cubicBezTo>
                    <a:cubicBezTo>
                      <a:pt x="5814" y="2585"/>
                      <a:pt x="5828" y="2611"/>
                      <a:pt x="5808" y="2603"/>
                    </a:cubicBezTo>
                    <a:cubicBezTo>
                      <a:pt x="5807" y="2610"/>
                      <a:pt x="5813" y="2611"/>
                      <a:pt x="5812" y="2619"/>
                    </a:cubicBezTo>
                    <a:cubicBezTo>
                      <a:pt x="5818" y="2619"/>
                      <a:pt x="5827" y="2621"/>
                      <a:pt x="5828" y="2615"/>
                    </a:cubicBezTo>
                    <a:cubicBezTo>
                      <a:pt x="5836" y="2622"/>
                      <a:pt x="5837" y="2636"/>
                      <a:pt x="5836" y="2651"/>
                    </a:cubicBezTo>
                    <a:cubicBezTo>
                      <a:pt x="5798" y="2670"/>
                      <a:pt x="5796" y="2725"/>
                      <a:pt x="5760" y="2747"/>
                    </a:cubicBezTo>
                    <a:cubicBezTo>
                      <a:pt x="5762" y="2770"/>
                      <a:pt x="5758" y="2788"/>
                      <a:pt x="5756" y="2807"/>
                    </a:cubicBezTo>
                    <a:cubicBezTo>
                      <a:pt x="5732" y="2803"/>
                      <a:pt x="5712" y="2831"/>
                      <a:pt x="5724" y="2859"/>
                    </a:cubicBezTo>
                    <a:cubicBezTo>
                      <a:pt x="5716" y="2883"/>
                      <a:pt x="5689" y="2916"/>
                      <a:pt x="5692" y="2955"/>
                    </a:cubicBezTo>
                    <a:cubicBezTo>
                      <a:pt x="5687" y="2959"/>
                      <a:pt x="5680" y="2962"/>
                      <a:pt x="5676" y="2967"/>
                    </a:cubicBezTo>
                    <a:cubicBezTo>
                      <a:pt x="5675" y="2983"/>
                      <a:pt x="5693" y="2979"/>
                      <a:pt x="5692" y="2995"/>
                    </a:cubicBezTo>
                    <a:cubicBezTo>
                      <a:pt x="5673" y="2992"/>
                      <a:pt x="5658" y="3024"/>
                      <a:pt x="5640" y="3035"/>
                    </a:cubicBezTo>
                    <a:cubicBezTo>
                      <a:pt x="5644" y="3042"/>
                      <a:pt x="5651" y="3045"/>
                      <a:pt x="5648" y="3059"/>
                    </a:cubicBezTo>
                    <a:cubicBezTo>
                      <a:pt x="5636" y="3062"/>
                      <a:pt x="5633" y="3055"/>
                      <a:pt x="5624" y="3055"/>
                    </a:cubicBezTo>
                    <a:cubicBezTo>
                      <a:pt x="5624" y="3047"/>
                      <a:pt x="5635" y="3050"/>
                      <a:pt x="5632" y="3039"/>
                    </a:cubicBezTo>
                    <a:cubicBezTo>
                      <a:pt x="5630" y="3030"/>
                      <a:pt x="5626" y="3044"/>
                      <a:pt x="5620" y="3035"/>
                    </a:cubicBezTo>
                    <a:cubicBezTo>
                      <a:pt x="5606" y="3051"/>
                      <a:pt x="5620" y="3061"/>
                      <a:pt x="5624" y="3079"/>
                    </a:cubicBezTo>
                    <a:cubicBezTo>
                      <a:pt x="5615" y="3077"/>
                      <a:pt x="5618" y="3087"/>
                      <a:pt x="5612" y="3087"/>
                    </a:cubicBezTo>
                    <a:cubicBezTo>
                      <a:pt x="5627" y="3114"/>
                      <a:pt x="5630" y="3151"/>
                      <a:pt x="5620" y="3183"/>
                    </a:cubicBezTo>
                    <a:cubicBezTo>
                      <a:pt x="5609" y="3172"/>
                      <a:pt x="5611" y="3191"/>
                      <a:pt x="5604" y="3195"/>
                    </a:cubicBezTo>
                    <a:cubicBezTo>
                      <a:pt x="5605" y="3199"/>
                      <a:pt x="5612" y="3198"/>
                      <a:pt x="5612" y="3203"/>
                    </a:cubicBezTo>
                    <a:cubicBezTo>
                      <a:pt x="5617" y="3216"/>
                      <a:pt x="5599" y="3206"/>
                      <a:pt x="5604" y="3219"/>
                    </a:cubicBezTo>
                    <a:cubicBezTo>
                      <a:pt x="5596" y="3218"/>
                      <a:pt x="5593" y="3211"/>
                      <a:pt x="5588" y="3207"/>
                    </a:cubicBezTo>
                    <a:cubicBezTo>
                      <a:pt x="5580" y="3215"/>
                      <a:pt x="5590" y="3215"/>
                      <a:pt x="5596" y="3219"/>
                    </a:cubicBezTo>
                    <a:cubicBezTo>
                      <a:pt x="5595" y="3224"/>
                      <a:pt x="5589" y="3222"/>
                      <a:pt x="5584" y="3223"/>
                    </a:cubicBezTo>
                    <a:cubicBezTo>
                      <a:pt x="5611" y="3261"/>
                      <a:pt x="5588" y="3308"/>
                      <a:pt x="5584" y="3335"/>
                    </a:cubicBezTo>
                    <a:cubicBezTo>
                      <a:pt x="5572" y="3338"/>
                      <a:pt x="5576" y="3338"/>
                      <a:pt x="5564" y="3335"/>
                    </a:cubicBezTo>
                    <a:cubicBezTo>
                      <a:pt x="5574" y="3362"/>
                      <a:pt x="5593" y="3407"/>
                      <a:pt x="5568" y="3435"/>
                    </a:cubicBezTo>
                    <a:cubicBezTo>
                      <a:pt x="5570" y="3443"/>
                      <a:pt x="5584" y="3438"/>
                      <a:pt x="5580" y="3451"/>
                    </a:cubicBezTo>
                    <a:cubicBezTo>
                      <a:pt x="5562" y="3459"/>
                      <a:pt x="5583" y="3524"/>
                      <a:pt x="5552" y="3507"/>
                    </a:cubicBezTo>
                    <a:cubicBezTo>
                      <a:pt x="5602" y="3533"/>
                      <a:pt x="5555" y="3599"/>
                      <a:pt x="5572" y="3639"/>
                    </a:cubicBezTo>
                    <a:cubicBezTo>
                      <a:pt x="5558" y="3667"/>
                      <a:pt x="5561" y="3694"/>
                      <a:pt x="5548" y="3727"/>
                    </a:cubicBezTo>
                    <a:cubicBezTo>
                      <a:pt x="5537" y="3737"/>
                      <a:pt x="5517" y="3714"/>
                      <a:pt x="5512" y="3731"/>
                    </a:cubicBezTo>
                    <a:cubicBezTo>
                      <a:pt x="5527" y="3735"/>
                      <a:pt x="5546" y="3746"/>
                      <a:pt x="5552" y="3731"/>
                    </a:cubicBezTo>
                    <a:cubicBezTo>
                      <a:pt x="5565" y="3765"/>
                      <a:pt x="5561" y="3808"/>
                      <a:pt x="5584" y="3839"/>
                    </a:cubicBezTo>
                    <a:cubicBezTo>
                      <a:pt x="5595" y="3839"/>
                      <a:pt x="5608" y="3837"/>
                      <a:pt x="5608" y="3847"/>
                    </a:cubicBezTo>
                    <a:cubicBezTo>
                      <a:pt x="5590" y="3865"/>
                      <a:pt x="5608" y="3884"/>
                      <a:pt x="5620" y="3895"/>
                    </a:cubicBezTo>
                    <a:cubicBezTo>
                      <a:pt x="5597" y="3917"/>
                      <a:pt x="5638" y="3953"/>
                      <a:pt x="5620" y="3967"/>
                    </a:cubicBezTo>
                    <a:cubicBezTo>
                      <a:pt x="5659" y="3975"/>
                      <a:pt x="5642" y="4014"/>
                      <a:pt x="5672" y="4027"/>
                    </a:cubicBezTo>
                    <a:cubicBezTo>
                      <a:pt x="5671" y="4036"/>
                      <a:pt x="5662" y="4036"/>
                      <a:pt x="5652" y="4035"/>
                    </a:cubicBezTo>
                    <a:cubicBezTo>
                      <a:pt x="5660" y="4068"/>
                      <a:pt x="5664" y="4076"/>
                      <a:pt x="5660" y="4107"/>
                    </a:cubicBezTo>
                    <a:cubicBezTo>
                      <a:pt x="5664" y="4115"/>
                      <a:pt x="5675" y="4116"/>
                      <a:pt x="5688" y="4115"/>
                    </a:cubicBezTo>
                    <a:cubicBezTo>
                      <a:pt x="5683" y="4122"/>
                      <a:pt x="5683" y="4134"/>
                      <a:pt x="5668" y="4131"/>
                    </a:cubicBezTo>
                    <a:cubicBezTo>
                      <a:pt x="5666" y="4141"/>
                      <a:pt x="5675" y="4140"/>
                      <a:pt x="5672" y="4151"/>
                    </a:cubicBezTo>
                    <a:cubicBezTo>
                      <a:pt x="5701" y="4136"/>
                      <a:pt x="5669" y="4169"/>
                      <a:pt x="5648" y="4171"/>
                    </a:cubicBezTo>
                    <a:cubicBezTo>
                      <a:pt x="5662" y="4189"/>
                      <a:pt x="5684" y="4199"/>
                      <a:pt x="5704" y="4211"/>
                    </a:cubicBezTo>
                    <a:cubicBezTo>
                      <a:pt x="5691" y="4227"/>
                      <a:pt x="5721" y="4239"/>
                      <a:pt x="5700" y="4247"/>
                    </a:cubicBezTo>
                    <a:cubicBezTo>
                      <a:pt x="5704" y="4254"/>
                      <a:pt x="5713" y="4256"/>
                      <a:pt x="5724" y="4255"/>
                    </a:cubicBezTo>
                    <a:cubicBezTo>
                      <a:pt x="5707" y="4265"/>
                      <a:pt x="5736" y="4278"/>
                      <a:pt x="5712" y="4283"/>
                    </a:cubicBezTo>
                    <a:cubicBezTo>
                      <a:pt x="5720" y="4293"/>
                      <a:pt x="5735" y="4298"/>
                      <a:pt x="5748" y="4303"/>
                    </a:cubicBezTo>
                    <a:cubicBezTo>
                      <a:pt x="5737" y="4314"/>
                      <a:pt x="5752" y="4320"/>
                      <a:pt x="5752" y="4331"/>
                    </a:cubicBezTo>
                    <a:cubicBezTo>
                      <a:pt x="5733" y="4328"/>
                      <a:pt x="5740" y="4351"/>
                      <a:pt x="5724" y="4351"/>
                    </a:cubicBezTo>
                    <a:cubicBezTo>
                      <a:pt x="5741" y="4366"/>
                      <a:pt x="5766" y="4373"/>
                      <a:pt x="5764" y="4407"/>
                    </a:cubicBezTo>
                    <a:cubicBezTo>
                      <a:pt x="5756" y="4405"/>
                      <a:pt x="5754" y="4398"/>
                      <a:pt x="5744" y="4399"/>
                    </a:cubicBezTo>
                    <a:cubicBezTo>
                      <a:pt x="5749" y="4411"/>
                      <a:pt x="5761" y="4416"/>
                      <a:pt x="5772" y="4411"/>
                    </a:cubicBezTo>
                    <a:cubicBezTo>
                      <a:pt x="5775" y="4425"/>
                      <a:pt x="5768" y="4429"/>
                      <a:pt x="5760" y="4431"/>
                    </a:cubicBezTo>
                    <a:cubicBezTo>
                      <a:pt x="5791" y="4465"/>
                      <a:pt x="5783" y="4516"/>
                      <a:pt x="5776" y="4563"/>
                    </a:cubicBezTo>
                    <a:cubicBezTo>
                      <a:pt x="5772" y="4562"/>
                      <a:pt x="5773" y="4555"/>
                      <a:pt x="5768" y="4555"/>
                    </a:cubicBezTo>
                    <a:cubicBezTo>
                      <a:pt x="5764" y="4558"/>
                      <a:pt x="5762" y="4562"/>
                      <a:pt x="5760" y="4567"/>
                    </a:cubicBezTo>
                    <a:cubicBezTo>
                      <a:pt x="5765" y="4580"/>
                      <a:pt x="5784" y="4577"/>
                      <a:pt x="5792" y="4587"/>
                    </a:cubicBezTo>
                    <a:cubicBezTo>
                      <a:pt x="5787" y="4609"/>
                      <a:pt x="5794" y="4616"/>
                      <a:pt x="5792" y="4627"/>
                    </a:cubicBezTo>
                    <a:cubicBezTo>
                      <a:pt x="5796" y="4638"/>
                      <a:pt x="5799" y="4616"/>
                      <a:pt x="5812" y="4623"/>
                    </a:cubicBezTo>
                    <a:cubicBezTo>
                      <a:pt x="5814" y="4652"/>
                      <a:pt x="5814" y="4703"/>
                      <a:pt x="5812" y="4739"/>
                    </a:cubicBezTo>
                    <a:cubicBezTo>
                      <a:pt x="5836" y="4758"/>
                      <a:pt x="5870" y="4785"/>
                      <a:pt x="5872" y="4819"/>
                    </a:cubicBezTo>
                    <a:cubicBezTo>
                      <a:pt x="5878" y="4831"/>
                      <a:pt x="5903" y="4822"/>
                      <a:pt x="5900" y="4843"/>
                    </a:cubicBezTo>
                    <a:cubicBezTo>
                      <a:pt x="5893" y="4842"/>
                      <a:pt x="5892" y="4848"/>
                      <a:pt x="5884" y="4847"/>
                    </a:cubicBezTo>
                    <a:cubicBezTo>
                      <a:pt x="5883" y="4863"/>
                      <a:pt x="5900" y="4897"/>
                      <a:pt x="5876" y="4899"/>
                    </a:cubicBezTo>
                    <a:cubicBezTo>
                      <a:pt x="5890" y="4917"/>
                      <a:pt x="5916" y="4923"/>
                      <a:pt x="5916" y="4955"/>
                    </a:cubicBezTo>
                    <a:cubicBezTo>
                      <a:pt x="5901" y="4952"/>
                      <a:pt x="5900" y="4963"/>
                      <a:pt x="5900" y="4975"/>
                    </a:cubicBezTo>
                    <a:cubicBezTo>
                      <a:pt x="5923" y="5008"/>
                      <a:pt x="5963" y="4956"/>
                      <a:pt x="5972" y="4995"/>
                    </a:cubicBezTo>
                    <a:cubicBezTo>
                      <a:pt x="5984" y="4984"/>
                      <a:pt x="5992" y="4969"/>
                      <a:pt x="5996" y="4951"/>
                    </a:cubicBezTo>
                    <a:cubicBezTo>
                      <a:pt x="5996" y="4945"/>
                      <a:pt x="5972" y="4945"/>
                      <a:pt x="5992" y="4943"/>
                    </a:cubicBezTo>
                    <a:cubicBezTo>
                      <a:pt x="5981" y="4932"/>
                      <a:pt x="5966" y="4926"/>
                      <a:pt x="5964" y="4907"/>
                    </a:cubicBezTo>
                    <a:cubicBezTo>
                      <a:pt x="5968" y="4904"/>
                      <a:pt x="5968" y="4898"/>
                      <a:pt x="5976" y="4899"/>
                    </a:cubicBezTo>
                    <a:cubicBezTo>
                      <a:pt x="5954" y="4873"/>
                      <a:pt x="5961" y="4828"/>
                      <a:pt x="5916" y="4819"/>
                    </a:cubicBezTo>
                    <a:cubicBezTo>
                      <a:pt x="5929" y="4806"/>
                      <a:pt x="5913" y="4785"/>
                      <a:pt x="5920" y="4759"/>
                    </a:cubicBezTo>
                    <a:cubicBezTo>
                      <a:pt x="5895" y="4744"/>
                      <a:pt x="5908" y="4714"/>
                      <a:pt x="5884" y="4703"/>
                    </a:cubicBezTo>
                    <a:cubicBezTo>
                      <a:pt x="5896" y="4693"/>
                      <a:pt x="5879" y="4675"/>
                      <a:pt x="5888" y="4667"/>
                    </a:cubicBezTo>
                    <a:cubicBezTo>
                      <a:pt x="5880" y="4658"/>
                      <a:pt x="5874" y="4644"/>
                      <a:pt x="5860" y="4651"/>
                    </a:cubicBezTo>
                    <a:cubicBezTo>
                      <a:pt x="5864" y="4622"/>
                      <a:pt x="5858" y="4602"/>
                      <a:pt x="5836" y="4599"/>
                    </a:cubicBezTo>
                    <a:cubicBezTo>
                      <a:pt x="5838" y="4595"/>
                      <a:pt x="5841" y="4592"/>
                      <a:pt x="5836" y="4591"/>
                    </a:cubicBezTo>
                    <a:cubicBezTo>
                      <a:pt x="5849" y="4597"/>
                      <a:pt x="5843" y="4565"/>
                      <a:pt x="5856" y="4559"/>
                    </a:cubicBezTo>
                    <a:cubicBezTo>
                      <a:pt x="5854" y="4553"/>
                      <a:pt x="5843" y="4556"/>
                      <a:pt x="5848" y="4543"/>
                    </a:cubicBezTo>
                    <a:cubicBezTo>
                      <a:pt x="5829" y="4545"/>
                      <a:pt x="5819" y="4537"/>
                      <a:pt x="5820" y="4519"/>
                    </a:cubicBezTo>
                    <a:cubicBezTo>
                      <a:pt x="5825" y="4519"/>
                      <a:pt x="5831" y="4519"/>
                      <a:pt x="5836" y="4519"/>
                    </a:cubicBezTo>
                    <a:cubicBezTo>
                      <a:pt x="5821" y="4504"/>
                      <a:pt x="5834" y="4486"/>
                      <a:pt x="5816" y="4475"/>
                    </a:cubicBezTo>
                    <a:cubicBezTo>
                      <a:pt x="5815" y="4459"/>
                      <a:pt x="5831" y="4461"/>
                      <a:pt x="5840" y="4455"/>
                    </a:cubicBezTo>
                    <a:cubicBezTo>
                      <a:pt x="5834" y="4448"/>
                      <a:pt x="5825" y="4443"/>
                      <a:pt x="5816" y="4439"/>
                    </a:cubicBezTo>
                    <a:cubicBezTo>
                      <a:pt x="5819" y="4407"/>
                      <a:pt x="5805" y="4392"/>
                      <a:pt x="5808" y="4359"/>
                    </a:cubicBezTo>
                    <a:cubicBezTo>
                      <a:pt x="5789" y="4352"/>
                      <a:pt x="5785" y="4329"/>
                      <a:pt x="5764" y="4323"/>
                    </a:cubicBezTo>
                    <a:cubicBezTo>
                      <a:pt x="5769" y="4314"/>
                      <a:pt x="5770" y="4285"/>
                      <a:pt x="5748" y="4283"/>
                    </a:cubicBezTo>
                    <a:cubicBezTo>
                      <a:pt x="5758" y="4264"/>
                      <a:pt x="5749" y="4236"/>
                      <a:pt x="5764" y="4215"/>
                    </a:cubicBezTo>
                    <a:cubicBezTo>
                      <a:pt x="5748" y="4220"/>
                      <a:pt x="5741" y="4183"/>
                      <a:pt x="5764" y="4179"/>
                    </a:cubicBezTo>
                    <a:cubicBezTo>
                      <a:pt x="5757" y="4145"/>
                      <a:pt x="5732" y="4130"/>
                      <a:pt x="5740" y="4091"/>
                    </a:cubicBezTo>
                    <a:cubicBezTo>
                      <a:pt x="5735" y="4081"/>
                      <a:pt x="5736" y="4066"/>
                      <a:pt x="5716" y="4071"/>
                    </a:cubicBezTo>
                    <a:cubicBezTo>
                      <a:pt x="5742" y="4027"/>
                      <a:pt x="5678" y="4014"/>
                      <a:pt x="5700" y="3987"/>
                    </a:cubicBezTo>
                    <a:cubicBezTo>
                      <a:pt x="5690" y="3979"/>
                      <a:pt x="5684" y="3993"/>
                      <a:pt x="5676" y="3983"/>
                    </a:cubicBezTo>
                    <a:cubicBezTo>
                      <a:pt x="5696" y="3974"/>
                      <a:pt x="5708" y="3957"/>
                      <a:pt x="5704" y="3935"/>
                    </a:cubicBezTo>
                    <a:cubicBezTo>
                      <a:pt x="5696" y="3947"/>
                      <a:pt x="5686" y="3948"/>
                      <a:pt x="5672" y="3939"/>
                    </a:cubicBezTo>
                    <a:cubicBezTo>
                      <a:pt x="5684" y="3912"/>
                      <a:pt x="5651" y="3869"/>
                      <a:pt x="5668" y="3863"/>
                    </a:cubicBezTo>
                    <a:cubicBezTo>
                      <a:pt x="5671" y="3848"/>
                      <a:pt x="5649" y="3858"/>
                      <a:pt x="5652" y="3843"/>
                    </a:cubicBezTo>
                    <a:cubicBezTo>
                      <a:pt x="5673" y="3828"/>
                      <a:pt x="5660" y="3789"/>
                      <a:pt x="5688" y="3775"/>
                    </a:cubicBezTo>
                    <a:cubicBezTo>
                      <a:pt x="5687" y="3760"/>
                      <a:pt x="5673" y="3758"/>
                      <a:pt x="5672" y="3743"/>
                    </a:cubicBezTo>
                    <a:cubicBezTo>
                      <a:pt x="5678" y="3739"/>
                      <a:pt x="5680" y="3730"/>
                      <a:pt x="5692" y="3731"/>
                    </a:cubicBezTo>
                    <a:cubicBezTo>
                      <a:pt x="5693" y="3717"/>
                      <a:pt x="5678" y="3718"/>
                      <a:pt x="5672" y="3711"/>
                    </a:cubicBezTo>
                    <a:cubicBezTo>
                      <a:pt x="5673" y="3702"/>
                      <a:pt x="5686" y="3704"/>
                      <a:pt x="5684" y="3691"/>
                    </a:cubicBezTo>
                    <a:cubicBezTo>
                      <a:pt x="5685" y="3675"/>
                      <a:pt x="5665" y="3680"/>
                      <a:pt x="5660" y="3671"/>
                    </a:cubicBezTo>
                    <a:cubicBezTo>
                      <a:pt x="5661" y="3666"/>
                      <a:pt x="5667" y="3665"/>
                      <a:pt x="5668" y="3659"/>
                    </a:cubicBezTo>
                    <a:cubicBezTo>
                      <a:pt x="5644" y="3649"/>
                      <a:pt x="5642" y="3619"/>
                      <a:pt x="5616" y="3611"/>
                    </a:cubicBezTo>
                    <a:cubicBezTo>
                      <a:pt x="5622" y="3593"/>
                      <a:pt x="5611" y="3582"/>
                      <a:pt x="5632" y="3579"/>
                    </a:cubicBezTo>
                    <a:cubicBezTo>
                      <a:pt x="5634" y="3564"/>
                      <a:pt x="5631" y="3553"/>
                      <a:pt x="5624" y="3547"/>
                    </a:cubicBezTo>
                    <a:cubicBezTo>
                      <a:pt x="5628" y="3528"/>
                      <a:pt x="5646" y="3524"/>
                      <a:pt x="5660" y="3515"/>
                    </a:cubicBezTo>
                    <a:cubicBezTo>
                      <a:pt x="5661" y="3482"/>
                      <a:pt x="5639" y="3430"/>
                      <a:pt x="5676" y="3411"/>
                    </a:cubicBezTo>
                    <a:cubicBezTo>
                      <a:pt x="5673" y="3375"/>
                      <a:pt x="5687" y="3351"/>
                      <a:pt x="5672" y="3315"/>
                    </a:cubicBezTo>
                    <a:cubicBezTo>
                      <a:pt x="5677" y="3320"/>
                      <a:pt x="5678" y="3317"/>
                      <a:pt x="5684" y="3315"/>
                    </a:cubicBezTo>
                    <a:cubicBezTo>
                      <a:pt x="5679" y="3303"/>
                      <a:pt x="5670" y="3319"/>
                      <a:pt x="5660" y="3315"/>
                    </a:cubicBezTo>
                    <a:cubicBezTo>
                      <a:pt x="5658" y="3297"/>
                      <a:pt x="5645" y="3315"/>
                      <a:pt x="5644" y="3295"/>
                    </a:cubicBezTo>
                    <a:cubicBezTo>
                      <a:pt x="5663" y="3304"/>
                      <a:pt x="5665" y="3274"/>
                      <a:pt x="5656" y="3263"/>
                    </a:cubicBezTo>
                    <a:cubicBezTo>
                      <a:pt x="5664" y="3262"/>
                      <a:pt x="5664" y="3252"/>
                      <a:pt x="5668" y="3247"/>
                    </a:cubicBezTo>
                    <a:cubicBezTo>
                      <a:pt x="5673" y="3248"/>
                      <a:pt x="5674" y="3254"/>
                      <a:pt x="5680" y="3255"/>
                    </a:cubicBezTo>
                    <a:cubicBezTo>
                      <a:pt x="5687" y="3230"/>
                      <a:pt x="5683" y="3204"/>
                      <a:pt x="5672" y="3187"/>
                    </a:cubicBezTo>
                    <a:cubicBezTo>
                      <a:pt x="5683" y="3176"/>
                      <a:pt x="5695" y="3168"/>
                      <a:pt x="5700" y="3151"/>
                    </a:cubicBezTo>
                    <a:cubicBezTo>
                      <a:pt x="5704" y="3154"/>
                      <a:pt x="5704" y="3160"/>
                      <a:pt x="5712" y="3159"/>
                    </a:cubicBezTo>
                    <a:cubicBezTo>
                      <a:pt x="5733" y="3110"/>
                      <a:pt x="5742" y="3016"/>
                      <a:pt x="5788" y="2979"/>
                    </a:cubicBezTo>
                    <a:cubicBezTo>
                      <a:pt x="5789" y="2970"/>
                      <a:pt x="5776" y="2975"/>
                      <a:pt x="5776" y="2967"/>
                    </a:cubicBezTo>
                    <a:cubicBezTo>
                      <a:pt x="5788" y="2936"/>
                      <a:pt x="5793" y="2944"/>
                      <a:pt x="5808" y="2919"/>
                    </a:cubicBezTo>
                    <a:cubicBezTo>
                      <a:pt x="5815" y="2926"/>
                      <a:pt x="5818" y="2916"/>
                      <a:pt x="5832" y="2919"/>
                    </a:cubicBezTo>
                    <a:cubicBezTo>
                      <a:pt x="5831" y="2904"/>
                      <a:pt x="5806" y="2913"/>
                      <a:pt x="5812" y="2891"/>
                    </a:cubicBezTo>
                    <a:cubicBezTo>
                      <a:pt x="5821" y="2890"/>
                      <a:pt x="5827" y="2885"/>
                      <a:pt x="5840" y="2887"/>
                    </a:cubicBezTo>
                    <a:cubicBezTo>
                      <a:pt x="5819" y="2840"/>
                      <a:pt x="5843" y="2793"/>
                      <a:pt x="5884" y="2775"/>
                    </a:cubicBezTo>
                    <a:cubicBezTo>
                      <a:pt x="5878" y="2767"/>
                      <a:pt x="5878" y="2751"/>
                      <a:pt x="5864" y="2751"/>
                    </a:cubicBezTo>
                    <a:cubicBezTo>
                      <a:pt x="5885" y="2730"/>
                      <a:pt x="5867" y="2676"/>
                      <a:pt x="5908" y="2667"/>
                    </a:cubicBezTo>
                    <a:cubicBezTo>
                      <a:pt x="5906" y="2634"/>
                      <a:pt x="5937" y="2601"/>
                      <a:pt x="5940" y="2559"/>
                    </a:cubicBezTo>
                    <a:cubicBezTo>
                      <a:pt x="5984" y="2557"/>
                      <a:pt x="5990" y="2507"/>
                      <a:pt x="5988" y="2479"/>
                    </a:cubicBezTo>
                    <a:cubicBezTo>
                      <a:pt x="6005" y="2459"/>
                      <a:pt x="6014" y="2418"/>
                      <a:pt x="6020" y="2399"/>
                    </a:cubicBezTo>
                    <a:cubicBezTo>
                      <a:pt x="6029" y="2398"/>
                      <a:pt x="6024" y="2411"/>
                      <a:pt x="6032" y="2411"/>
                    </a:cubicBezTo>
                    <a:cubicBezTo>
                      <a:pt x="6050" y="2398"/>
                      <a:pt x="6047" y="2365"/>
                      <a:pt x="6072" y="2359"/>
                    </a:cubicBezTo>
                    <a:cubicBezTo>
                      <a:pt x="6072" y="2351"/>
                      <a:pt x="6072" y="2343"/>
                      <a:pt x="6072" y="2335"/>
                    </a:cubicBezTo>
                    <a:cubicBezTo>
                      <a:pt x="6095" y="2325"/>
                      <a:pt x="6098" y="2262"/>
                      <a:pt x="6132" y="2251"/>
                    </a:cubicBezTo>
                    <a:cubicBezTo>
                      <a:pt x="6125" y="2239"/>
                      <a:pt x="6131" y="2238"/>
                      <a:pt x="6140" y="2227"/>
                    </a:cubicBezTo>
                    <a:cubicBezTo>
                      <a:pt x="6135" y="2216"/>
                      <a:pt x="6132" y="2203"/>
                      <a:pt x="6116" y="2203"/>
                    </a:cubicBezTo>
                    <a:cubicBezTo>
                      <a:pt x="6118" y="2183"/>
                      <a:pt x="6124" y="2188"/>
                      <a:pt x="6132" y="2179"/>
                    </a:cubicBezTo>
                    <a:cubicBezTo>
                      <a:pt x="6131" y="2172"/>
                      <a:pt x="6118" y="2177"/>
                      <a:pt x="6116" y="2171"/>
                    </a:cubicBezTo>
                    <a:cubicBezTo>
                      <a:pt x="6114" y="2150"/>
                      <a:pt x="6127" y="2112"/>
                      <a:pt x="6160" y="2127"/>
                    </a:cubicBezTo>
                    <a:cubicBezTo>
                      <a:pt x="6168" y="2118"/>
                      <a:pt x="6158" y="2113"/>
                      <a:pt x="6164" y="2099"/>
                    </a:cubicBezTo>
                    <a:cubicBezTo>
                      <a:pt x="6160" y="2097"/>
                      <a:pt x="6149" y="2083"/>
                      <a:pt x="6148" y="2091"/>
                    </a:cubicBezTo>
                    <a:cubicBezTo>
                      <a:pt x="6142" y="2088"/>
                      <a:pt x="6149" y="2085"/>
                      <a:pt x="6144" y="2075"/>
                    </a:cubicBezTo>
                    <a:cubicBezTo>
                      <a:pt x="6170" y="2074"/>
                      <a:pt x="6192" y="2046"/>
                      <a:pt x="6196" y="2027"/>
                    </a:cubicBezTo>
                    <a:cubicBezTo>
                      <a:pt x="6215" y="2023"/>
                      <a:pt x="6229" y="2022"/>
                      <a:pt x="6244" y="2039"/>
                    </a:cubicBezTo>
                    <a:cubicBezTo>
                      <a:pt x="6250" y="2034"/>
                      <a:pt x="6250" y="2024"/>
                      <a:pt x="6256" y="2019"/>
                    </a:cubicBezTo>
                    <a:cubicBezTo>
                      <a:pt x="6249" y="2012"/>
                      <a:pt x="6246" y="2022"/>
                      <a:pt x="6232" y="2019"/>
                    </a:cubicBezTo>
                    <a:cubicBezTo>
                      <a:pt x="6227" y="2013"/>
                      <a:pt x="6209" y="1984"/>
                      <a:pt x="6228" y="1979"/>
                    </a:cubicBezTo>
                    <a:cubicBezTo>
                      <a:pt x="6224" y="1968"/>
                      <a:pt x="6214" y="1986"/>
                      <a:pt x="6208" y="1975"/>
                    </a:cubicBezTo>
                    <a:cubicBezTo>
                      <a:pt x="6219" y="1960"/>
                      <a:pt x="6241" y="1958"/>
                      <a:pt x="6248" y="1939"/>
                    </a:cubicBezTo>
                    <a:cubicBezTo>
                      <a:pt x="6252" y="1948"/>
                      <a:pt x="6250" y="1954"/>
                      <a:pt x="6264" y="1959"/>
                    </a:cubicBezTo>
                    <a:cubicBezTo>
                      <a:pt x="6268" y="1955"/>
                      <a:pt x="6279" y="1958"/>
                      <a:pt x="6276" y="1947"/>
                    </a:cubicBezTo>
                    <a:cubicBezTo>
                      <a:pt x="6273" y="1935"/>
                      <a:pt x="6267" y="1951"/>
                      <a:pt x="6260" y="1947"/>
                    </a:cubicBezTo>
                    <a:cubicBezTo>
                      <a:pt x="6256" y="1924"/>
                      <a:pt x="6276" y="1925"/>
                      <a:pt x="6272" y="1903"/>
                    </a:cubicBezTo>
                    <a:cubicBezTo>
                      <a:pt x="6304" y="1899"/>
                      <a:pt x="6304" y="1927"/>
                      <a:pt x="6340" y="1919"/>
                    </a:cubicBezTo>
                    <a:cubicBezTo>
                      <a:pt x="6338" y="1905"/>
                      <a:pt x="6320" y="1907"/>
                      <a:pt x="6312" y="1899"/>
                    </a:cubicBezTo>
                    <a:cubicBezTo>
                      <a:pt x="6320" y="1891"/>
                      <a:pt x="6329" y="1884"/>
                      <a:pt x="6332" y="1871"/>
                    </a:cubicBezTo>
                    <a:cubicBezTo>
                      <a:pt x="6360" y="1879"/>
                      <a:pt x="6354" y="1853"/>
                      <a:pt x="6372" y="1851"/>
                    </a:cubicBezTo>
                    <a:cubicBezTo>
                      <a:pt x="6367" y="1839"/>
                      <a:pt x="6373" y="1840"/>
                      <a:pt x="6372" y="1823"/>
                    </a:cubicBezTo>
                    <a:cubicBezTo>
                      <a:pt x="6380" y="1821"/>
                      <a:pt x="6380" y="1811"/>
                      <a:pt x="6388" y="1819"/>
                    </a:cubicBezTo>
                    <a:cubicBezTo>
                      <a:pt x="6383" y="1801"/>
                      <a:pt x="6385" y="1796"/>
                      <a:pt x="6388" y="1775"/>
                    </a:cubicBezTo>
                    <a:cubicBezTo>
                      <a:pt x="6392" y="1781"/>
                      <a:pt x="6416" y="1782"/>
                      <a:pt x="6424" y="1771"/>
                    </a:cubicBezTo>
                    <a:cubicBezTo>
                      <a:pt x="6416" y="1760"/>
                      <a:pt x="6412" y="1782"/>
                      <a:pt x="6400" y="1771"/>
                    </a:cubicBezTo>
                    <a:cubicBezTo>
                      <a:pt x="6400" y="1764"/>
                      <a:pt x="6400" y="1758"/>
                      <a:pt x="6400" y="1751"/>
                    </a:cubicBezTo>
                    <a:cubicBezTo>
                      <a:pt x="6406" y="1746"/>
                      <a:pt x="6416" y="1746"/>
                      <a:pt x="6420" y="1739"/>
                    </a:cubicBezTo>
                    <a:cubicBezTo>
                      <a:pt x="6429" y="1738"/>
                      <a:pt x="6424" y="1751"/>
                      <a:pt x="6432" y="1751"/>
                    </a:cubicBezTo>
                    <a:cubicBezTo>
                      <a:pt x="6438" y="1746"/>
                      <a:pt x="6419" y="1728"/>
                      <a:pt x="6436" y="1719"/>
                    </a:cubicBezTo>
                    <a:cubicBezTo>
                      <a:pt x="6445" y="1735"/>
                      <a:pt x="6448" y="1717"/>
                      <a:pt x="6452" y="1707"/>
                    </a:cubicBezTo>
                    <a:cubicBezTo>
                      <a:pt x="6477" y="1711"/>
                      <a:pt x="6478" y="1693"/>
                      <a:pt x="6500" y="1703"/>
                    </a:cubicBezTo>
                    <a:cubicBezTo>
                      <a:pt x="6497" y="1698"/>
                      <a:pt x="6491" y="1696"/>
                      <a:pt x="6484" y="1695"/>
                    </a:cubicBezTo>
                    <a:cubicBezTo>
                      <a:pt x="6497" y="1684"/>
                      <a:pt x="6506" y="1669"/>
                      <a:pt x="6512" y="1651"/>
                    </a:cubicBezTo>
                    <a:cubicBezTo>
                      <a:pt x="6530" y="1651"/>
                      <a:pt x="6547" y="1674"/>
                      <a:pt x="6560" y="1655"/>
                    </a:cubicBezTo>
                    <a:cubicBezTo>
                      <a:pt x="6556" y="1642"/>
                      <a:pt x="6539" y="1655"/>
                      <a:pt x="6524" y="1647"/>
                    </a:cubicBezTo>
                    <a:cubicBezTo>
                      <a:pt x="6528" y="1631"/>
                      <a:pt x="6540" y="1648"/>
                      <a:pt x="6556" y="1643"/>
                    </a:cubicBezTo>
                    <a:cubicBezTo>
                      <a:pt x="6558" y="1637"/>
                      <a:pt x="6541" y="1630"/>
                      <a:pt x="6540" y="1639"/>
                    </a:cubicBezTo>
                    <a:cubicBezTo>
                      <a:pt x="6526" y="1639"/>
                      <a:pt x="6548" y="1626"/>
                      <a:pt x="6536" y="1627"/>
                    </a:cubicBezTo>
                    <a:cubicBezTo>
                      <a:pt x="6548" y="1619"/>
                      <a:pt x="6563" y="1614"/>
                      <a:pt x="6572" y="1603"/>
                    </a:cubicBezTo>
                    <a:cubicBezTo>
                      <a:pt x="6589" y="1603"/>
                      <a:pt x="6602" y="1607"/>
                      <a:pt x="6612" y="1615"/>
                    </a:cubicBezTo>
                    <a:cubicBezTo>
                      <a:pt x="6608" y="1603"/>
                      <a:pt x="6599" y="1596"/>
                      <a:pt x="6596" y="1583"/>
                    </a:cubicBezTo>
                    <a:cubicBezTo>
                      <a:pt x="6616" y="1586"/>
                      <a:pt x="6620" y="1572"/>
                      <a:pt x="6628" y="1563"/>
                    </a:cubicBezTo>
                    <a:cubicBezTo>
                      <a:pt x="6638" y="1566"/>
                      <a:pt x="6632" y="1586"/>
                      <a:pt x="6644" y="1587"/>
                    </a:cubicBezTo>
                    <a:cubicBezTo>
                      <a:pt x="6647" y="1586"/>
                      <a:pt x="6648" y="1583"/>
                      <a:pt x="6652" y="1583"/>
                    </a:cubicBezTo>
                    <a:cubicBezTo>
                      <a:pt x="6644" y="1575"/>
                      <a:pt x="6627" y="1563"/>
                      <a:pt x="6636" y="1551"/>
                    </a:cubicBezTo>
                    <a:cubicBezTo>
                      <a:pt x="6632" y="1554"/>
                      <a:pt x="6627" y="1555"/>
                      <a:pt x="6620" y="1555"/>
                    </a:cubicBezTo>
                    <a:cubicBezTo>
                      <a:pt x="6627" y="1545"/>
                      <a:pt x="6643" y="1543"/>
                      <a:pt x="6652" y="1535"/>
                    </a:cubicBezTo>
                    <a:cubicBezTo>
                      <a:pt x="6645" y="1521"/>
                      <a:pt x="6653" y="1523"/>
                      <a:pt x="6656" y="1511"/>
                    </a:cubicBezTo>
                    <a:cubicBezTo>
                      <a:pt x="6671" y="1525"/>
                      <a:pt x="6674" y="1487"/>
                      <a:pt x="6704" y="1487"/>
                    </a:cubicBezTo>
                    <a:cubicBezTo>
                      <a:pt x="6692" y="1469"/>
                      <a:pt x="6709" y="1451"/>
                      <a:pt x="6712" y="1435"/>
                    </a:cubicBezTo>
                    <a:cubicBezTo>
                      <a:pt x="6730" y="1444"/>
                      <a:pt x="6745" y="1432"/>
                      <a:pt x="6768" y="1435"/>
                    </a:cubicBezTo>
                    <a:cubicBezTo>
                      <a:pt x="6765" y="1431"/>
                      <a:pt x="6759" y="1431"/>
                      <a:pt x="6760" y="1423"/>
                    </a:cubicBezTo>
                    <a:cubicBezTo>
                      <a:pt x="6765" y="1428"/>
                      <a:pt x="6774" y="1428"/>
                      <a:pt x="6784" y="1427"/>
                    </a:cubicBezTo>
                    <a:cubicBezTo>
                      <a:pt x="6780" y="1420"/>
                      <a:pt x="6783" y="1407"/>
                      <a:pt x="6776" y="1403"/>
                    </a:cubicBezTo>
                    <a:cubicBezTo>
                      <a:pt x="6778" y="1394"/>
                      <a:pt x="6796" y="1409"/>
                      <a:pt x="6784" y="1415"/>
                    </a:cubicBezTo>
                    <a:cubicBezTo>
                      <a:pt x="6792" y="1415"/>
                      <a:pt x="6800" y="1415"/>
                      <a:pt x="6808" y="1415"/>
                    </a:cubicBezTo>
                    <a:cubicBezTo>
                      <a:pt x="6810" y="1398"/>
                      <a:pt x="6801" y="1393"/>
                      <a:pt x="6796" y="1383"/>
                    </a:cubicBezTo>
                    <a:cubicBezTo>
                      <a:pt x="6800" y="1372"/>
                      <a:pt x="6816" y="1374"/>
                      <a:pt x="6828" y="1371"/>
                    </a:cubicBezTo>
                    <a:cubicBezTo>
                      <a:pt x="6821" y="1385"/>
                      <a:pt x="6832" y="1384"/>
                      <a:pt x="6840" y="1391"/>
                    </a:cubicBezTo>
                    <a:cubicBezTo>
                      <a:pt x="6855" y="1370"/>
                      <a:pt x="6816" y="1370"/>
                      <a:pt x="6812" y="1355"/>
                    </a:cubicBezTo>
                    <a:cubicBezTo>
                      <a:pt x="6820" y="1326"/>
                      <a:pt x="6847" y="1339"/>
                      <a:pt x="6868" y="1327"/>
                    </a:cubicBezTo>
                    <a:cubicBezTo>
                      <a:pt x="6868" y="1314"/>
                      <a:pt x="6870" y="1299"/>
                      <a:pt x="6856" y="1299"/>
                    </a:cubicBezTo>
                    <a:cubicBezTo>
                      <a:pt x="6876" y="1298"/>
                      <a:pt x="6894" y="1302"/>
                      <a:pt x="6916" y="1295"/>
                    </a:cubicBezTo>
                    <a:cubicBezTo>
                      <a:pt x="6917" y="1284"/>
                      <a:pt x="6910" y="1282"/>
                      <a:pt x="6900" y="1283"/>
                    </a:cubicBezTo>
                    <a:cubicBezTo>
                      <a:pt x="6901" y="1274"/>
                      <a:pt x="6910" y="1274"/>
                      <a:pt x="6920" y="1275"/>
                    </a:cubicBezTo>
                    <a:cubicBezTo>
                      <a:pt x="6921" y="1269"/>
                      <a:pt x="6916" y="1268"/>
                      <a:pt x="6916" y="1263"/>
                    </a:cubicBezTo>
                    <a:cubicBezTo>
                      <a:pt x="6899" y="1268"/>
                      <a:pt x="6877" y="1270"/>
                      <a:pt x="6880" y="1295"/>
                    </a:cubicBezTo>
                    <a:cubicBezTo>
                      <a:pt x="6871" y="1296"/>
                      <a:pt x="6876" y="1283"/>
                      <a:pt x="6868" y="1283"/>
                    </a:cubicBezTo>
                    <a:cubicBezTo>
                      <a:pt x="6809" y="1303"/>
                      <a:pt x="6762" y="1346"/>
                      <a:pt x="6704" y="1343"/>
                    </a:cubicBezTo>
                    <a:cubicBezTo>
                      <a:pt x="6700" y="1353"/>
                      <a:pt x="6727" y="1363"/>
                      <a:pt x="6724" y="1347"/>
                    </a:cubicBezTo>
                    <a:cubicBezTo>
                      <a:pt x="6739" y="1359"/>
                      <a:pt x="6712" y="1361"/>
                      <a:pt x="6708" y="1367"/>
                    </a:cubicBezTo>
                    <a:cubicBezTo>
                      <a:pt x="6703" y="1365"/>
                      <a:pt x="6700" y="1362"/>
                      <a:pt x="6700" y="1355"/>
                    </a:cubicBezTo>
                    <a:cubicBezTo>
                      <a:pt x="6695" y="1378"/>
                      <a:pt x="6682" y="1396"/>
                      <a:pt x="6664" y="1415"/>
                    </a:cubicBezTo>
                    <a:cubicBezTo>
                      <a:pt x="6657" y="1416"/>
                      <a:pt x="6656" y="1412"/>
                      <a:pt x="6656" y="1407"/>
                    </a:cubicBezTo>
                    <a:cubicBezTo>
                      <a:pt x="6649" y="1411"/>
                      <a:pt x="6652" y="1424"/>
                      <a:pt x="6648" y="1431"/>
                    </a:cubicBezTo>
                    <a:cubicBezTo>
                      <a:pt x="6637" y="1431"/>
                      <a:pt x="6625" y="1429"/>
                      <a:pt x="6620" y="1435"/>
                    </a:cubicBezTo>
                    <a:cubicBezTo>
                      <a:pt x="6619" y="1442"/>
                      <a:pt x="6625" y="1443"/>
                      <a:pt x="6624" y="1451"/>
                    </a:cubicBezTo>
                    <a:cubicBezTo>
                      <a:pt x="6605" y="1449"/>
                      <a:pt x="6572" y="1451"/>
                      <a:pt x="6552" y="1443"/>
                    </a:cubicBezTo>
                    <a:cubicBezTo>
                      <a:pt x="6547" y="1423"/>
                      <a:pt x="6560" y="1422"/>
                      <a:pt x="6560" y="1407"/>
                    </a:cubicBezTo>
                    <a:cubicBezTo>
                      <a:pt x="6567" y="1411"/>
                      <a:pt x="6581" y="1414"/>
                      <a:pt x="6572" y="1423"/>
                    </a:cubicBezTo>
                    <a:cubicBezTo>
                      <a:pt x="6589" y="1418"/>
                      <a:pt x="6583" y="1388"/>
                      <a:pt x="6564" y="1387"/>
                    </a:cubicBezTo>
                    <a:cubicBezTo>
                      <a:pt x="6571" y="1372"/>
                      <a:pt x="6573" y="1353"/>
                      <a:pt x="6592" y="1351"/>
                    </a:cubicBezTo>
                    <a:cubicBezTo>
                      <a:pt x="6594" y="1342"/>
                      <a:pt x="6586" y="1343"/>
                      <a:pt x="6580" y="1343"/>
                    </a:cubicBezTo>
                    <a:cubicBezTo>
                      <a:pt x="6584" y="1330"/>
                      <a:pt x="6589" y="1340"/>
                      <a:pt x="6596" y="1343"/>
                    </a:cubicBezTo>
                    <a:cubicBezTo>
                      <a:pt x="6597" y="1336"/>
                      <a:pt x="6591" y="1335"/>
                      <a:pt x="6592" y="1327"/>
                    </a:cubicBezTo>
                    <a:cubicBezTo>
                      <a:pt x="6603" y="1337"/>
                      <a:pt x="6599" y="1323"/>
                      <a:pt x="6592" y="1319"/>
                    </a:cubicBezTo>
                    <a:cubicBezTo>
                      <a:pt x="6615" y="1320"/>
                      <a:pt x="6658" y="1323"/>
                      <a:pt x="6672" y="1327"/>
                    </a:cubicBezTo>
                    <a:cubicBezTo>
                      <a:pt x="6673" y="1294"/>
                      <a:pt x="6636" y="1328"/>
                      <a:pt x="6628" y="1295"/>
                    </a:cubicBezTo>
                    <a:cubicBezTo>
                      <a:pt x="6665" y="1296"/>
                      <a:pt x="6682" y="1276"/>
                      <a:pt x="6704" y="1271"/>
                    </a:cubicBezTo>
                    <a:cubicBezTo>
                      <a:pt x="6716" y="1247"/>
                      <a:pt x="6727" y="1222"/>
                      <a:pt x="6752" y="1211"/>
                    </a:cubicBezTo>
                    <a:cubicBezTo>
                      <a:pt x="6765" y="1207"/>
                      <a:pt x="6760" y="1221"/>
                      <a:pt x="6768" y="1223"/>
                    </a:cubicBezTo>
                    <a:cubicBezTo>
                      <a:pt x="6775" y="1224"/>
                      <a:pt x="6768" y="1207"/>
                      <a:pt x="6760" y="1211"/>
                    </a:cubicBezTo>
                    <a:cubicBezTo>
                      <a:pt x="6780" y="1198"/>
                      <a:pt x="6803" y="1188"/>
                      <a:pt x="6828" y="1179"/>
                    </a:cubicBezTo>
                    <a:cubicBezTo>
                      <a:pt x="6829" y="1166"/>
                      <a:pt x="6811" y="1172"/>
                      <a:pt x="6812" y="1159"/>
                    </a:cubicBezTo>
                    <a:cubicBezTo>
                      <a:pt x="6826" y="1158"/>
                      <a:pt x="6843" y="1145"/>
                      <a:pt x="6856" y="1155"/>
                    </a:cubicBezTo>
                    <a:cubicBezTo>
                      <a:pt x="6850" y="1168"/>
                      <a:pt x="6855" y="1173"/>
                      <a:pt x="6856" y="1187"/>
                    </a:cubicBezTo>
                    <a:cubicBezTo>
                      <a:pt x="6872" y="1175"/>
                      <a:pt x="6906" y="1160"/>
                      <a:pt x="6892" y="1131"/>
                    </a:cubicBezTo>
                    <a:cubicBezTo>
                      <a:pt x="6891" y="1122"/>
                      <a:pt x="6906" y="1129"/>
                      <a:pt x="6912" y="1127"/>
                    </a:cubicBezTo>
                    <a:cubicBezTo>
                      <a:pt x="6901" y="1117"/>
                      <a:pt x="6904" y="1093"/>
                      <a:pt x="6892" y="1083"/>
                    </a:cubicBezTo>
                    <a:cubicBezTo>
                      <a:pt x="6899" y="1076"/>
                      <a:pt x="6904" y="1085"/>
                      <a:pt x="6912" y="1087"/>
                    </a:cubicBezTo>
                    <a:cubicBezTo>
                      <a:pt x="6904" y="1069"/>
                      <a:pt x="6865" y="1064"/>
                      <a:pt x="6856" y="1071"/>
                    </a:cubicBezTo>
                    <a:cubicBezTo>
                      <a:pt x="6845" y="1058"/>
                      <a:pt x="6850" y="1045"/>
                      <a:pt x="6852" y="1027"/>
                    </a:cubicBezTo>
                    <a:cubicBezTo>
                      <a:pt x="6838" y="1030"/>
                      <a:pt x="6844" y="1053"/>
                      <a:pt x="6840" y="1055"/>
                    </a:cubicBezTo>
                    <a:cubicBezTo>
                      <a:pt x="6826" y="1054"/>
                      <a:pt x="6833" y="1033"/>
                      <a:pt x="6828" y="1023"/>
                    </a:cubicBezTo>
                    <a:cubicBezTo>
                      <a:pt x="6820" y="1024"/>
                      <a:pt x="6820" y="1034"/>
                      <a:pt x="6812" y="1035"/>
                    </a:cubicBezTo>
                    <a:cubicBezTo>
                      <a:pt x="6830" y="1040"/>
                      <a:pt x="6827" y="1051"/>
                      <a:pt x="6824" y="1071"/>
                    </a:cubicBezTo>
                    <a:cubicBezTo>
                      <a:pt x="6822" y="1081"/>
                      <a:pt x="6842" y="1069"/>
                      <a:pt x="6836" y="1083"/>
                    </a:cubicBezTo>
                    <a:cubicBezTo>
                      <a:pt x="6848" y="1082"/>
                      <a:pt x="6860" y="1068"/>
                      <a:pt x="6872" y="1079"/>
                    </a:cubicBezTo>
                    <a:cubicBezTo>
                      <a:pt x="6859" y="1081"/>
                      <a:pt x="6841" y="1109"/>
                      <a:pt x="6832" y="1091"/>
                    </a:cubicBezTo>
                    <a:cubicBezTo>
                      <a:pt x="6825" y="1092"/>
                      <a:pt x="6830" y="1105"/>
                      <a:pt x="6824" y="1107"/>
                    </a:cubicBezTo>
                    <a:cubicBezTo>
                      <a:pt x="6816" y="1107"/>
                      <a:pt x="6808" y="1107"/>
                      <a:pt x="6800" y="1107"/>
                    </a:cubicBezTo>
                    <a:cubicBezTo>
                      <a:pt x="6803" y="1103"/>
                      <a:pt x="6804" y="1098"/>
                      <a:pt x="6804" y="1091"/>
                    </a:cubicBezTo>
                    <a:cubicBezTo>
                      <a:pt x="6816" y="1088"/>
                      <a:pt x="6812" y="1088"/>
                      <a:pt x="6824" y="1091"/>
                    </a:cubicBezTo>
                    <a:cubicBezTo>
                      <a:pt x="6818" y="1076"/>
                      <a:pt x="6794" y="1092"/>
                      <a:pt x="6788" y="1071"/>
                    </a:cubicBezTo>
                    <a:cubicBezTo>
                      <a:pt x="6778" y="1102"/>
                      <a:pt x="6740" y="1107"/>
                      <a:pt x="6716" y="1115"/>
                    </a:cubicBezTo>
                    <a:cubicBezTo>
                      <a:pt x="6706" y="1123"/>
                      <a:pt x="6701" y="1137"/>
                      <a:pt x="6700" y="1155"/>
                    </a:cubicBezTo>
                    <a:cubicBezTo>
                      <a:pt x="6691" y="1156"/>
                      <a:pt x="6685" y="1154"/>
                      <a:pt x="6680" y="1151"/>
                    </a:cubicBezTo>
                    <a:cubicBezTo>
                      <a:pt x="6677" y="1171"/>
                      <a:pt x="6677" y="1172"/>
                      <a:pt x="6684" y="1187"/>
                    </a:cubicBezTo>
                    <a:cubicBezTo>
                      <a:pt x="6665" y="1185"/>
                      <a:pt x="6658" y="1195"/>
                      <a:pt x="6648" y="1203"/>
                    </a:cubicBezTo>
                    <a:cubicBezTo>
                      <a:pt x="6637" y="1203"/>
                      <a:pt x="6639" y="1190"/>
                      <a:pt x="6628" y="1191"/>
                    </a:cubicBezTo>
                    <a:cubicBezTo>
                      <a:pt x="6628" y="1198"/>
                      <a:pt x="6625" y="1222"/>
                      <a:pt x="6636" y="1227"/>
                    </a:cubicBezTo>
                    <a:cubicBezTo>
                      <a:pt x="6613" y="1238"/>
                      <a:pt x="6591" y="1249"/>
                      <a:pt x="6560" y="1251"/>
                    </a:cubicBezTo>
                    <a:cubicBezTo>
                      <a:pt x="6560" y="1257"/>
                      <a:pt x="6559" y="1262"/>
                      <a:pt x="6564" y="1263"/>
                    </a:cubicBezTo>
                    <a:cubicBezTo>
                      <a:pt x="6562" y="1267"/>
                      <a:pt x="6545" y="1260"/>
                      <a:pt x="6536" y="1267"/>
                    </a:cubicBezTo>
                    <a:cubicBezTo>
                      <a:pt x="6541" y="1276"/>
                      <a:pt x="6546" y="1283"/>
                      <a:pt x="6544" y="1299"/>
                    </a:cubicBezTo>
                    <a:cubicBezTo>
                      <a:pt x="6538" y="1298"/>
                      <a:pt x="6537" y="1303"/>
                      <a:pt x="6532" y="1303"/>
                    </a:cubicBezTo>
                    <a:cubicBezTo>
                      <a:pt x="6497" y="1270"/>
                      <a:pt x="6522" y="1314"/>
                      <a:pt x="6488" y="1323"/>
                    </a:cubicBezTo>
                    <a:cubicBezTo>
                      <a:pt x="6489" y="1306"/>
                      <a:pt x="6473" y="1306"/>
                      <a:pt x="6464" y="1299"/>
                    </a:cubicBezTo>
                    <a:cubicBezTo>
                      <a:pt x="6464" y="1290"/>
                      <a:pt x="6464" y="1280"/>
                      <a:pt x="6464" y="1271"/>
                    </a:cubicBezTo>
                    <a:cubicBezTo>
                      <a:pt x="6452" y="1272"/>
                      <a:pt x="6454" y="1288"/>
                      <a:pt x="6444" y="1291"/>
                    </a:cubicBezTo>
                    <a:cubicBezTo>
                      <a:pt x="6458" y="1297"/>
                      <a:pt x="6460" y="1315"/>
                      <a:pt x="6464" y="1331"/>
                    </a:cubicBezTo>
                    <a:cubicBezTo>
                      <a:pt x="6469" y="1330"/>
                      <a:pt x="6467" y="1321"/>
                      <a:pt x="6468" y="1315"/>
                    </a:cubicBezTo>
                    <a:cubicBezTo>
                      <a:pt x="6492" y="1345"/>
                      <a:pt x="6450" y="1362"/>
                      <a:pt x="6444" y="1387"/>
                    </a:cubicBezTo>
                    <a:cubicBezTo>
                      <a:pt x="6425" y="1377"/>
                      <a:pt x="6432" y="1360"/>
                      <a:pt x="6412" y="1347"/>
                    </a:cubicBezTo>
                    <a:cubicBezTo>
                      <a:pt x="6405" y="1346"/>
                      <a:pt x="6404" y="1373"/>
                      <a:pt x="6416" y="1367"/>
                    </a:cubicBezTo>
                    <a:cubicBezTo>
                      <a:pt x="6404" y="1393"/>
                      <a:pt x="6371" y="1412"/>
                      <a:pt x="6348" y="1415"/>
                    </a:cubicBezTo>
                    <a:cubicBezTo>
                      <a:pt x="6348" y="1426"/>
                      <a:pt x="6355" y="1423"/>
                      <a:pt x="6348" y="1431"/>
                    </a:cubicBezTo>
                    <a:cubicBezTo>
                      <a:pt x="6349" y="1438"/>
                      <a:pt x="6362" y="1426"/>
                      <a:pt x="6360" y="1443"/>
                    </a:cubicBezTo>
                    <a:cubicBezTo>
                      <a:pt x="6332" y="1444"/>
                      <a:pt x="6311" y="1459"/>
                      <a:pt x="6292" y="1439"/>
                    </a:cubicBezTo>
                    <a:cubicBezTo>
                      <a:pt x="6294" y="1452"/>
                      <a:pt x="6300" y="1461"/>
                      <a:pt x="6300" y="1475"/>
                    </a:cubicBezTo>
                    <a:cubicBezTo>
                      <a:pt x="6287" y="1476"/>
                      <a:pt x="6287" y="1464"/>
                      <a:pt x="6272" y="1467"/>
                    </a:cubicBezTo>
                    <a:cubicBezTo>
                      <a:pt x="6291" y="1483"/>
                      <a:pt x="6280" y="1513"/>
                      <a:pt x="6296" y="1515"/>
                    </a:cubicBezTo>
                    <a:cubicBezTo>
                      <a:pt x="6264" y="1527"/>
                      <a:pt x="6222" y="1529"/>
                      <a:pt x="6232" y="1583"/>
                    </a:cubicBezTo>
                    <a:cubicBezTo>
                      <a:pt x="6218" y="1587"/>
                      <a:pt x="6206" y="1598"/>
                      <a:pt x="6192" y="1591"/>
                    </a:cubicBezTo>
                    <a:cubicBezTo>
                      <a:pt x="6198" y="1606"/>
                      <a:pt x="6209" y="1603"/>
                      <a:pt x="6204" y="1635"/>
                    </a:cubicBezTo>
                    <a:cubicBezTo>
                      <a:pt x="6191" y="1640"/>
                      <a:pt x="6201" y="1622"/>
                      <a:pt x="6188" y="1627"/>
                    </a:cubicBezTo>
                    <a:cubicBezTo>
                      <a:pt x="6185" y="1639"/>
                      <a:pt x="6202" y="1632"/>
                      <a:pt x="6196" y="1647"/>
                    </a:cubicBezTo>
                    <a:cubicBezTo>
                      <a:pt x="6177" y="1651"/>
                      <a:pt x="6168" y="1664"/>
                      <a:pt x="6156" y="1675"/>
                    </a:cubicBezTo>
                    <a:cubicBezTo>
                      <a:pt x="6159" y="1671"/>
                      <a:pt x="6160" y="1666"/>
                      <a:pt x="6160" y="1659"/>
                    </a:cubicBezTo>
                    <a:cubicBezTo>
                      <a:pt x="6155" y="1653"/>
                      <a:pt x="6146" y="1651"/>
                      <a:pt x="6136" y="1651"/>
                    </a:cubicBezTo>
                    <a:cubicBezTo>
                      <a:pt x="6134" y="1662"/>
                      <a:pt x="6155" y="1673"/>
                      <a:pt x="6132" y="1671"/>
                    </a:cubicBezTo>
                    <a:cubicBezTo>
                      <a:pt x="6143" y="1683"/>
                      <a:pt x="6157" y="1692"/>
                      <a:pt x="6156" y="1715"/>
                    </a:cubicBezTo>
                    <a:cubicBezTo>
                      <a:pt x="6135" y="1719"/>
                      <a:pt x="6127" y="1720"/>
                      <a:pt x="6116" y="1707"/>
                    </a:cubicBezTo>
                    <a:cubicBezTo>
                      <a:pt x="6106" y="1716"/>
                      <a:pt x="6127" y="1727"/>
                      <a:pt x="6124" y="1731"/>
                    </a:cubicBezTo>
                    <a:cubicBezTo>
                      <a:pt x="6108" y="1744"/>
                      <a:pt x="6089" y="1768"/>
                      <a:pt x="6060" y="1755"/>
                    </a:cubicBezTo>
                    <a:cubicBezTo>
                      <a:pt x="6058" y="1741"/>
                      <a:pt x="6078" y="1749"/>
                      <a:pt x="6072" y="1731"/>
                    </a:cubicBezTo>
                    <a:cubicBezTo>
                      <a:pt x="6068" y="1738"/>
                      <a:pt x="6059" y="1739"/>
                      <a:pt x="6056" y="1747"/>
                    </a:cubicBezTo>
                    <a:cubicBezTo>
                      <a:pt x="6062" y="1767"/>
                      <a:pt x="6063" y="1768"/>
                      <a:pt x="6076" y="1779"/>
                    </a:cubicBezTo>
                    <a:cubicBezTo>
                      <a:pt x="6058" y="1791"/>
                      <a:pt x="6037" y="1806"/>
                      <a:pt x="6020" y="1807"/>
                    </a:cubicBezTo>
                    <a:cubicBezTo>
                      <a:pt x="6023" y="1811"/>
                      <a:pt x="6024" y="1816"/>
                      <a:pt x="6024" y="1823"/>
                    </a:cubicBezTo>
                    <a:cubicBezTo>
                      <a:pt x="6029" y="1824"/>
                      <a:pt x="6031" y="1822"/>
                      <a:pt x="6032" y="1819"/>
                    </a:cubicBezTo>
                    <a:cubicBezTo>
                      <a:pt x="6045" y="1830"/>
                      <a:pt x="6021" y="1857"/>
                      <a:pt x="6016" y="1839"/>
                    </a:cubicBezTo>
                    <a:cubicBezTo>
                      <a:pt x="6018" y="1849"/>
                      <a:pt x="6024" y="1855"/>
                      <a:pt x="6028" y="1863"/>
                    </a:cubicBezTo>
                    <a:cubicBezTo>
                      <a:pt x="6010" y="1865"/>
                      <a:pt x="6005" y="1869"/>
                      <a:pt x="5988" y="1879"/>
                    </a:cubicBezTo>
                    <a:cubicBezTo>
                      <a:pt x="5992" y="1866"/>
                      <a:pt x="5976" y="1873"/>
                      <a:pt x="5968" y="1871"/>
                    </a:cubicBezTo>
                    <a:cubicBezTo>
                      <a:pt x="5976" y="1851"/>
                      <a:pt x="5941" y="1850"/>
                      <a:pt x="5932" y="1835"/>
                    </a:cubicBezTo>
                    <a:cubicBezTo>
                      <a:pt x="5923" y="1845"/>
                      <a:pt x="5940" y="1851"/>
                      <a:pt x="5948" y="1855"/>
                    </a:cubicBezTo>
                    <a:cubicBezTo>
                      <a:pt x="5947" y="1864"/>
                      <a:pt x="5930" y="1857"/>
                      <a:pt x="5928" y="1855"/>
                    </a:cubicBezTo>
                    <a:cubicBezTo>
                      <a:pt x="5928" y="1880"/>
                      <a:pt x="5960" y="1863"/>
                      <a:pt x="5964" y="1891"/>
                    </a:cubicBezTo>
                    <a:cubicBezTo>
                      <a:pt x="5952" y="1894"/>
                      <a:pt x="5959" y="1877"/>
                      <a:pt x="5944" y="1883"/>
                    </a:cubicBezTo>
                    <a:cubicBezTo>
                      <a:pt x="5934" y="1884"/>
                      <a:pt x="5948" y="1894"/>
                      <a:pt x="5952" y="1895"/>
                    </a:cubicBezTo>
                    <a:cubicBezTo>
                      <a:pt x="5949" y="1904"/>
                      <a:pt x="5931" y="1895"/>
                      <a:pt x="5928" y="1891"/>
                    </a:cubicBezTo>
                    <a:cubicBezTo>
                      <a:pt x="5933" y="1910"/>
                      <a:pt x="5901" y="1918"/>
                      <a:pt x="5896" y="1939"/>
                    </a:cubicBezTo>
                    <a:cubicBezTo>
                      <a:pt x="5905" y="1939"/>
                      <a:pt x="5911" y="1922"/>
                      <a:pt x="5932" y="1927"/>
                    </a:cubicBezTo>
                    <a:cubicBezTo>
                      <a:pt x="5916" y="1936"/>
                      <a:pt x="5911" y="1933"/>
                      <a:pt x="5912" y="1955"/>
                    </a:cubicBezTo>
                    <a:cubicBezTo>
                      <a:pt x="5893" y="1942"/>
                      <a:pt x="5893" y="1956"/>
                      <a:pt x="5872" y="1951"/>
                    </a:cubicBezTo>
                    <a:cubicBezTo>
                      <a:pt x="5876" y="1944"/>
                      <a:pt x="5888" y="1946"/>
                      <a:pt x="5884" y="1931"/>
                    </a:cubicBezTo>
                    <a:cubicBezTo>
                      <a:pt x="5865" y="1924"/>
                      <a:pt x="5851" y="1918"/>
                      <a:pt x="5852" y="1883"/>
                    </a:cubicBezTo>
                    <a:cubicBezTo>
                      <a:pt x="5857" y="1878"/>
                      <a:pt x="5858" y="1881"/>
                      <a:pt x="5864" y="1883"/>
                    </a:cubicBezTo>
                    <a:cubicBezTo>
                      <a:pt x="5859" y="1871"/>
                      <a:pt x="5865" y="1872"/>
                      <a:pt x="5864" y="1855"/>
                    </a:cubicBezTo>
                    <a:cubicBezTo>
                      <a:pt x="5869" y="1856"/>
                      <a:pt x="5870" y="1862"/>
                      <a:pt x="5876" y="1863"/>
                    </a:cubicBezTo>
                    <a:cubicBezTo>
                      <a:pt x="5880" y="1846"/>
                      <a:pt x="5869" y="1835"/>
                      <a:pt x="5876" y="1815"/>
                    </a:cubicBezTo>
                    <a:cubicBezTo>
                      <a:pt x="5896" y="1813"/>
                      <a:pt x="5908" y="1793"/>
                      <a:pt x="5904" y="1779"/>
                    </a:cubicBezTo>
                    <a:cubicBezTo>
                      <a:pt x="5915" y="1782"/>
                      <a:pt x="5914" y="1773"/>
                      <a:pt x="5924" y="1775"/>
                    </a:cubicBezTo>
                    <a:cubicBezTo>
                      <a:pt x="5921" y="1758"/>
                      <a:pt x="5931" y="1752"/>
                      <a:pt x="5928" y="1735"/>
                    </a:cubicBezTo>
                    <a:cubicBezTo>
                      <a:pt x="5945" y="1735"/>
                      <a:pt x="5943" y="1712"/>
                      <a:pt x="5960" y="1723"/>
                    </a:cubicBezTo>
                    <a:cubicBezTo>
                      <a:pt x="5954" y="1718"/>
                      <a:pt x="5955" y="1706"/>
                      <a:pt x="5944" y="1707"/>
                    </a:cubicBezTo>
                    <a:cubicBezTo>
                      <a:pt x="5951" y="1694"/>
                      <a:pt x="5962" y="1703"/>
                      <a:pt x="5968" y="1711"/>
                    </a:cubicBezTo>
                    <a:cubicBezTo>
                      <a:pt x="5973" y="1701"/>
                      <a:pt x="5990" y="1703"/>
                      <a:pt x="5992" y="1691"/>
                    </a:cubicBezTo>
                    <a:cubicBezTo>
                      <a:pt x="5992" y="1681"/>
                      <a:pt x="5977" y="1685"/>
                      <a:pt x="5972" y="1679"/>
                    </a:cubicBezTo>
                    <a:cubicBezTo>
                      <a:pt x="5990" y="1654"/>
                      <a:pt x="6023" y="1648"/>
                      <a:pt x="6016" y="1607"/>
                    </a:cubicBezTo>
                    <a:cubicBezTo>
                      <a:pt x="6026" y="1607"/>
                      <a:pt x="6046" y="1606"/>
                      <a:pt x="6068" y="1599"/>
                    </a:cubicBezTo>
                    <a:cubicBezTo>
                      <a:pt x="6055" y="1605"/>
                      <a:pt x="6056" y="1584"/>
                      <a:pt x="6040" y="1583"/>
                    </a:cubicBezTo>
                    <a:cubicBezTo>
                      <a:pt x="6045" y="1572"/>
                      <a:pt x="6053" y="1568"/>
                      <a:pt x="6036" y="1563"/>
                    </a:cubicBezTo>
                    <a:cubicBezTo>
                      <a:pt x="6040" y="1555"/>
                      <a:pt x="6054" y="1557"/>
                      <a:pt x="6052" y="1543"/>
                    </a:cubicBezTo>
                    <a:cubicBezTo>
                      <a:pt x="6062" y="1547"/>
                      <a:pt x="6075" y="1546"/>
                      <a:pt x="6080" y="1535"/>
                    </a:cubicBezTo>
                    <a:cubicBezTo>
                      <a:pt x="6080" y="1520"/>
                      <a:pt x="6074" y="1525"/>
                      <a:pt x="6064" y="1527"/>
                    </a:cubicBezTo>
                    <a:cubicBezTo>
                      <a:pt x="6070" y="1514"/>
                      <a:pt x="6065" y="1509"/>
                      <a:pt x="6064" y="1495"/>
                    </a:cubicBezTo>
                    <a:cubicBezTo>
                      <a:pt x="6076" y="1501"/>
                      <a:pt x="6072" y="1522"/>
                      <a:pt x="6092" y="1519"/>
                    </a:cubicBezTo>
                    <a:cubicBezTo>
                      <a:pt x="6100" y="1519"/>
                      <a:pt x="6090" y="1503"/>
                      <a:pt x="6084" y="1503"/>
                    </a:cubicBezTo>
                    <a:cubicBezTo>
                      <a:pt x="6087" y="1490"/>
                      <a:pt x="6115" y="1502"/>
                      <a:pt x="6116" y="1487"/>
                    </a:cubicBezTo>
                    <a:cubicBezTo>
                      <a:pt x="6103" y="1474"/>
                      <a:pt x="6119" y="1463"/>
                      <a:pt x="6124" y="1447"/>
                    </a:cubicBezTo>
                    <a:cubicBezTo>
                      <a:pt x="6159" y="1452"/>
                      <a:pt x="6153" y="1455"/>
                      <a:pt x="6176" y="1475"/>
                    </a:cubicBezTo>
                    <a:cubicBezTo>
                      <a:pt x="6186" y="1476"/>
                      <a:pt x="6189" y="1453"/>
                      <a:pt x="6172" y="1459"/>
                    </a:cubicBezTo>
                    <a:cubicBezTo>
                      <a:pt x="6172" y="1446"/>
                      <a:pt x="6190" y="1450"/>
                      <a:pt x="6184" y="1431"/>
                    </a:cubicBezTo>
                    <a:cubicBezTo>
                      <a:pt x="6196" y="1431"/>
                      <a:pt x="6189" y="1450"/>
                      <a:pt x="6204" y="1455"/>
                    </a:cubicBezTo>
                    <a:cubicBezTo>
                      <a:pt x="6207" y="1454"/>
                      <a:pt x="6208" y="1451"/>
                      <a:pt x="6212" y="1451"/>
                    </a:cubicBezTo>
                    <a:cubicBezTo>
                      <a:pt x="6208" y="1444"/>
                      <a:pt x="6194" y="1444"/>
                      <a:pt x="6204" y="1435"/>
                    </a:cubicBezTo>
                    <a:cubicBezTo>
                      <a:pt x="6201" y="1437"/>
                      <a:pt x="6198" y="1439"/>
                      <a:pt x="6192" y="1439"/>
                    </a:cubicBezTo>
                    <a:cubicBezTo>
                      <a:pt x="6196" y="1431"/>
                      <a:pt x="6190" y="1420"/>
                      <a:pt x="6208" y="1419"/>
                    </a:cubicBezTo>
                    <a:cubicBezTo>
                      <a:pt x="6210" y="1446"/>
                      <a:pt x="6233" y="1453"/>
                      <a:pt x="6248" y="1467"/>
                    </a:cubicBezTo>
                    <a:cubicBezTo>
                      <a:pt x="6257" y="1442"/>
                      <a:pt x="6212" y="1436"/>
                      <a:pt x="6224" y="1395"/>
                    </a:cubicBezTo>
                    <a:cubicBezTo>
                      <a:pt x="6253" y="1400"/>
                      <a:pt x="6251" y="1357"/>
                      <a:pt x="6276" y="1371"/>
                    </a:cubicBezTo>
                    <a:cubicBezTo>
                      <a:pt x="6275" y="1355"/>
                      <a:pt x="6287" y="1342"/>
                      <a:pt x="6268" y="1339"/>
                    </a:cubicBezTo>
                    <a:cubicBezTo>
                      <a:pt x="6281" y="1330"/>
                      <a:pt x="6289" y="1360"/>
                      <a:pt x="6304" y="1363"/>
                    </a:cubicBezTo>
                    <a:cubicBezTo>
                      <a:pt x="6311" y="1349"/>
                      <a:pt x="6274" y="1328"/>
                      <a:pt x="6280" y="1315"/>
                    </a:cubicBezTo>
                    <a:cubicBezTo>
                      <a:pt x="6290" y="1321"/>
                      <a:pt x="6301" y="1326"/>
                      <a:pt x="6304" y="1339"/>
                    </a:cubicBezTo>
                    <a:cubicBezTo>
                      <a:pt x="6344" y="1333"/>
                      <a:pt x="6361" y="1289"/>
                      <a:pt x="6388" y="1283"/>
                    </a:cubicBezTo>
                    <a:cubicBezTo>
                      <a:pt x="6388" y="1278"/>
                      <a:pt x="6388" y="1272"/>
                      <a:pt x="6388" y="1267"/>
                    </a:cubicBezTo>
                    <a:cubicBezTo>
                      <a:pt x="6399" y="1267"/>
                      <a:pt x="6396" y="1274"/>
                      <a:pt x="6404" y="1267"/>
                    </a:cubicBezTo>
                    <a:cubicBezTo>
                      <a:pt x="6407" y="1256"/>
                      <a:pt x="6398" y="1257"/>
                      <a:pt x="6400" y="1247"/>
                    </a:cubicBezTo>
                    <a:cubicBezTo>
                      <a:pt x="6416" y="1238"/>
                      <a:pt x="6442" y="1245"/>
                      <a:pt x="6444" y="1215"/>
                    </a:cubicBezTo>
                    <a:cubicBezTo>
                      <a:pt x="6454" y="1214"/>
                      <a:pt x="6463" y="1214"/>
                      <a:pt x="6464" y="1223"/>
                    </a:cubicBezTo>
                    <a:cubicBezTo>
                      <a:pt x="6473" y="1217"/>
                      <a:pt x="6472" y="1206"/>
                      <a:pt x="6468" y="1203"/>
                    </a:cubicBezTo>
                    <a:cubicBezTo>
                      <a:pt x="6475" y="1188"/>
                      <a:pt x="6503" y="1195"/>
                      <a:pt x="6508" y="1179"/>
                    </a:cubicBezTo>
                    <a:cubicBezTo>
                      <a:pt x="6505" y="1171"/>
                      <a:pt x="6496" y="1176"/>
                      <a:pt x="6504" y="1167"/>
                    </a:cubicBezTo>
                    <a:cubicBezTo>
                      <a:pt x="6500" y="1169"/>
                      <a:pt x="6497" y="1172"/>
                      <a:pt x="6496" y="1167"/>
                    </a:cubicBezTo>
                    <a:cubicBezTo>
                      <a:pt x="6485" y="1166"/>
                      <a:pt x="6500" y="1189"/>
                      <a:pt x="6484" y="1183"/>
                    </a:cubicBezTo>
                    <a:cubicBezTo>
                      <a:pt x="6487" y="1178"/>
                      <a:pt x="6489" y="1172"/>
                      <a:pt x="6488" y="1163"/>
                    </a:cubicBezTo>
                    <a:cubicBezTo>
                      <a:pt x="6514" y="1165"/>
                      <a:pt x="6515" y="1152"/>
                      <a:pt x="6536" y="1143"/>
                    </a:cubicBezTo>
                    <a:cubicBezTo>
                      <a:pt x="6533" y="1155"/>
                      <a:pt x="6533" y="1151"/>
                      <a:pt x="6536" y="1163"/>
                    </a:cubicBezTo>
                    <a:cubicBezTo>
                      <a:pt x="6539" y="1160"/>
                      <a:pt x="6549" y="1144"/>
                      <a:pt x="6540" y="1143"/>
                    </a:cubicBezTo>
                    <a:cubicBezTo>
                      <a:pt x="6546" y="1142"/>
                      <a:pt x="6567" y="1143"/>
                      <a:pt x="6576" y="1135"/>
                    </a:cubicBezTo>
                    <a:cubicBezTo>
                      <a:pt x="6571" y="1123"/>
                      <a:pt x="6572" y="1115"/>
                      <a:pt x="6580" y="1107"/>
                    </a:cubicBezTo>
                    <a:cubicBezTo>
                      <a:pt x="6619" y="1124"/>
                      <a:pt x="6644" y="1070"/>
                      <a:pt x="6668" y="1099"/>
                    </a:cubicBezTo>
                    <a:cubicBezTo>
                      <a:pt x="6673" y="1086"/>
                      <a:pt x="6685" y="1078"/>
                      <a:pt x="6672" y="1067"/>
                    </a:cubicBezTo>
                    <a:cubicBezTo>
                      <a:pt x="6671" y="1056"/>
                      <a:pt x="6688" y="1064"/>
                      <a:pt x="6684" y="1051"/>
                    </a:cubicBezTo>
                    <a:cubicBezTo>
                      <a:pt x="6694" y="1060"/>
                      <a:pt x="6741" y="1047"/>
                      <a:pt x="6748" y="1019"/>
                    </a:cubicBezTo>
                    <a:cubicBezTo>
                      <a:pt x="6759" y="1020"/>
                      <a:pt x="6753" y="1038"/>
                      <a:pt x="6768" y="1035"/>
                    </a:cubicBezTo>
                    <a:cubicBezTo>
                      <a:pt x="6777" y="1035"/>
                      <a:pt x="6770" y="1018"/>
                      <a:pt x="6772" y="1011"/>
                    </a:cubicBezTo>
                    <a:cubicBezTo>
                      <a:pt x="6785" y="1010"/>
                      <a:pt x="6772" y="1031"/>
                      <a:pt x="6796" y="1027"/>
                    </a:cubicBezTo>
                    <a:cubicBezTo>
                      <a:pt x="6792" y="1023"/>
                      <a:pt x="6788" y="1019"/>
                      <a:pt x="6784" y="1015"/>
                    </a:cubicBezTo>
                    <a:cubicBezTo>
                      <a:pt x="6784" y="1008"/>
                      <a:pt x="6807" y="1021"/>
                      <a:pt x="6812" y="1011"/>
                    </a:cubicBezTo>
                    <a:cubicBezTo>
                      <a:pt x="6811" y="1004"/>
                      <a:pt x="6798" y="1009"/>
                      <a:pt x="6796" y="1003"/>
                    </a:cubicBezTo>
                    <a:cubicBezTo>
                      <a:pt x="6803" y="997"/>
                      <a:pt x="6811" y="991"/>
                      <a:pt x="6824" y="991"/>
                    </a:cubicBezTo>
                    <a:cubicBezTo>
                      <a:pt x="6826" y="1021"/>
                      <a:pt x="6842" y="1018"/>
                      <a:pt x="6872" y="1015"/>
                    </a:cubicBezTo>
                    <a:cubicBezTo>
                      <a:pt x="6870" y="1001"/>
                      <a:pt x="6849" y="1009"/>
                      <a:pt x="6840" y="1011"/>
                    </a:cubicBezTo>
                    <a:cubicBezTo>
                      <a:pt x="6839" y="1002"/>
                      <a:pt x="6834" y="996"/>
                      <a:pt x="6836" y="983"/>
                    </a:cubicBezTo>
                    <a:cubicBezTo>
                      <a:pt x="6851" y="977"/>
                      <a:pt x="6865" y="961"/>
                      <a:pt x="6856" y="943"/>
                    </a:cubicBezTo>
                    <a:cubicBezTo>
                      <a:pt x="6863" y="951"/>
                      <a:pt x="6871" y="944"/>
                      <a:pt x="6880" y="943"/>
                    </a:cubicBezTo>
                    <a:cubicBezTo>
                      <a:pt x="6870" y="952"/>
                      <a:pt x="6893" y="952"/>
                      <a:pt x="6880" y="963"/>
                    </a:cubicBezTo>
                    <a:cubicBezTo>
                      <a:pt x="6883" y="969"/>
                      <a:pt x="6890" y="972"/>
                      <a:pt x="6900" y="971"/>
                    </a:cubicBezTo>
                    <a:cubicBezTo>
                      <a:pt x="6904" y="956"/>
                      <a:pt x="6885" y="965"/>
                      <a:pt x="6888" y="951"/>
                    </a:cubicBezTo>
                    <a:cubicBezTo>
                      <a:pt x="6908" y="945"/>
                      <a:pt x="6890" y="928"/>
                      <a:pt x="6896" y="923"/>
                    </a:cubicBezTo>
                    <a:cubicBezTo>
                      <a:pt x="6906" y="943"/>
                      <a:pt x="6915" y="980"/>
                      <a:pt x="6936" y="999"/>
                    </a:cubicBezTo>
                    <a:cubicBezTo>
                      <a:pt x="6950" y="1001"/>
                      <a:pt x="6948" y="987"/>
                      <a:pt x="6956" y="983"/>
                    </a:cubicBezTo>
                    <a:cubicBezTo>
                      <a:pt x="6931" y="965"/>
                      <a:pt x="6928" y="950"/>
                      <a:pt x="6916" y="927"/>
                    </a:cubicBezTo>
                    <a:cubicBezTo>
                      <a:pt x="6925" y="914"/>
                      <a:pt x="6926" y="918"/>
                      <a:pt x="6928" y="899"/>
                    </a:cubicBezTo>
                    <a:cubicBezTo>
                      <a:pt x="6940" y="902"/>
                      <a:pt x="6936" y="902"/>
                      <a:pt x="6948" y="899"/>
                    </a:cubicBezTo>
                    <a:cubicBezTo>
                      <a:pt x="6944" y="915"/>
                      <a:pt x="6972" y="915"/>
                      <a:pt x="6972" y="903"/>
                    </a:cubicBezTo>
                    <a:cubicBezTo>
                      <a:pt x="6978" y="910"/>
                      <a:pt x="6993" y="909"/>
                      <a:pt x="6992" y="923"/>
                    </a:cubicBezTo>
                    <a:cubicBezTo>
                      <a:pt x="7009" y="918"/>
                      <a:pt x="6988" y="910"/>
                      <a:pt x="6992" y="895"/>
                    </a:cubicBezTo>
                    <a:cubicBezTo>
                      <a:pt x="7011" y="893"/>
                      <a:pt x="7028" y="888"/>
                      <a:pt x="7044" y="883"/>
                    </a:cubicBezTo>
                    <a:cubicBezTo>
                      <a:pt x="7054" y="884"/>
                      <a:pt x="7039" y="890"/>
                      <a:pt x="7044" y="899"/>
                    </a:cubicBezTo>
                    <a:cubicBezTo>
                      <a:pt x="7061" y="897"/>
                      <a:pt x="7064" y="882"/>
                      <a:pt x="7072" y="871"/>
                    </a:cubicBezTo>
                    <a:cubicBezTo>
                      <a:pt x="7069" y="865"/>
                      <a:pt x="7062" y="862"/>
                      <a:pt x="7052" y="863"/>
                    </a:cubicBezTo>
                    <a:cubicBezTo>
                      <a:pt x="7080" y="844"/>
                      <a:pt x="7115" y="848"/>
                      <a:pt x="7160" y="835"/>
                    </a:cubicBezTo>
                    <a:cubicBezTo>
                      <a:pt x="7172" y="847"/>
                      <a:pt x="7171" y="872"/>
                      <a:pt x="7184" y="883"/>
                    </a:cubicBezTo>
                    <a:cubicBezTo>
                      <a:pt x="7187" y="874"/>
                      <a:pt x="7197" y="872"/>
                      <a:pt x="7196" y="859"/>
                    </a:cubicBezTo>
                    <a:cubicBezTo>
                      <a:pt x="7217" y="862"/>
                      <a:pt x="7229" y="874"/>
                      <a:pt x="7244" y="883"/>
                    </a:cubicBezTo>
                    <a:cubicBezTo>
                      <a:pt x="7221" y="893"/>
                      <a:pt x="7200" y="905"/>
                      <a:pt x="7192" y="931"/>
                    </a:cubicBezTo>
                    <a:cubicBezTo>
                      <a:pt x="7188" y="928"/>
                      <a:pt x="7188" y="922"/>
                      <a:pt x="7180" y="923"/>
                    </a:cubicBezTo>
                    <a:cubicBezTo>
                      <a:pt x="7179" y="913"/>
                      <a:pt x="7182" y="906"/>
                      <a:pt x="7188" y="903"/>
                    </a:cubicBezTo>
                    <a:cubicBezTo>
                      <a:pt x="7186" y="886"/>
                      <a:pt x="7157" y="875"/>
                      <a:pt x="7152" y="895"/>
                    </a:cubicBezTo>
                    <a:cubicBezTo>
                      <a:pt x="7156" y="899"/>
                      <a:pt x="7160" y="903"/>
                      <a:pt x="7164" y="907"/>
                    </a:cubicBezTo>
                    <a:cubicBezTo>
                      <a:pt x="7157" y="913"/>
                      <a:pt x="7145" y="915"/>
                      <a:pt x="7148" y="931"/>
                    </a:cubicBezTo>
                    <a:cubicBezTo>
                      <a:pt x="7139" y="931"/>
                      <a:pt x="7136" y="938"/>
                      <a:pt x="7124" y="935"/>
                    </a:cubicBezTo>
                    <a:cubicBezTo>
                      <a:pt x="7118" y="935"/>
                      <a:pt x="7133" y="963"/>
                      <a:pt x="7112" y="959"/>
                    </a:cubicBezTo>
                    <a:cubicBezTo>
                      <a:pt x="7111" y="968"/>
                      <a:pt x="7115" y="972"/>
                      <a:pt x="7124" y="971"/>
                    </a:cubicBezTo>
                    <a:cubicBezTo>
                      <a:pt x="7123" y="982"/>
                      <a:pt x="7112" y="995"/>
                      <a:pt x="7104" y="987"/>
                    </a:cubicBezTo>
                    <a:cubicBezTo>
                      <a:pt x="7078" y="1037"/>
                      <a:pt x="7012" y="1047"/>
                      <a:pt x="6976" y="1087"/>
                    </a:cubicBezTo>
                    <a:cubicBezTo>
                      <a:pt x="6973" y="1085"/>
                      <a:pt x="6970" y="1083"/>
                      <a:pt x="6964" y="1083"/>
                    </a:cubicBezTo>
                    <a:cubicBezTo>
                      <a:pt x="6957" y="1084"/>
                      <a:pt x="6955" y="1090"/>
                      <a:pt x="6956" y="1099"/>
                    </a:cubicBezTo>
                    <a:cubicBezTo>
                      <a:pt x="6949" y="1098"/>
                      <a:pt x="6947" y="1092"/>
                      <a:pt x="6948" y="1083"/>
                    </a:cubicBezTo>
                    <a:cubicBezTo>
                      <a:pt x="6931" y="1097"/>
                      <a:pt x="6929" y="1126"/>
                      <a:pt x="6916" y="1143"/>
                    </a:cubicBezTo>
                    <a:cubicBezTo>
                      <a:pt x="6942" y="1133"/>
                      <a:pt x="6948" y="1133"/>
                      <a:pt x="6976" y="1139"/>
                    </a:cubicBezTo>
                    <a:cubicBezTo>
                      <a:pt x="6985" y="1132"/>
                      <a:pt x="7003" y="1110"/>
                      <a:pt x="7012" y="1127"/>
                    </a:cubicBezTo>
                    <a:cubicBezTo>
                      <a:pt x="7005" y="1132"/>
                      <a:pt x="6989" y="1124"/>
                      <a:pt x="6992" y="1147"/>
                    </a:cubicBezTo>
                    <a:cubicBezTo>
                      <a:pt x="6999" y="1155"/>
                      <a:pt x="7006" y="1162"/>
                      <a:pt x="7012" y="1171"/>
                    </a:cubicBezTo>
                    <a:cubicBezTo>
                      <a:pt x="7021" y="1165"/>
                      <a:pt x="7009" y="1161"/>
                      <a:pt x="7016" y="1151"/>
                    </a:cubicBezTo>
                    <a:cubicBezTo>
                      <a:pt x="7021" y="1152"/>
                      <a:pt x="7023" y="1150"/>
                      <a:pt x="7024" y="1147"/>
                    </a:cubicBezTo>
                    <a:cubicBezTo>
                      <a:pt x="7039" y="1148"/>
                      <a:pt x="7035" y="1166"/>
                      <a:pt x="7052" y="1155"/>
                    </a:cubicBezTo>
                    <a:cubicBezTo>
                      <a:pt x="7055" y="1176"/>
                      <a:pt x="7070" y="1176"/>
                      <a:pt x="7052" y="1191"/>
                    </a:cubicBezTo>
                    <a:cubicBezTo>
                      <a:pt x="7052" y="1199"/>
                      <a:pt x="7063" y="1196"/>
                      <a:pt x="7060" y="1207"/>
                    </a:cubicBezTo>
                    <a:cubicBezTo>
                      <a:pt x="7065" y="1203"/>
                      <a:pt x="7075" y="1203"/>
                      <a:pt x="7080" y="1199"/>
                    </a:cubicBezTo>
                    <a:cubicBezTo>
                      <a:pt x="7078" y="1192"/>
                      <a:pt x="7078" y="1182"/>
                      <a:pt x="7072" y="1179"/>
                    </a:cubicBezTo>
                    <a:cubicBezTo>
                      <a:pt x="7083" y="1165"/>
                      <a:pt x="7105" y="1161"/>
                      <a:pt x="7132" y="1163"/>
                    </a:cubicBezTo>
                    <a:cubicBezTo>
                      <a:pt x="7119" y="1175"/>
                      <a:pt x="7104" y="1185"/>
                      <a:pt x="7088" y="1183"/>
                    </a:cubicBezTo>
                    <a:cubicBezTo>
                      <a:pt x="7099" y="1196"/>
                      <a:pt x="7123" y="1190"/>
                      <a:pt x="7124" y="1171"/>
                    </a:cubicBezTo>
                    <a:cubicBezTo>
                      <a:pt x="7152" y="1175"/>
                      <a:pt x="7160" y="1173"/>
                      <a:pt x="7176" y="1159"/>
                    </a:cubicBezTo>
                    <a:cubicBezTo>
                      <a:pt x="7182" y="1191"/>
                      <a:pt x="7204" y="1193"/>
                      <a:pt x="7220" y="1207"/>
                    </a:cubicBezTo>
                    <a:cubicBezTo>
                      <a:pt x="7215" y="1196"/>
                      <a:pt x="7246" y="1199"/>
                      <a:pt x="7248" y="1203"/>
                    </a:cubicBezTo>
                    <a:cubicBezTo>
                      <a:pt x="7244" y="1219"/>
                      <a:pt x="7229" y="1201"/>
                      <a:pt x="7224" y="1219"/>
                    </a:cubicBezTo>
                    <a:cubicBezTo>
                      <a:pt x="7237" y="1224"/>
                      <a:pt x="7243" y="1212"/>
                      <a:pt x="7260" y="1211"/>
                    </a:cubicBezTo>
                    <a:cubicBezTo>
                      <a:pt x="7265" y="1223"/>
                      <a:pt x="7259" y="1222"/>
                      <a:pt x="7260" y="1239"/>
                    </a:cubicBezTo>
                    <a:cubicBezTo>
                      <a:pt x="7229" y="1244"/>
                      <a:pt x="7197" y="1248"/>
                      <a:pt x="7196" y="1283"/>
                    </a:cubicBezTo>
                    <a:cubicBezTo>
                      <a:pt x="7181" y="1286"/>
                      <a:pt x="7177" y="1280"/>
                      <a:pt x="7176" y="1299"/>
                    </a:cubicBezTo>
                    <a:cubicBezTo>
                      <a:pt x="7165" y="1300"/>
                      <a:pt x="7163" y="1293"/>
                      <a:pt x="7164" y="1283"/>
                    </a:cubicBezTo>
                    <a:cubicBezTo>
                      <a:pt x="7138" y="1294"/>
                      <a:pt x="7119" y="1291"/>
                      <a:pt x="7104" y="1315"/>
                    </a:cubicBezTo>
                    <a:cubicBezTo>
                      <a:pt x="7103" y="1324"/>
                      <a:pt x="7105" y="1330"/>
                      <a:pt x="7112" y="1331"/>
                    </a:cubicBezTo>
                    <a:cubicBezTo>
                      <a:pt x="7113" y="1340"/>
                      <a:pt x="7098" y="1333"/>
                      <a:pt x="7092" y="1335"/>
                    </a:cubicBezTo>
                    <a:cubicBezTo>
                      <a:pt x="7095" y="1339"/>
                      <a:pt x="7101" y="1339"/>
                      <a:pt x="7100" y="1347"/>
                    </a:cubicBezTo>
                    <a:cubicBezTo>
                      <a:pt x="7074" y="1356"/>
                      <a:pt x="7065" y="1344"/>
                      <a:pt x="7040" y="1343"/>
                    </a:cubicBezTo>
                    <a:cubicBezTo>
                      <a:pt x="7035" y="1356"/>
                      <a:pt x="7053" y="1346"/>
                      <a:pt x="7048" y="1359"/>
                    </a:cubicBezTo>
                    <a:cubicBezTo>
                      <a:pt x="7044" y="1366"/>
                      <a:pt x="7030" y="1356"/>
                      <a:pt x="7040" y="1363"/>
                    </a:cubicBezTo>
                    <a:cubicBezTo>
                      <a:pt x="7039" y="1373"/>
                      <a:pt x="7026" y="1364"/>
                      <a:pt x="7024" y="1363"/>
                    </a:cubicBezTo>
                    <a:cubicBezTo>
                      <a:pt x="7011" y="1369"/>
                      <a:pt x="7006" y="1383"/>
                      <a:pt x="7000" y="1395"/>
                    </a:cubicBezTo>
                    <a:cubicBezTo>
                      <a:pt x="6995" y="1394"/>
                      <a:pt x="6997" y="1388"/>
                      <a:pt x="6996" y="1383"/>
                    </a:cubicBezTo>
                    <a:cubicBezTo>
                      <a:pt x="6969" y="1402"/>
                      <a:pt x="6932" y="1412"/>
                      <a:pt x="6912" y="1439"/>
                    </a:cubicBezTo>
                    <a:cubicBezTo>
                      <a:pt x="6900" y="1445"/>
                      <a:pt x="6869" y="1434"/>
                      <a:pt x="6868" y="1459"/>
                    </a:cubicBezTo>
                    <a:cubicBezTo>
                      <a:pt x="6869" y="1464"/>
                      <a:pt x="6878" y="1462"/>
                      <a:pt x="6884" y="1463"/>
                    </a:cubicBezTo>
                    <a:cubicBezTo>
                      <a:pt x="6885" y="1477"/>
                      <a:pt x="6884" y="1484"/>
                      <a:pt x="6888" y="1487"/>
                    </a:cubicBezTo>
                    <a:cubicBezTo>
                      <a:pt x="6876" y="1497"/>
                      <a:pt x="6830" y="1503"/>
                      <a:pt x="6828" y="1535"/>
                    </a:cubicBezTo>
                    <a:cubicBezTo>
                      <a:pt x="6813" y="1533"/>
                      <a:pt x="6810" y="1543"/>
                      <a:pt x="6804" y="1551"/>
                    </a:cubicBezTo>
                    <a:cubicBezTo>
                      <a:pt x="6761" y="1534"/>
                      <a:pt x="6745" y="1595"/>
                      <a:pt x="6712" y="1587"/>
                    </a:cubicBezTo>
                    <a:cubicBezTo>
                      <a:pt x="6706" y="1594"/>
                      <a:pt x="6700" y="1602"/>
                      <a:pt x="6700" y="1615"/>
                    </a:cubicBezTo>
                    <a:cubicBezTo>
                      <a:pt x="6652" y="1619"/>
                      <a:pt x="6672" y="1691"/>
                      <a:pt x="6636" y="1707"/>
                    </a:cubicBezTo>
                    <a:cubicBezTo>
                      <a:pt x="6637" y="1721"/>
                      <a:pt x="6645" y="1729"/>
                      <a:pt x="6632" y="1735"/>
                    </a:cubicBezTo>
                    <a:cubicBezTo>
                      <a:pt x="6634" y="1744"/>
                      <a:pt x="6652" y="1737"/>
                      <a:pt x="6660" y="1739"/>
                    </a:cubicBezTo>
                    <a:cubicBezTo>
                      <a:pt x="6654" y="1749"/>
                      <a:pt x="6656" y="1767"/>
                      <a:pt x="6648" y="1775"/>
                    </a:cubicBezTo>
                    <a:cubicBezTo>
                      <a:pt x="6667" y="1813"/>
                      <a:pt x="6702" y="1787"/>
                      <a:pt x="6736" y="1791"/>
                    </a:cubicBezTo>
                    <a:cubicBezTo>
                      <a:pt x="6728" y="1786"/>
                      <a:pt x="6719" y="1781"/>
                      <a:pt x="6712" y="1775"/>
                    </a:cubicBezTo>
                    <a:cubicBezTo>
                      <a:pt x="6696" y="1795"/>
                      <a:pt x="6684" y="1756"/>
                      <a:pt x="6668" y="1751"/>
                    </a:cubicBezTo>
                    <a:cubicBezTo>
                      <a:pt x="6690" y="1744"/>
                      <a:pt x="6744" y="1721"/>
                      <a:pt x="6756" y="1679"/>
                    </a:cubicBezTo>
                    <a:cubicBezTo>
                      <a:pt x="6765" y="1678"/>
                      <a:pt x="6771" y="1680"/>
                      <a:pt x="6776" y="1683"/>
                    </a:cubicBezTo>
                    <a:cubicBezTo>
                      <a:pt x="6786" y="1669"/>
                      <a:pt x="6774" y="1633"/>
                      <a:pt x="6796" y="1631"/>
                    </a:cubicBezTo>
                    <a:cubicBezTo>
                      <a:pt x="6795" y="1626"/>
                      <a:pt x="6789" y="1628"/>
                      <a:pt x="6784" y="1627"/>
                    </a:cubicBezTo>
                    <a:cubicBezTo>
                      <a:pt x="6789" y="1616"/>
                      <a:pt x="6800" y="1619"/>
                      <a:pt x="6808" y="1627"/>
                    </a:cubicBezTo>
                    <a:cubicBezTo>
                      <a:pt x="6814" y="1621"/>
                      <a:pt x="6814" y="1609"/>
                      <a:pt x="6816" y="1599"/>
                    </a:cubicBezTo>
                    <a:cubicBezTo>
                      <a:pt x="6842" y="1606"/>
                      <a:pt x="6860" y="1578"/>
                      <a:pt x="6880" y="1567"/>
                    </a:cubicBezTo>
                    <a:cubicBezTo>
                      <a:pt x="6881" y="1556"/>
                      <a:pt x="6864" y="1578"/>
                      <a:pt x="6868" y="1559"/>
                    </a:cubicBezTo>
                    <a:cubicBezTo>
                      <a:pt x="6889" y="1561"/>
                      <a:pt x="6908" y="1544"/>
                      <a:pt x="6920" y="1559"/>
                    </a:cubicBezTo>
                    <a:cubicBezTo>
                      <a:pt x="6925" y="1558"/>
                      <a:pt x="6923" y="1549"/>
                      <a:pt x="6924" y="1543"/>
                    </a:cubicBezTo>
                    <a:cubicBezTo>
                      <a:pt x="6938" y="1565"/>
                      <a:pt x="6945" y="1535"/>
                      <a:pt x="6964" y="1539"/>
                    </a:cubicBezTo>
                    <a:cubicBezTo>
                      <a:pt x="6969" y="1544"/>
                      <a:pt x="6966" y="1545"/>
                      <a:pt x="6964" y="1551"/>
                    </a:cubicBezTo>
                    <a:cubicBezTo>
                      <a:pt x="6972" y="1543"/>
                      <a:pt x="6975" y="1550"/>
                      <a:pt x="6980" y="1555"/>
                    </a:cubicBezTo>
                    <a:cubicBezTo>
                      <a:pt x="6994" y="1546"/>
                      <a:pt x="6972" y="1539"/>
                      <a:pt x="6964" y="1539"/>
                    </a:cubicBezTo>
                    <a:cubicBezTo>
                      <a:pt x="6966" y="1519"/>
                      <a:pt x="6960" y="1515"/>
                      <a:pt x="6964" y="1499"/>
                    </a:cubicBezTo>
                    <a:cubicBezTo>
                      <a:pt x="6980" y="1506"/>
                      <a:pt x="6988" y="1521"/>
                      <a:pt x="7012" y="1519"/>
                    </a:cubicBezTo>
                    <a:cubicBezTo>
                      <a:pt x="7007" y="1513"/>
                      <a:pt x="6997" y="1513"/>
                      <a:pt x="6992" y="1507"/>
                    </a:cubicBezTo>
                    <a:cubicBezTo>
                      <a:pt x="7005" y="1496"/>
                      <a:pt x="6990" y="1481"/>
                      <a:pt x="7016" y="1483"/>
                    </a:cubicBezTo>
                    <a:cubicBezTo>
                      <a:pt x="7006" y="1506"/>
                      <a:pt x="7028" y="1502"/>
                      <a:pt x="7044" y="1499"/>
                    </a:cubicBezTo>
                    <a:cubicBezTo>
                      <a:pt x="7044" y="1488"/>
                      <a:pt x="7037" y="1491"/>
                      <a:pt x="7044" y="1483"/>
                    </a:cubicBezTo>
                    <a:cubicBezTo>
                      <a:pt x="7048" y="1487"/>
                      <a:pt x="7050" y="1510"/>
                      <a:pt x="7072" y="1507"/>
                    </a:cubicBezTo>
                    <a:cubicBezTo>
                      <a:pt x="7077" y="1490"/>
                      <a:pt x="7053" y="1502"/>
                      <a:pt x="7056" y="1487"/>
                    </a:cubicBezTo>
                    <a:cubicBezTo>
                      <a:pt x="7071" y="1500"/>
                      <a:pt x="7093" y="1470"/>
                      <a:pt x="7096" y="1471"/>
                    </a:cubicBezTo>
                    <a:cubicBezTo>
                      <a:pt x="7101" y="1465"/>
                      <a:pt x="7119" y="1479"/>
                      <a:pt x="7104" y="1487"/>
                    </a:cubicBezTo>
                    <a:cubicBezTo>
                      <a:pt x="7112" y="1487"/>
                      <a:pt x="7120" y="1487"/>
                      <a:pt x="7128" y="1487"/>
                    </a:cubicBezTo>
                    <a:cubicBezTo>
                      <a:pt x="7124" y="1472"/>
                      <a:pt x="7127" y="1464"/>
                      <a:pt x="7116" y="1443"/>
                    </a:cubicBezTo>
                    <a:cubicBezTo>
                      <a:pt x="7132" y="1438"/>
                      <a:pt x="7124" y="1456"/>
                      <a:pt x="7140" y="1451"/>
                    </a:cubicBezTo>
                    <a:cubicBezTo>
                      <a:pt x="7143" y="1444"/>
                      <a:pt x="7163" y="1419"/>
                      <a:pt x="7168" y="1439"/>
                    </a:cubicBezTo>
                    <a:cubicBezTo>
                      <a:pt x="7175" y="1426"/>
                      <a:pt x="7172" y="1403"/>
                      <a:pt x="7184" y="1395"/>
                    </a:cubicBezTo>
                    <a:cubicBezTo>
                      <a:pt x="7197" y="1409"/>
                      <a:pt x="7219" y="1396"/>
                      <a:pt x="7220" y="1375"/>
                    </a:cubicBezTo>
                    <a:cubicBezTo>
                      <a:pt x="7247" y="1371"/>
                      <a:pt x="7269" y="1385"/>
                      <a:pt x="7284" y="1371"/>
                    </a:cubicBezTo>
                    <a:cubicBezTo>
                      <a:pt x="7282" y="1365"/>
                      <a:pt x="7278" y="1361"/>
                      <a:pt x="7272" y="1359"/>
                    </a:cubicBezTo>
                    <a:cubicBezTo>
                      <a:pt x="7303" y="1359"/>
                      <a:pt x="7318" y="1347"/>
                      <a:pt x="7344" y="1327"/>
                    </a:cubicBezTo>
                    <a:cubicBezTo>
                      <a:pt x="7325" y="1334"/>
                      <a:pt x="7351" y="1340"/>
                      <a:pt x="7356" y="1331"/>
                    </a:cubicBezTo>
                    <a:cubicBezTo>
                      <a:pt x="7356" y="1320"/>
                      <a:pt x="7345" y="1341"/>
                      <a:pt x="7348" y="1323"/>
                    </a:cubicBezTo>
                    <a:cubicBezTo>
                      <a:pt x="7372" y="1327"/>
                      <a:pt x="7364" y="1311"/>
                      <a:pt x="7368" y="1303"/>
                    </a:cubicBezTo>
                    <a:cubicBezTo>
                      <a:pt x="7375" y="1302"/>
                      <a:pt x="7376" y="1308"/>
                      <a:pt x="7384" y="1307"/>
                    </a:cubicBezTo>
                    <a:cubicBezTo>
                      <a:pt x="7365" y="1286"/>
                      <a:pt x="7402" y="1312"/>
                      <a:pt x="7408" y="1291"/>
                    </a:cubicBezTo>
                    <a:cubicBezTo>
                      <a:pt x="7415" y="1294"/>
                      <a:pt x="7409" y="1298"/>
                      <a:pt x="7408" y="1303"/>
                    </a:cubicBezTo>
                    <a:cubicBezTo>
                      <a:pt x="7420" y="1297"/>
                      <a:pt x="7450" y="1269"/>
                      <a:pt x="7464" y="1291"/>
                    </a:cubicBezTo>
                    <a:cubicBezTo>
                      <a:pt x="7455" y="1291"/>
                      <a:pt x="7445" y="1291"/>
                      <a:pt x="7436" y="1291"/>
                    </a:cubicBezTo>
                    <a:cubicBezTo>
                      <a:pt x="7459" y="1301"/>
                      <a:pt x="7477" y="1316"/>
                      <a:pt x="7496" y="1331"/>
                    </a:cubicBezTo>
                    <a:cubicBezTo>
                      <a:pt x="7498" y="1322"/>
                      <a:pt x="7515" y="1322"/>
                      <a:pt x="7516" y="1335"/>
                    </a:cubicBezTo>
                    <a:cubicBezTo>
                      <a:pt x="7527" y="1338"/>
                      <a:pt x="7524" y="1327"/>
                      <a:pt x="7532" y="1327"/>
                    </a:cubicBezTo>
                    <a:cubicBezTo>
                      <a:pt x="7507" y="1324"/>
                      <a:pt x="7509" y="1281"/>
                      <a:pt x="7488" y="1287"/>
                    </a:cubicBezTo>
                    <a:cubicBezTo>
                      <a:pt x="7508" y="1269"/>
                      <a:pt x="7546" y="1268"/>
                      <a:pt x="7580" y="1267"/>
                    </a:cubicBezTo>
                    <a:cubicBezTo>
                      <a:pt x="7588" y="1247"/>
                      <a:pt x="7612" y="1243"/>
                      <a:pt x="7616" y="1219"/>
                    </a:cubicBezTo>
                    <a:cubicBezTo>
                      <a:pt x="7630" y="1218"/>
                      <a:pt x="7637" y="1225"/>
                      <a:pt x="7636" y="1239"/>
                    </a:cubicBezTo>
                    <a:cubicBezTo>
                      <a:pt x="7648" y="1228"/>
                      <a:pt x="7651" y="1246"/>
                      <a:pt x="7664" y="1247"/>
                    </a:cubicBezTo>
                    <a:cubicBezTo>
                      <a:pt x="7685" y="1249"/>
                      <a:pt x="7713" y="1229"/>
                      <a:pt x="7724" y="1247"/>
                    </a:cubicBezTo>
                    <a:cubicBezTo>
                      <a:pt x="7733" y="1232"/>
                      <a:pt x="7759" y="1234"/>
                      <a:pt x="7776" y="1227"/>
                    </a:cubicBezTo>
                    <a:cubicBezTo>
                      <a:pt x="7763" y="1249"/>
                      <a:pt x="7810" y="1209"/>
                      <a:pt x="7808" y="1231"/>
                    </a:cubicBezTo>
                    <a:cubicBezTo>
                      <a:pt x="7818" y="1221"/>
                      <a:pt x="7854" y="1198"/>
                      <a:pt x="7868" y="1219"/>
                    </a:cubicBezTo>
                    <a:cubicBezTo>
                      <a:pt x="7876" y="1216"/>
                      <a:pt x="7884" y="1203"/>
                      <a:pt x="7892" y="1211"/>
                    </a:cubicBezTo>
                    <a:cubicBezTo>
                      <a:pt x="7892" y="1231"/>
                      <a:pt x="7880" y="1214"/>
                      <a:pt x="7872" y="1223"/>
                    </a:cubicBezTo>
                    <a:cubicBezTo>
                      <a:pt x="7878" y="1241"/>
                      <a:pt x="7870" y="1248"/>
                      <a:pt x="7872" y="1271"/>
                    </a:cubicBezTo>
                    <a:cubicBezTo>
                      <a:pt x="7886" y="1282"/>
                      <a:pt x="7908" y="1265"/>
                      <a:pt x="7936" y="1267"/>
                    </a:cubicBezTo>
                    <a:cubicBezTo>
                      <a:pt x="7937" y="1253"/>
                      <a:pt x="7915" y="1261"/>
                      <a:pt x="7912" y="1251"/>
                    </a:cubicBezTo>
                    <a:cubicBezTo>
                      <a:pt x="7897" y="1248"/>
                      <a:pt x="7897" y="1260"/>
                      <a:pt x="7884" y="1259"/>
                    </a:cubicBezTo>
                    <a:cubicBezTo>
                      <a:pt x="7885" y="1254"/>
                      <a:pt x="7883" y="1252"/>
                      <a:pt x="7880" y="1251"/>
                    </a:cubicBezTo>
                    <a:cubicBezTo>
                      <a:pt x="7882" y="1241"/>
                      <a:pt x="7891" y="1238"/>
                      <a:pt x="7892" y="1227"/>
                    </a:cubicBezTo>
                    <a:cubicBezTo>
                      <a:pt x="7900" y="1233"/>
                      <a:pt x="7913" y="1233"/>
                      <a:pt x="7916" y="1243"/>
                    </a:cubicBezTo>
                    <a:cubicBezTo>
                      <a:pt x="7928" y="1239"/>
                      <a:pt x="7930" y="1225"/>
                      <a:pt x="7936" y="1215"/>
                    </a:cubicBezTo>
                    <a:cubicBezTo>
                      <a:pt x="7957" y="1212"/>
                      <a:pt x="7957" y="1231"/>
                      <a:pt x="7972" y="1235"/>
                    </a:cubicBezTo>
                    <a:cubicBezTo>
                      <a:pt x="7971" y="1243"/>
                      <a:pt x="7954" y="1236"/>
                      <a:pt x="7956" y="1247"/>
                    </a:cubicBezTo>
                    <a:cubicBezTo>
                      <a:pt x="7961" y="1271"/>
                      <a:pt x="7978" y="1238"/>
                      <a:pt x="7980" y="1263"/>
                    </a:cubicBezTo>
                    <a:cubicBezTo>
                      <a:pt x="7990" y="1254"/>
                      <a:pt x="8014" y="1259"/>
                      <a:pt x="8020" y="1247"/>
                    </a:cubicBezTo>
                    <a:cubicBezTo>
                      <a:pt x="8019" y="1241"/>
                      <a:pt x="8000" y="1251"/>
                      <a:pt x="7988" y="1247"/>
                    </a:cubicBezTo>
                    <a:cubicBezTo>
                      <a:pt x="7988" y="1238"/>
                      <a:pt x="7981" y="1235"/>
                      <a:pt x="7984" y="1223"/>
                    </a:cubicBezTo>
                    <a:cubicBezTo>
                      <a:pt x="8013" y="1236"/>
                      <a:pt x="8037" y="1208"/>
                      <a:pt x="8060" y="1227"/>
                    </a:cubicBezTo>
                    <a:cubicBezTo>
                      <a:pt x="8064" y="1224"/>
                      <a:pt x="8066" y="1220"/>
                      <a:pt x="8068" y="1215"/>
                    </a:cubicBezTo>
                    <a:cubicBezTo>
                      <a:pt x="8068" y="1206"/>
                      <a:pt x="8051" y="1213"/>
                      <a:pt x="8044" y="1211"/>
                    </a:cubicBezTo>
                    <a:cubicBezTo>
                      <a:pt x="8065" y="1186"/>
                      <a:pt x="8103" y="1225"/>
                      <a:pt x="8108" y="1187"/>
                    </a:cubicBezTo>
                    <a:cubicBezTo>
                      <a:pt x="8126" y="1194"/>
                      <a:pt x="8105" y="1200"/>
                      <a:pt x="8108" y="1215"/>
                    </a:cubicBezTo>
                    <a:cubicBezTo>
                      <a:pt x="8117" y="1221"/>
                      <a:pt x="8123" y="1230"/>
                      <a:pt x="8128" y="1239"/>
                    </a:cubicBezTo>
                    <a:cubicBezTo>
                      <a:pt x="8149" y="1237"/>
                      <a:pt x="8150" y="1216"/>
                      <a:pt x="8156" y="1199"/>
                    </a:cubicBezTo>
                    <a:cubicBezTo>
                      <a:pt x="8170" y="1195"/>
                      <a:pt x="8177" y="1209"/>
                      <a:pt x="8180" y="1195"/>
                    </a:cubicBezTo>
                    <a:cubicBezTo>
                      <a:pt x="8178" y="1215"/>
                      <a:pt x="8256" y="1243"/>
                      <a:pt x="8200" y="1259"/>
                    </a:cubicBezTo>
                    <a:cubicBezTo>
                      <a:pt x="8208" y="1242"/>
                      <a:pt x="8189" y="1224"/>
                      <a:pt x="8168" y="1223"/>
                    </a:cubicBezTo>
                    <a:cubicBezTo>
                      <a:pt x="8157" y="1220"/>
                      <a:pt x="8171" y="1242"/>
                      <a:pt x="8160" y="1239"/>
                    </a:cubicBezTo>
                    <a:cubicBezTo>
                      <a:pt x="8161" y="1249"/>
                      <a:pt x="8167" y="1234"/>
                      <a:pt x="8176" y="1239"/>
                    </a:cubicBezTo>
                    <a:cubicBezTo>
                      <a:pt x="8179" y="1250"/>
                      <a:pt x="8170" y="1249"/>
                      <a:pt x="8172" y="1259"/>
                    </a:cubicBezTo>
                    <a:cubicBezTo>
                      <a:pt x="8164" y="1251"/>
                      <a:pt x="8168" y="1251"/>
                      <a:pt x="8160" y="1259"/>
                    </a:cubicBezTo>
                    <a:cubicBezTo>
                      <a:pt x="8162" y="1267"/>
                      <a:pt x="8178" y="1259"/>
                      <a:pt x="8172" y="1275"/>
                    </a:cubicBezTo>
                    <a:cubicBezTo>
                      <a:pt x="8156" y="1271"/>
                      <a:pt x="8150" y="1277"/>
                      <a:pt x="8128" y="1275"/>
                    </a:cubicBezTo>
                    <a:cubicBezTo>
                      <a:pt x="8123" y="1295"/>
                      <a:pt x="8106" y="1286"/>
                      <a:pt x="8112" y="1303"/>
                    </a:cubicBezTo>
                    <a:cubicBezTo>
                      <a:pt x="8101" y="1302"/>
                      <a:pt x="8098" y="1292"/>
                      <a:pt x="8096" y="1283"/>
                    </a:cubicBezTo>
                    <a:cubicBezTo>
                      <a:pt x="8082" y="1280"/>
                      <a:pt x="8091" y="1299"/>
                      <a:pt x="8076" y="1295"/>
                    </a:cubicBezTo>
                    <a:cubicBezTo>
                      <a:pt x="8075" y="1283"/>
                      <a:pt x="8085" y="1283"/>
                      <a:pt x="8084" y="1271"/>
                    </a:cubicBezTo>
                    <a:cubicBezTo>
                      <a:pt x="8077" y="1261"/>
                      <a:pt x="8073" y="1287"/>
                      <a:pt x="8060" y="1283"/>
                    </a:cubicBezTo>
                    <a:cubicBezTo>
                      <a:pt x="8050" y="1259"/>
                      <a:pt x="8026" y="1286"/>
                      <a:pt x="8024" y="1287"/>
                    </a:cubicBezTo>
                    <a:cubicBezTo>
                      <a:pt x="7971" y="1303"/>
                      <a:pt x="7968" y="1275"/>
                      <a:pt x="7916" y="1283"/>
                    </a:cubicBezTo>
                    <a:cubicBezTo>
                      <a:pt x="7920" y="1290"/>
                      <a:pt x="7930" y="1290"/>
                      <a:pt x="7936" y="1295"/>
                    </a:cubicBezTo>
                    <a:cubicBezTo>
                      <a:pt x="7927" y="1311"/>
                      <a:pt x="7902" y="1312"/>
                      <a:pt x="7892" y="1327"/>
                    </a:cubicBezTo>
                    <a:cubicBezTo>
                      <a:pt x="7897" y="1356"/>
                      <a:pt x="7933" y="1407"/>
                      <a:pt x="7972" y="1375"/>
                    </a:cubicBezTo>
                    <a:cubicBezTo>
                      <a:pt x="7971" y="1378"/>
                      <a:pt x="7974" y="1379"/>
                      <a:pt x="7976" y="1379"/>
                    </a:cubicBezTo>
                    <a:cubicBezTo>
                      <a:pt x="7987" y="1384"/>
                      <a:pt x="7970" y="1384"/>
                      <a:pt x="7968" y="1379"/>
                    </a:cubicBezTo>
                    <a:cubicBezTo>
                      <a:pt x="7962" y="1383"/>
                      <a:pt x="7959" y="1390"/>
                      <a:pt x="7964" y="1395"/>
                    </a:cubicBezTo>
                    <a:cubicBezTo>
                      <a:pt x="7977" y="1403"/>
                      <a:pt x="7991" y="1403"/>
                      <a:pt x="8000" y="1399"/>
                    </a:cubicBezTo>
                    <a:cubicBezTo>
                      <a:pt x="7995" y="1383"/>
                      <a:pt x="7990" y="1398"/>
                      <a:pt x="7980" y="1399"/>
                    </a:cubicBezTo>
                    <a:cubicBezTo>
                      <a:pt x="7975" y="1375"/>
                      <a:pt x="8005" y="1387"/>
                      <a:pt x="8016" y="1379"/>
                    </a:cubicBezTo>
                    <a:cubicBezTo>
                      <a:pt x="8019" y="1385"/>
                      <a:pt x="8019" y="1394"/>
                      <a:pt x="8032" y="1391"/>
                    </a:cubicBezTo>
                    <a:cubicBezTo>
                      <a:pt x="8040" y="1372"/>
                      <a:pt x="8075" y="1378"/>
                      <a:pt x="8088" y="1355"/>
                    </a:cubicBezTo>
                    <a:cubicBezTo>
                      <a:pt x="8093" y="1356"/>
                      <a:pt x="8091" y="1365"/>
                      <a:pt x="8092" y="1371"/>
                    </a:cubicBezTo>
                    <a:cubicBezTo>
                      <a:pt x="8113" y="1370"/>
                      <a:pt x="8127" y="1382"/>
                      <a:pt x="8120" y="1359"/>
                    </a:cubicBezTo>
                    <a:cubicBezTo>
                      <a:pt x="8131" y="1360"/>
                      <a:pt x="8133" y="1367"/>
                      <a:pt x="8132" y="1351"/>
                    </a:cubicBezTo>
                    <a:cubicBezTo>
                      <a:pt x="8146" y="1354"/>
                      <a:pt x="8157" y="1364"/>
                      <a:pt x="8148" y="1379"/>
                    </a:cubicBezTo>
                    <a:cubicBezTo>
                      <a:pt x="8141" y="1379"/>
                      <a:pt x="8135" y="1379"/>
                      <a:pt x="8128" y="1379"/>
                    </a:cubicBezTo>
                    <a:cubicBezTo>
                      <a:pt x="8129" y="1394"/>
                      <a:pt x="8141" y="1398"/>
                      <a:pt x="8136" y="1419"/>
                    </a:cubicBezTo>
                    <a:cubicBezTo>
                      <a:pt x="8150" y="1421"/>
                      <a:pt x="8142" y="1401"/>
                      <a:pt x="8160" y="1407"/>
                    </a:cubicBezTo>
                    <a:cubicBezTo>
                      <a:pt x="8160" y="1401"/>
                      <a:pt x="8161" y="1396"/>
                      <a:pt x="8156" y="1395"/>
                    </a:cubicBezTo>
                    <a:cubicBezTo>
                      <a:pt x="8165" y="1383"/>
                      <a:pt x="8171" y="1402"/>
                      <a:pt x="8164" y="1411"/>
                    </a:cubicBezTo>
                    <a:cubicBezTo>
                      <a:pt x="8173" y="1412"/>
                      <a:pt x="8177" y="1408"/>
                      <a:pt x="8176" y="1399"/>
                    </a:cubicBezTo>
                    <a:cubicBezTo>
                      <a:pt x="8185" y="1403"/>
                      <a:pt x="8189" y="1413"/>
                      <a:pt x="8204" y="1411"/>
                    </a:cubicBezTo>
                    <a:cubicBezTo>
                      <a:pt x="8203" y="1399"/>
                      <a:pt x="8189" y="1400"/>
                      <a:pt x="8184" y="1391"/>
                    </a:cubicBezTo>
                    <a:cubicBezTo>
                      <a:pt x="8191" y="1381"/>
                      <a:pt x="8237" y="1371"/>
                      <a:pt x="8240" y="1383"/>
                    </a:cubicBezTo>
                    <a:cubicBezTo>
                      <a:pt x="8250" y="1379"/>
                      <a:pt x="8251" y="1367"/>
                      <a:pt x="8252" y="1355"/>
                    </a:cubicBezTo>
                    <a:cubicBezTo>
                      <a:pt x="8284" y="1356"/>
                      <a:pt x="8277" y="1396"/>
                      <a:pt x="8300" y="1407"/>
                    </a:cubicBezTo>
                    <a:cubicBezTo>
                      <a:pt x="8311" y="1406"/>
                      <a:pt x="8309" y="1392"/>
                      <a:pt x="8320" y="1391"/>
                    </a:cubicBezTo>
                    <a:cubicBezTo>
                      <a:pt x="8300" y="1380"/>
                      <a:pt x="8323" y="1349"/>
                      <a:pt x="8352" y="1351"/>
                    </a:cubicBezTo>
                    <a:cubicBezTo>
                      <a:pt x="8352" y="1358"/>
                      <a:pt x="8355" y="1361"/>
                      <a:pt x="8360" y="1363"/>
                    </a:cubicBezTo>
                    <a:cubicBezTo>
                      <a:pt x="8354" y="1369"/>
                      <a:pt x="8344" y="1371"/>
                      <a:pt x="8348" y="1387"/>
                    </a:cubicBezTo>
                    <a:cubicBezTo>
                      <a:pt x="8351" y="1396"/>
                      <a:pt x="8372" y="1382"/>
                      <a:pt x="8380" y="1391"/>
                    </a:cubicBezTo>
                    <a:cubicBezTo>
                      <a:pt x="8394" y="1371"/>
                      <a:pt x="8420" y="1364"/>
                      <a:pt x="8452" y="1363"/>
                    </a:cubicBezTo>
                    <a:cubicBezTo>
                      <a:pt x="8442" y="1374"/>
                      <a:pt x="8434" y="1368"/>
                      <a:pt x="8428" y="1379"/>
                    </a:cubicBezTo>
                    <a:cubicBezTo>
                      <a:pt x="8462" y="1359"/>
                      <a:pt x="8498" y="1409"/>
                      <a:pt x="8528" y="1391"/>
                    </a:cubicBezTo>
                    <a:cubicBezTo>
                      <a:pt x="8515" y="1400"/>
                      <a:pt x="8532" y="1424"/>
                      <a:pt x="8540" y="1411"/>
                    </a:cubicBezTo>
                    <a:cubicBezTo>
                      <a:pt x="8549" y="1412"/>
                      <a:pt x="8535" y="1422"/>
                      <a:pt x="8536" y="1427"/>
                    </a:cubicBezTo>
                    <a:cubicBezTo>
                      <a:pt x="8556" y="1430"/>
                      <a:pt x="8545" y="1444"/>
                      <a:pt x="8560" y="1455"/>
                    </a:cubicBezTo>
                    <a:cubicBezTo>
                      <a:pt x="8553" y="1467"/>
                      <a:pt x="8531" y="1447"/>
                      <a:pt x="8524" y="1451"/>
                    </a:cubicBezTo>
                    <a:cubicBezTo>
                      <a:pt x="8533" y="1455"/>
                      <a:pt x="8535" y="1467"/>
                      <a:pt x="8544" y="1471"/>
                    </a:cubicBezTo>
                    <a:cubicBezTo>
                      <a:pt x="8541" y="1477"/>
                      <a:pt x="8531" y="1477"/>
                      <a:pt x="8524" y="1479"/>
                    </a:cubicBezTo>
                    <a:cubicBezTo>
                      <a:pt x="8521" y="1476"/>
                      <a:pt x="8522" y="1468"/>
                      <a:pt x="8516" y="1467"/>
                    </a:cubicBezTo>
                    <a:cubicBezTo>
                      <a:pt x="8515" y="1478"/>
                      <a:pt x="8510" y="1472"/>
                      <a:pt x="8500" y="1463"/>
                    </a:cubicBezTo>
                    <a:cubicBezTo>
                      <a:pt x="8506" y="1473"/>
                      <a:pt x="8494" y="1481"/>
                      <a:pt x="8480" y="1491"/>
                    </a:cubicBezTo>
                    <a:cubicBezTo>
                      <a:pt x="8472" y="1481"/>
                      <a:pt x="8457" y="1479"/>
                      <a:pt x="8452" y="1467"/>
                    </a:cubicBezTo>
                    <a:cubicBezTo>
                      <a:pt x="8428" y="1471"/>
                      <a:pt x="8425" y="1472"/>
                      <a:pt x="8412" y="1483"/>
                    </a:cubicBezTo>
                    <a:cubicBezTo>
                      <a:pt x="8372" y="1446"/>
                      <a:pt x="8322" y="1473"/>
                      <a:pt x="8280" y="1467"/>
                    </a:cubicBezTo>
                    <a:cubicBezTo>
                      <a:pt x="8271" y="1466"/>
                      <a:pt x="8278" y="1481"/>
                      <a:pt x="8276" y="1487"/>
                    </a:cubicBezTo>
                    <a:cubicBezTo>
                      <a:pt x="8288" y="1487"/>
                      <a:pt x="8302" y="1485"/>
                      <a:pt x="8308" y="1491"/>
                    </a:cubicBezTo>
                    <a:cubicBezTo>
                      <a:pt x="8264" y="1506"/>
                      <a:pt x="8219" y="1462"/>
                      <a:pt x="8180" y="1467"/>
                    </a:cubicBezTo>
                    <a:cubicBezTo>
                      <a:pt x="8180" y="1459"/>
                      <a:pt x="8180" y="1451"/>
                      <a:pt x="8180" y="1443"/>
                    </a:cubicBezTo>
                    <a:cubicBezTo>
                      <a:pt x="8175" y="1437"/>
                      <a:pt x="8166" y="1435"/>
                      <a:pt x="8156" y="1435"/>
                    </a:cubicBezTo>
                    <a:cubicBezTo>
                      <a:pt x="8164" y="1442"/>
                      <a:pt x="8174" y="1447"/>
                      <a:pt x="8172" y="1463"/>
                    </a:cubicBezTo>
                    <a:cubicBezTo>
                      <a:pt x="8142" y="1455"/>
                      <a:pt x="8119" y="1466"/>
                      <a:pt x="8084" y="1471"/>
                    </a:cubicBezTo>
                    <a:cubicBezTo>
                      <a:pt x="8082" y="1458"/>
                      <a:pt x="8098" y="1466"/>
                      <a:pt x="8088" y="1455"/>
                    </a:cubicBezTo>
                    <a:cubicBezTo>
                      <a:pt x="8084" y="1448"/>
                      <a:pt x="8071" y="1451"/>
                      <a:pt x="8064" y="1447"/>
                    </a:cubicBezTo>
                    <a:cubicBezTo>
                      <a:pt x="8096" y="1473"/>
                      <a:pt x="8048" y="1492"/>
                      <a:pt x="8016" y="1491"/>
                    </a:cubicBezTo>
                    <a:cubicBezTo>
                      <a:pt x="8019" y="1447"/>
                      <a:pt x="7927" y="1460"/>
                      <a:pt x="7944" y="1495"/>
                    </a:cubicBezTo>
                    <a:cubicBezTo>
                      <a:pt x="7927" y="1495"/>
                      <a:pt x="7916" y="1502"/>
                      <a:pt x="7896" y="1499"/>
                    </a:cubicBezTo>
                    <a:cubicBezTo>
                      <a:pt x="7891" y="1512"/>
                      <a:pt x="7909" y="1502"/>
                      <a:pt x="7904" y="1515"/>
                    </a:cubicBezTo>
                    <a:cubicBezTo>
                      <a:pt x="7895" y="1524"/>
                      <a:pt x="7884" y="1514"/>
                      <a:pt x="7872" y="1515"/>
                    </a:cubicBezTo>
                    <a:cubicBezTo>
                      <a:pt x="7872" y="1508"/>
                      <a:pt x="7875" y="1505"/>
                      <a:pt x="7880" y="1503"/>
                    </a:cubicBezTo>
                    <a:cubicBezTo>
                      <a:pt x="7854" y="1480"/>
                      <a:pt x="7819" y="1503"/>
                      <a:pt x="7796" y="1487"/>
                    </a:cubicBezTo>
                    <a:cubicBezTo>
                      <a:pt x="7791" y="1506"/>
                      <a:pt x="7765" y="1504"/>
                      <a:pt x="7744" y="1507"/>
                    </a:cubicBezTo>
                    <a:cubicBezTo>
                      <a:pt x="7737" y="1511"/>
                      <a:pt x="7735" y="1520"/>
                      <a:pt x="7736" y="1531"/>
                    </a:cubicBezTo>
                    <a:cubicBezTo>
                      <a:pt x="7725" y="1528"/>
                      <a:pt x="7726" y="1537"/>
                      <a:pt x="7716" y="1535"/>
                    </a:cubicBezTo>
                    <a:cubicBezTo>
                      <a:pt x="7717" y="1517"/>
                      <a:pt x="7706" y="1514"/>
                      <a:pt x="7704" y="1491"/>
                    </a:cubicBezTo>
                    <a:cubicBezTo>
                      <a:pt x="7694" y="1496"/>
                      <a:pt x="7688" y="1504"/>
                      <a:pt x="7688" y="1519"/>
                    </a:cubicBezTo>
                    <a:cubicBezTo>
                      <a:pt x="7659" y="1513"/>
                      <a:pt x="7654" y="1482"/>
                      <a:pt x="7624" y="1507"/>
                    </a:cubicBezTo>
                    <a:cubicBezTo>
                      <a:pt x="7620" y="1491"/>
                      <a:pt x="7636" y="1495"/>
                      <a:pt x="7644" y="1491"/>
                    </a:cubicBezTo>
                    <a:cubicBezTo>
                      <a:pt x="7643" y="1489"/>
                      <a:pt x="7634" y="1476"/>
                      <a:pt x="7644" y="1475"/>
                    </a:cubicBezTo>
                    <a:cubicBezTo>
                      <a:pt x="7633" y="1463"/>
                      <a:pt x="7605" y="1470"/>
                      <a:pt x="7596" y="1471"/>
                    </a:cubicBezTo>
                    <a:cubicBezTo>
                      <a:pt x="7593" y="1468"/>
                      <a:pt x="7594" y="1457"/>
                      <a:pt x="7584" y="1451"/>
                    </a:cubicBezTo>
                    <a:cubicBezTo>
                      <a:pt x="7585" y="1440"/>
                      <a:pt x="7591" y="1434"/>
                      <a:pt x="7592" y="1423"/>
                    </a:cubicBezTo>
                    <a:cubicBezTo>
                      <a:pt x="7588" y="1407"/>
                      <a:pt x="7577" y="1436"/>
                      <a:pt x="7576" y="1423"/>
                    </a:cubicBezTo>
                    <a:cubicBezTo>
                      <a:pt x="7572" y="1402"/>
                      <a:pt x="7605" y="1417"/>
                      <a:pt x="7612" y="1407"/>
                    </a:cubicBezTo>
                    <a:cubicBezTo>
                      <a:pt x="7610" y="1404"/>
                      <a:pt x="7608" y="1401"/>
                      <a:pt x="7608" y="1395"/>
                    </a:cubicBezTo>
                    <a:cubicBezTo>
                      <a:pt x="7596" y="1398"/>
                      <a:pt x="7600" y="1398"/>
                      <a:pt x="7588" y="1395"/>
                    </a:cubicBezTo>
                    <a:cubicBezTo>
                      <a:pt x="7576" y="1397"/>
                      <a:pt x="7578" y="1414"/>
                      <a:pt x="7568" y="1419"/>
                    </a:cubicBezTo>
                    <a:cubicBezTo>
                      <a:pt x="7554" y="1422"/>
                      <a:pt x="7553" y="1413"/>
                      <a:pt x="7540" y="1415"/>
                    </a:cubicBezTo>
                    <a:cubicBezTo>
                      <a:pt x="7543" y="1411"/>
                      <a:pt x="7544" y="1406"/>
                      <a:pt x="7544" y="1399"/>
                    </a:cubicBezTo>
                    <a:cubicBezTo>
                      <a:pt x="7530" y="1399"/>
                      <a:pt x="7543" y="1405"/>
                      <a:pt x="7536" y="1415"/>
                    </a:cubicBezTo>
                    <a:cubicBezTo>
                      <a:pt x="7520" y="1407"/>
                      <a:pt x="7529" y="1374"/>
                      <a:pt x="7504" y="1375"/>
                    </a:cubicBezTo>
                    <a:cubicBezTo>
                      <a:pt x="7529" y="1396"/>
                      <a:pt x="7483" y="1421"/>
                      <a:pt x="7460" y="1407"/>
                    </a:cubicBezTo>
                    <a:cubicBezTo>
                      <a:pt x="7450" y="1408"/>
                      <a:pt x="7465" y="1414"/>
                      <a:pt x="7460" y="1423"/>
                    </a:cubicBezTo>
                    <a:cubicBezTo>
                      <a:pt x="7471" y="1424"/>
                      <a:pt x="7468" y="1409"/>
                      <a:pt x="7484" y="1415"/>
                    </a:cubicBezTo>
                    <a:cubicBezTo>
                      <a:pt x="7483" y="1437"/>
                      <a:pt x="7470" y="1424"/>
                      <a:pt x="7460" y="1439"/>
                    </a:cubicBezTo>
                    <a:cubicBezTo>
                      <a:pt x="7456" y="1436"/>
                      <a:pt x="7456" y="1430"/>
                      <a:pt x="7448" y="1431"/>
                    </a:cubicBezTo>
                    <a:cubicBezTo>
                      <a:pt x="7441" y="1432"/>
                      <a:pt x="7446" y="1445"/>
                      <a:pt x="7440" y="1447"/>
                    </a:cubicBezTo>
                    <a:cubicBezTo>
                      <a:pt x="7430" y="1448"/>
                      <a:pt x="7428" y="1441"/>
                      <a:pt x="7420" y="1439"/>
                    </a:cubicBezTo>
                    <a:cubicBezTo>
                      <a:pt x="7412" y="1445"/>
                      <a:pt x="7402" y="1448"/>
                      <a:pt x="7404" y="1463"/>
                    </a:cubicBezTo>
                    <a:cubicBezTo>
                      <a:pt x="7389" y="1460"/>
                      <a:pt x="7387" y="1470"/>
                      <a:pt x="7380" y="1475"/>
                    </a:cubicBezTo>
                    <a:cubicBezTo>
                      <a:pt x="7374" y="1472"/>
                      <a:pt x="7367" y="1469"/>
                      <a:pt x="7368" y="1459"/>
                    </a:cubicBezTo>
                    <a:cubicBezTo>
                      <a:pt x="7364" y="1479"/>
                      <a:pt x="7332" y="1455"/>
                      <a:pt x="7332" y="1483"/>
                    </a:cubicBezTo>
                    <a:cubicBezTo>
                      <a:pt x="7325" y="1483"/>
                      <a:pt x="7319" y="1483"/>
                      <a:pt x="7312" y="1483"/>
                    </a:cubicBezTo>
                    <a:cubicBezTo>
                      <a:pt x="7307" y="1515"/>
                      <a:pt x="7266" y="1516"/>
                      <a:pt x="7256" y="1495"/>
                    </a:cubicBezTo>
                    <a:cubicBezTo>
                      <a:pt x="7241" y="1500"/>
                      <a:pt x="7257" y="1511"/>
                      <a:pt x="7244" y="1519"/>
                    </a:cubicBezTo>
                    <a:cubicBezTo>
                      <a:pt x="7234" y="1516"/>
                      <a:pt x="7229" y="1521"/>
                      <a:pt x="7224" y="1507"/>
                    </a:cubicBezTo>
                    <a:cubicBezTo>
                      <a:pt x="7221" y="1542"/>
                      <a:pt x="7202" y="1575"/>
                      <a:pt x="7160" y="1559"/>
                    </a:cubicBezTo>
                    <a:cubicBezTo>
                      <a:pt x="7153" y="1567"/>
                      <a:pt x="7156" y="1584"/>
                      <a:pt x="7152" y="1595"/>
                    </a:cubicBezTo>
                    <a:cubicBezTo>
                      <a:pt x="7141" y="1589"/>
                      <a:pt x="7128" y="1584"/>
                      <a:pt x="7116" y="1579"/>
                    </a:cubicBezTo>
                    <a:cubicBezTo>
                      <a:pt x="7107" y="1590"/>
                      <a:pt x="7111" y="1595"/>
                      <a:pt x="7104" y="1611"/>
                    </a:cubicBezTo>
                    <a:cubicBezTo>
                      <a:pt x="7093" y="1602"/>
                      <a:pt x="7086" y="1601"/>
                      <a:pt x="7076" y="1599"/>
                    </a:cubicBezTo>
                    <a:cubicBezTo>
                      <a:pt x="7066" y="1601"/>
                      <a:pt x="7067" y="1614"/>
                      <a:pt x="7064" y="1623"/>
                    </a:cubicBezTo>
                    <a:cubicBezTo>
                      <a:pt x="7035" y="1630"/>
                      <a:pt x="7017" y="1632"/>
                      <a:pt x="7000" y="1615"/>
                    </a:cubicBezTo>
                    <a:cubicBezTo>
                      <a:pt x="7009" y="1629"/>
                      <a:pt x="6999" y="1638"/>
                      <a:pt x="7016" y="1631"/>
                    </a:cubicBezTo>
                    <a:cubicBezTo>
                      <a:pt x="7015" y="1646"/>
                      <a:pt x="7003" y="1647"/>
                      <a:pt x="6992" y="1643"/>
                    </a:cubicBezTo>
                    <a:cubicBezTo>
                      <a:pt x="7001" y="1661"/>
                      <a:pt x="6976" y="1666"/>
                      <a:pt x="6972" y="1683"/>
                    </a:cubicBezTo>
                    <a:cubicBezTo>
                      <a:pt x="6965" y="1677"/>
                      <a:pt x="6962" y="1666"/>
                      <a:pt x="6952" y="1663"/>
                    </a:cubicBezTo>
                    <a:cubicBezTo>
                      <a:pt x="6947" y="1664"/>
                      <a:pt x="6946" y="1670"/>
                      <a:pt x="6940" y="1671"/>
                    </a:cubicBezTo>
                    <a:cubicBezTo>
                      <a:pt x="6946" y="1682"/>
                      <a:pt x="6974" y="1672"/>
                      <a:pt x="6968" y="1703"/>
                    </a:cubicBezTo>
                    <a:cubicBezTo>
                      <a:pt x="6953" y="1700"/>
                      <a:pt x="6951" y="1700"/>
                      <a:pt x="6936" y="1703"/>
                    </a:cubicBezTo>
                    <a:cubicBezTo>
                      <a:pt x="6938" y="1711"/>
                      <a:pt x="6945" y="1713"/>
                      <a:pt x="6944" y="1723"/>
                    </a:cubicBezTo>
                    <a:cubicBezTo>
                      <a:pt x="6923" y="1724"/>
                      <a:pt x="6909" y="1742"/>
                      <a:pt x="6892" y="1735"/>
                    </a:cubicBezTo>
                    <a:cubicBezTo>
                      <a:pt x="6886" y="1749"/>
                      <a:pt x="6906" y="1737"/>
                      <a:pt x="6904" y="1747"/>
                    </a:cubicBezTo>
                    <a:cubicBezTo>
                      <a:pt x="6885" y="1757"/>
                      <a:pt x="6845" y="1775"/>
                      <a:pt x="6824" y="1755"/>
                    </a:cubicBezTo>
                    <a:cubicBezTo>
                      <a:pt x="6814" y="1779"/>
                      <a:pt x="6791" y="1791"/>
                      <a:pt x="6780" y="1815"/>
                    </a:cubicBezTo>
                    <a:cubicBezTo>
                      <a:pt x="6756" y="1803"/>
                      <a:pt x="6751" y="1844"/>
                      <a:pt x="6720" y="1827"/>
                    </a:cubicBezTo>
                    <a:cubicBezTo>
                      <a:pt x="6724" y="1842"/>
                      <a:pt x="6726" y="1858"/>
                      <a:pt x="6744" y="1859"/>
                    </a:cubicBezTo>
                    <a:cubicBezTo>
                      <a:pt x="6740" y="1877"/>
                      <a:pt x="6728" y="1862"/>
                      <a:pt x="6716" y="1871"/>
                    </a:cubicBezTo>
                    <a:cubicBezTo>
                      <a:pt x="6721" y="1878"/>
                      <a:pt x="6717" y="1894"/>
                      <a:pt x="6724" y="1899"/>
                    </a:cubicBezTo>
                    <a:cubicBezTo>
                      <a:pt x="6704" y="1890"/>
                      <a:pt x="6704" y="1927"/>
                      <a:pt x="6680" y="1923"/>
                    </a:cubicBezTo>
                    <a:cubicBezTo>
                      <a:pt x="6687" y="1982"/>
                      <a:pt x="6629" y="1976"/>
                      <a:pt x="6604" y="2003"/>
                    </a:cubicBezTo>
                    <a:cubicBezTo>
                      <a:pt x="6601" y="2001"/>
                      <a:pt x="6598" y="1999"/>
                      <a:pt x="6592" y="1999"/>
                    </a:cubicBezTo>
                    <a:cubicBezTo>
                      <a:pt x="6595" y="1980"/>
                      <a:pt x="6585" y="1977"/>
                      <a:pt x="6584" y="1971"/>
                    </a:cubicBezTo>
                    <a:cubicBezTo>
                      <a:pt x="6575" y="1976"/>
                      <a:pt x="6589" y="1993"/>
                      <a:pt x="6588" y="2003"/>
                    </a:cubicBezTo>
                    <a:cubicBezTo>
                      <a:pt x="6583" y="2009"/>
                      <a:pt x="6569" y="2005"/>
                      <a:pt x="6564" y="2011"/>
                    </a:cubicBezTo>
                    <a:cubicBezTo>
                      <a:pt x="6566" y="2018"/>
                      <a:pt x="6559" y="2035"/>
                      <a:pt x="6568" y="2035"/>
                    </a:cubicBezTo>
                    <a:cubicBezTo>
                      <a:pt x="6568" y="2041"/>
                      <a:pt x="6549" y="2033"/>
                      <a:pt x="6544" y="2031"/>
                    </a:cubicBezTo>
                    <a:cubicBezTo>
                      <a:pt x="6550" y="2043"/>
                      <a:pt x="6518" y="2043"/>
                      <a:pt x="6528" y="2059"/>
                    </a:cubicBezTo>
                    <a:cubicBezTo>
                      <a:pt x="6523" y="2056"/>
                      <a:pt x="6517" y="2054"/>
                      <a:pt x="6508" y="2055"/>
                    </a:cubicBezTo>
                    <a:cubicBezTo>
                      <a:pt x="6513" y="2069"/>
                      <a:pt x="6534" y="2066"/>
                      <a:pt x="6532" y="2087"/>
                    </a:cubicBezTo>
                    <a:cubicBezTo>
                      <a:pt x="6483" y="2084"/>
                      <a:pt x="6476" y="2163"/>
                      <a:pt x="6512" y="2179"/>
                    </a:cubicBezTo>
                    <a:cubicBezTo>
                      <a:pt x="6533" y="2172"/>
                      <a:pt x="6530" y="2141"/>
                      <a:pt x="6536" y="2119"/>
                    </a:cubicBezTo>
                    <a:cubicBezTo>
                      <a:pt x="6544" y="2111"/>
                      <a:pt x="6543" y="2121"/>
                      <a:pt x="6556" y="2119"/>
                    </a:cubicBezTo>
                    <a:cubicBezTo>
                      <a:pt x="6554" y="2103"/>
                      <a:pt x="6554" y="2107"/>
                      <a:pt x="6556" y="2091"/>
                    </a:cubicBezTo>
                    <a:cubicBezTo>
                      <a:pt x="6568" y="2104"/>
                      <a:pt x="6615" y="2077"/>
                      <a:pt x="6608" y="2091"/>
                    </a:cubicBezTo>
                    <a:cubicBezTo>
                      <a:pt x="6614" y="2088"/>
                      <a:pt x="6621" y="2085"/>
                      <a:pt x="6620" y="2075"/>
                    </a:cubicBezTo>
                    <a:cubicBezTo>
                      <a:pt x="6635" y="2071"/>
                      <a:pt x="6646" y="2082"/>
                      <a:pt x="6652" y="2075"/>
                    </a:cubicBezTo>
                    <a:cubicBezTo>
                      <a:pt x="6633" y="2060"/>
                      <a:pt x="6644" y="2039"/>
                      <a:pt x="6652" y="2027"/>
                    </a:cubicBezTo>
                    <a:cubicBezTo>
                      <a:pt x="6678" y="2033"/>
                      <a:pt x="6684" y="2011"/>
                      <a:pt x="6684" y="2003"/>
                    </a:cubicBezTo>
                    <a:cubicBezTo>
                      <a:pt x="6698" y="2007"/>
                      <a:pt x="6703" y="2018"/>
                      <a:pt x="6716" y="2023"/>
                    </a:cubicBezTo>
                    <a:cubicBezTo>
                      <a:pt x="6735" y="2023"/>
                      <a:pt x="6733" y="1996"/>
                      <a:pt x="6752" y="2007"/>
                    </a:cubicBezTo>
                    <a:cubicBezTo>
                      <a:pt x="6750" y="2001"/>
                      <a:pt x="6746" y="1997"/>
                      <a:pt x="6740" y="1995"/>
                    </a:cubicBezTo>
                    <a:cubicBezTo>
                      <a:pt x="6728" y="1992"/>
                      <a:pt x="6732" y="2006"/>
                      <a:pt x="6720" y="2003"/>
                    </a:cubicBezTo>
                    <a:cubicBezTo>
                      <a:pt x="6718" y="1991"/>
                      <a:pt x="6697" y="2000"/>
                      <a:pt x="6704" y="1979"/>
                    </a:cubicBezTo>
                    <a:cubicBezTo>
                      <a:pt x="6739" y="1979"/>
                      <a:pt x="6748" y="1978"/>
                      <a:pt x="6776" y="1971"/>
                    </a:cubicBezTo>
                    <a:cubicBezTo>
                      <a:pt x="6779" y="1986"/>
                      <a:pt x="6802" y="1982"/>
                      <a:pt x="6808" y="1995"/>
                    </a:cubicBezTo>
                    <a:cubicBezTo>
                      <a:pt x="6813" y="1994"/>
                      <a:pt x="6811" y="1988"/>
                      <a:pt x="6812" y="1983"/>
                    </a:cubicBezTo>
                    <a:cubicBezTo>
                      <a:pt x="6802" y="1976"/>
                      <a:pt x="6787" y="1973"/>
                      <a:pt x="6780" y="1963"/>
                    </a:cubicBezTo>
                    <a:cubicBezTo>
                      <a:pt x="6785" y="1923"/>
                      <a:pt x="6811" y="1921"/>
                      <a:pt x="6828" y="1899"/>
                    </a:cubicBezTo>
                    <a:cubicBezTo>
                      <a:pt x="6822" y="1893"/>
                      <a:pt x="6824" y="1879"/>
                      <a:pt x="6824" y="1867"/>
                    </a:cubicBezTo>
                    <a:cubicBezTo>
                      <a:pt x="6831" y="1866"/>
                      <a:pt x="6844" y="1871"/>
                      <a:pt x="6840" y="1859"/>
                    </a:cubicBezTo>
                    <a:cubicBezTo>
                      <a:pt x="6858" y="1867"/>
                      <a:pt x="6873" y="1854"/>
                      <a:pt x="6884" y="1867"/>
                    </a:cubicBezTo>
                    <a:cubicBezTo>
                      <a:pt x="6891" y="1860"/>
                      <a:pt x="6881" y="1857"/>
                      <a:pt x="6884" y="1843"/>
                    </a:cubicBezTo>
                    <a:cubicBezTo>
                      <a:pt x="6904" y="1851"/>
                      <a:pt x="6898" y="1837"/>
                      <a:pt x="6908" y="1827"/>
                    </a:cubicBezTo>
                    <a:cubicBezTo>
                      <a:pt x="6913" y="1832"/>
                      <a:pt x="6922" y="1832"/>
                      <a:pt x="6932" y="1831"/>
                    </a:cubicBezTo>
                    <a:cubicBezTo>
                      <a:pt x="6933" y="1826"/>
                      <a:pt x="6931" y="1824"/>
                      <a:pt x="6928" y="1823"/>
                    </a:cubicBezTo>
                    <a:cubicBezTo>
                      <a:pt x="6925" y="1811"/>
                      <a:pt x="6943" y="1838"/>
                      <a:pt x="6952" y="1839"/>
                    </a:cubicBezTo>
                    <a:cubicBezTo>
                      <a:pt x="6971" y="1820"/>
                      <a:pt x="6968" y="1760"/>
                      <a:pt x="7012" y="1779"/>
                    </a:cubicBezTo>
                    <a:cubicBezTo>
                      <a:pt x="7028" y="1772"/>
                      <a:pt x="7048" y="1756"/>
                      <a:pt x="7064" y="1771"/>
                    </a:cubicBezTo>
                    <a:cubicBezTo>
                      <a:pt x="7079" y="1763"/>
                      <a:pt x="7052" y="1754"/>
                      <a:pt x="7064" y="1747"/>
                    </a:cubicBezTo>
                    <a:cubicBezTo>
                      <a:pt x="7077" y="1745"/>
                      <a:pt x="7080" y="1756"/>
                      <a:pt x="7084" y="1743"/>
                    </a:cubicBezTo>
                    <a:cubicBezTo>
                      <a:pt x="7093" y="1742"/>
                      <a:pt x="7088" y="1755"/>
                      <a:pt x="7096" y="1755"/>
                    </a:cubicBezTo>
                    <a:cubicBezTo>
                      <a:pt x="7100" y="1746"/>
                      <a:pt x="7094" y="1737"/>
                      <a:pt x="7092" y="1715"/>
                    </a:cubicBezTo>
                    <a:cubicBezTo>
                      <a:pt x="7100" y="1722"/>
                      <a:pt x="7105" y="1731"/>
                      <a:pt x="7124" y="1727"/>
                    </a:cubicBezTo>
                    <a:cubicBezTo>
                      <a:pt x="7128" y="1723"/>
                      <a:pt x="7125" y="1715"/>
                      <a:pt x="7128" y="1703"/>
                    </a:cubicBezTo>
                    <a:cubicBezTo>
                      <a:pt x="7155" y="1716"/>
                      <a:pt x="7150" y="1695"/>
                      <a:pt x="7176" y="1715"/>
                    </a:cubicBezTo>
                    <a:cubicBezTo>
                      <a:pt x="7174" y="1718"/>
                      <a:pt x="7172" y="1721"/>
                      <a:pt x="7172" y="1727"/>
                    </a:cubicBezTo>
                    <a:cubicBezTo>
                      <a:pt x="7156" y="1726"/>
                      <a:pt x="7142" y="1727"/>
                      <a:pt x="7136" y="1735"/>
                    </a:cubicBezTo>
                    <a:cubicBezTo>
                      <a:pt x="7141" y="1779"/>
                      <a:pt x="7217" y="1764"/>
                      <a:pt x="7204" y="1723"/>
                    </a:cubicBezTo>
                    <a:cubicBezTo>
                      <a:pt x="7200" y="1714"/>
                      <a:pt x="7190" y="1710"/>
                      <a:pt x="7176" y="1711"/>
                    </a:cubicBezTo>
                    <a:cubicBezTo>
                      <a:pt x="7185" y="1702"/>
                      <a:pt x="7169" y="1698"/>
                      <a:pt x="7172" y="1683"/>
                    </a:cubicBezTo>
                    <a:cubicBezTo>
                      <a:pt x="7192" y="1704"/>
                      <a:pt x="7246" y="1668"/>
                      <a:pt x="7264" y="1687"/>
                    </a:cubicBezTo>
                    <a:cubicBezTo>
                      <a:pt x="7280" y="1683"/>
                      <a:pt x="7264" y="1660"/>
                      <a:pt x="7264" y="1647"/>
                    </a:cubicBezTo>
                    <a:cubicBezTo>
                      <a:pt x="7285" y="1639"/>
                      <a:pt x="7298" y="1623"/>
                      <a:pt x="7288" y="1595"/>
                    </a:cubicBezTo>
                    <a:cubicBezTo>
                      <a:pt x="7303" y="1603"/>
                      <a:pt x="7320" y="1587"/>
                      <a:pt x="7320" y="1579"/>
                    </a:cubicBezTo>
                    <a:cubicBezTo>
                      <a:pt x="7349" y="1611"/>
                      <a:pt x="7368" y="1576"/>
                      <a:pt x="7388" y="1567"/>
                    </a:cubicBezTo>
                    <a:cubicBezTo>
                      <a:pt x="7389" y="1574"/>
                      <a:pt x="7383" y="1575"/>
                      <a:pt x="7384" y="1583"/>
                    </a:cubicBezTo>
                    <a:cubicBezTo>
                      <a:pt x="7388" y="1571"/>
                      <a:pt x="7412" y="1579"/>
                      <a:pt x="7420" y="1571"/>
                    </a:cubicBezTo>
                    <a:cubicBezTo>
                      <a:pt x="7426" y="1573"/>
                      <a:pt x="7418" y="1576"/>
                      <a:pt x="7420" y="1583"/>
                    </a:cubicBezTo>
                    <a:cubicBezTo>
                      <a:pt x="7430" y="1572"/>
                      <a:pt x="7456" y="1577"/>
                      <a:pt x="7460" y="1559"/>
                    </a:cubicBezTo>
                    <a:cubicBezTo>
                      <a:pt x="7470" y="1567"/>
                      <a:pt x="7483" y="1577"/>
                      <a:pt x="7500" y="1567"/>
                    </a:cubicBezTo>
                    <a:cubicBezTo>
                      <a:pt x="7495" y="1588"/>
                      <a:pt x="7527" y="1572"/>
                      <a:pt x="7532" y="1583"/>
                    </a:cubicBezTo>
                    <a:cubicBezTo>
                      <a:pt x="7531" y="1576"/>
                      <a:pt x="7542" y="1566"/>
                      <a:pt x="7548" y="1555"/>
                    </a:cubicBezTo>
                    <a:cubicBezTo>
                      <a:pt x="7553" y="1566"/>
                      <a:pt x="7573" y="1562"/>
                      <a:pt x="7576" y="1575"/>
                    </a:cubicBezTo>
                    <a:cubicBezTo>
                      <a:pt x="7577" y="1584"/>
                      <a:pt x="7573" y="1588"/>
                      <a:pt x="7564" y="1587"/>
                    </a:cubicBezTo>
                    <a:cubicBezTo>
                      <a:pt x="7567" y="1609"/>
                      <a:pt x="7593" y="1603"/>
                      <a:pt x="7608" y="1595"/>
                    </a:cubicBezTo>
                    <a:cubicBezTo>
                      <a:pt x="7598" y="1587"/>
                      <a:pt x="7585" y="1584"/>
                      <a:pt x="7584" y="1567"/>
                    </a:cubicBezTo>
                    <a:cubicBezTo>
                      <a:pt x="7608" y="1576"/>
                      <a:pt x="7624" y="1572"/>
                      <a:pt x="7656" y="1583"/>
                    </a:cubicBezTo>
                    <a:cubicBezTo>
                      <a:pt x="7663" y="1563"/>
                      <a:pt x="7639" y="1574"/>
                      <a:pt x="7640" y="1559"/>
                    </a:cubicBezTo>
                    <a:cubicBezTo>
                      <a:pt x="7671" y="1539"/>
                      <a:pt x="7685" y="1572"/>
                      <a:pt x="7712" y="1563"/>
                    </a:cubicBezTo>
                    <a:cubicBezTo>
                      <a:pt x="7715" y="1574"/>
                      <a:pt x="7730" y="1574"/>
                      <a:pt x="7732" y="1587"/>
                    </a:cubicBezTo>
                    <a:cubicBezTo>
                      <a:pt x="7753" y="1579"/>
                      <a:pt x="7753" y="1573"/>
                      <a:pt x="7776" y="1555"/>
                    </a:cubicBezTo>
                    <a:cubicBezTo>
                      <a:pt x="7785" y="1555"/>
                      <a:pt x="7788" y="1562"/>
                      <a:pt x="7800" y="1559"/>
                    </a:cubicBezTo>
                    <a:cubicBezTo>
                      <a:pt x="7795" y="1577"/>
                      <a:pt x="7800" y="1575"/>
                      <a:pt x="7808" y="1587"/>
                    </a:cubicBezTo>
                    <a:cubicBezTo>
                      <a:pt x="7823" y="1581"/>
                      <a:pt x="7829" y="1576"/>
                      <a:pt x="7840" y="1575"/>
                    </a:cubicBezTo>
                    <a:cubicBezTo>
                      <a:pt x="7845" y="1558"/>
                      <a:pt x="7821" y="1570"/>
                      <a:pt x="7824" y="1555"/>
                    </a:cubicBezTo>
                    <a:cubicBezTo>
                      <a:pt x="7836" y="1553"/>
                      <a:pt x="7847" y="1568"/>
                      <a:pt x="7844" y="1547"/>
                    </a:cubicBezTo>
                    <a:cubicBezTo>
                      <a:pt x="7854" y="1590"/>
                      <a:pt x="7918" y="1563"/>
                      <a:pt x="7936" y="1591"/>
                    </a:cubicBezTo>
                    <a:cubicBezTo>
                      <a:pt x="7952" y="1586"/>
                      <a:pt x="7957" y="1566"/>
                      <a:pt x="7932" y="1567"/>
                    </a:cubicBezTo>
                    <a:cubicBezTo>
                      <a:pt x="7946" y="1562"/>
                      <a:pt x="7963" y="1542"/>
                      <a:pt x="7976" y="1559"/>
                    </a:cubicBezTo>
                    <a:cubicBezTo>
                      <a:pt x="7989" y="1553"/>
                      <a:pt x="7963" y="1546"/>
                      <a:pt x="7976" y="1539"/>
                    </a:cubicBezTo>
                    <a:cubicBezTo>
                      <a:pt x="8008" y="1530"/>
                      <a:pt x="8022" y="1552"/>
                      <a:pt x="8028" y="1575"/>
                    </a:cubicBezTo>
                    <a:cubicBezTo>
                      <a:pt x="8030" y="1564"/>
                      <a:pt x="8044" y="1564"/>
                      <a:pt x="8048" y="1555"/>
                    </a:cubicBezTo>
                    <a:cubicBezTo>
                      <a:pt x="8051" y="1544"/>
                      <a:pt x="8040" y="1547"/>
                      <a:pt x="8036" y="1543"/>
                    </a:cubicBezTo>
                    <a:cubicBezTo>
                      <a:pt x="8045" y="1532"/>
                      <a:pt x="8056" y="1531"/>
                      <a:pt x="8048" y="1511"/>
                    </a:cubicBezTo>
                    <a:cubicBezTo>
                      <a:pt x="8060" y="1518"/>
                      <a:pt x="8054" y="1543"/>
                      <a:pt x="8064" y="1551"/>
                    </a:cubicBezTo>
                    <a:cubicBezTo>
                      <a:pt x="8098" y="1533"/>
                      <a:pt x="8128" y="1554"/>
                      <a:pt x="8160" y="1539"/>
                    </a:cubicBezTo>
                    <a:cubicBezTo>
                      <a:pt x="8159" y="1546"/>
                      <a:pt x="8165" y="1547"/>
                      <a:pt x="8164" y="1555"/>
                    </a:cubicBezTo>
                    <a:cubicBezTo>
                      <a:pt x="8177" y="1557"/>
                      <a:pt x="8178" y="1548"/>
                      <a:pt x="8192" y="1551"/>
                    </a:cubicBezTo>
                    <a:cubicBezTo>
                      <a:pt x="8201" y="1550"/>
                      <a:pt x="8194" y="1532"/>
                      <a:pt x="8208" y="1535"/>
                    </a:cubicBezTo>
                    <a:cubicBezTo>
                      <a:pt x="8203" y="1545"/>
                      <a:pt x="8231" y="1547"/>
                      <a:pt x="8236" y="1539"/>
                    </a:cubicBezTo>
                    <a:cubicBezTo>
                      <a:pt x="8241" y="1540"/>
                      <a:pt x="8239" y="1546"/>
                      <a:pt x="8240" y="1551"/>
                    </a:cubicBezTo>
                    <a:cubicBezTo>
                      <a:pt x="8249" y="1548"/>
                      <a:pt x="8262" y="1549"/>
                      <a:pt x="8264" y="1539"/>
                    </a:cubicBezTo>
                    <a:cubicBezTo>
                      <a:pt x="8267" y="1541"/>
                      <a:pt x="8276" y="1555"/>
                      <a:pt x="8280" y="1543"/>
                    </a:cubicBezTo>
                    <a:cubicBezTo>
                      <a:pt x="8294" y="1557"/>
                      <a:pt x="8268" y="1566"/>
                      <a:pt x="8264" y="1575"/>
                    </a:cubicBezTo>
                    <a:cubicBezTo>
                      <a:pt x="8275" y="1596"/>
                      <a:pt x="8319" y="1602"/>
                      <a:pt x="8332" y="1579"/>
                    </a:cubicBezTo>
                    <a:cubicBezTo>
                      <a:pt x="8341" y="1588"/>
                      <a:pt x="8353" y="1596"/>
                      <a:pt x="8368" y="1587"/>
                    </a:cubicBezTo>
                    <a:cubicBezTo>
                      <a:pt x="8369" y="1593"/>
                      <a:pt x="8364" y="1594"/>
                      <a:pt x="8364" y="1599"/>
                    </a:cubicBezTo>
                    <a:cubicBezTo>
                      <a:pt x="8371" y="1594"/>
                      <a:pt x="8399" y="1593"/>
                      <a:pt x="8396" y="1611"/>
                    </a:cubicBezTo>
                    <a:cubicBezTo>
                      <a:pt x="8402" y="1606"/>
                      <a:pt x="8401" y="1595"/>
                      <a:pt x="8412" y="1595"/>
                    </a:cubicBezTo>
                    <a:cubicBezTo>
                      <a:pt x="8397" y="1586"/>
                      <a:pt x="8388" y="1571"/>
                      <a:pt x="8368" y="1567"/>
                    </a:cubicBezTo>
                    <a:cubicBezTo>
                      <a:pt x="8384" y="1551"/>
                      <a:pt x="8398" y="1571"/>
                      <a:pt x="8424" y="1567"/>
                    </a:cubicBezTo>
                    <a:cubicBezTo>
                      <a:pt x="8408" y="1537"/>
                      <a:pt x="8496" y="1539"/>
                      <a:pt x="8520" y="1555"/>
                    </a:cubicBezTo>
                    <a:cubicBezTo>
                      <a:pt x="8526" y="1552"/>
                      <a:pt x="8533" y="1549"/>
                      <a:pt x="8532" y="1539"/>
                    </a:cubicBezTo>
                    <a:cubicBezTo>
                      <a:pt x="8537" y="1542"/>
                      <a:pt x="8543" y="1544"/>
                      <a:pt x="8552" y="1543"/>
                    </a:cubicBezTo>
                    <a:cubicBezTo>
                      <a:pt x="8545" y="1551"/>
                      <a:pt x="8552" y="1553"/>
                      <a:pt x="8552" y="1563"/>
                    </a:cubicBezTo>
                    <a:cubicBezTo>
                      <a:pt x="8546" y="1563"/>
                      <a:pt x="8537" y="1561"/>
                      <a:pt x="8536" y="1567"/>
                    </a:cubicBezTo>
                    <a:cubicBezTo>
                      <a:pt x="8536" y="1575"/>
                      <a:pt x="8552" y="1560"/>
                      <a:pt x="8552" y="1575"/>
                    </a:cubicBezTo>
                    <a:cubicBezTo>
                      <a:pt x="8557" y="1572"/>
                      <a:pt x="8559" y="1566"/>
                      <a:pt x="8560" y="1559"/>
                    </a:cubicBezTo>
                    <a:cubicBezTo>
                      <a:pt x="8569" y="1560"/>
                      <a:pt x="8569" y="1569"/>
                      <a:pt x="8568" y="1579"/>
                    </a:cubicBezTo>
                    <a:cubicBezTo>
                      <a:pt x="8576" y="1579"/>
                      <a:pt x="8573" y="1568"/>
                      <a:pt x="8584" y="1571"/>
                    </a:cubicBezTo>
                    <a:cubicBezTo>
                      <a:pt x="8584" y="1564"/>
                      <a:pt x="8581" y="1561"/>
                      <a:pt x="8576" y="1559"/>
                    </a:cubicBezTo>
                    <a:cubicBezTo>
                      <a:pt x="8577" y="1550"/>
                      <a:pt x="8586" y="1564"/>
                      <a:pt x="8596" y="1559"/>
                    </a:cubicBezTo>
                    <a:cubicBezTo>
                      <a:pt x="8603" y="1567"/>
                      <a:pt x="8596" y="1564"/>
                      <a:pt x="8596" y="1575"/>
                    </a:cubicBezTo>
                    <a:cubicBezTo>
                      <a:pt x="8632" y="1583"/>
                      <a:pt x="8725" y="1588"/>
                      <a:pt x="8656" y="1587"/>
                    </a:cubicBezTo>
                    <a:cubicBezTo>
                      <a:pt x="8662" y="1625"/>
                      <a:pt x="8729" y="1613"/>
                      <a:pt x="8732" y="1583"/>
                    </a:cubicBezTo>
                    <a:cubicBezTo>
                      <a:pt x="8745" y="1601"/>
                      <a:pt x="8742" y="1579"/>
                      <a:pt x="8752" y="1579"/>
                    </a:cubicBezTo>
                    <a:cubicBezTo>
                      <a:pt x="8746" y="1603"/>
                      <a:pt x="8784" y="1586"/>
                      <a:pt x="8800" y="1595"/>
                    </a:cubicBezTo>
                    <a:cubicBezTo>
                      <a:pt x="8786" y="1598"/>
                      <a:pt x="8806" y="1613"/>
                      <a:pt x="8784" y="1611"/>
                    </a:cubicBezTo>
                    <a:cubicBezTo>
                      <a:pt x="8782" y="1622"/>
                      <a:pt x="8799" y="1615"/>
                      <a:pt x="8800" y="1623"/>
                    </a:cubicBezTo>
                    <a:cubicBezTo>
                      <a:pt x="8809" y="1625"/>
                      <a:pt x="8810" y="1599"/>
                      <a:pt x="8816" y="1611"/>
                    </a:cubicBezTo>
                    <a:cubicBezTo>
                      <a:pt x="8832" y="1612"/>
                      <a:pt x="8815" y="1623"/>
                      <a:pt x="8824" y="1631"/>
                    </a:cubicBezTo>
                    <a:cubicBezTo>
                      <a:pt x="8837" y="1625"/>
                      <a:pt x="8857" y="1628"/>
                      <a:pt x="8860" y="1643"/>
                    </a:cubicBezTo>
                    <a:cubicBezTo>
                      <a:pt x="8854" y="1643"/>
                      <a:pt x="8845" y="1645"/>
                      <a:pt x="8844" y="1639"/>
                    </a:cubicBezTo>
                    <a:cubicBezTo>
                      <a:pt x="8840" y="1642"/>
                      <a:pt x="8838" y="1646"/>
                      <a:pt x="8836" y="1651"/>
                    </a:cubicBezTo>
                    <a:cubicBezTo>
                      <a:pt x="8845" y="1654"/>
                      <a:pt x="8869" y="1648"/>
                      <a:pt x="8872" y="1667"/>
                    </a:cubicBezTo>
                    <a:cubicBezTo>
                      <a:pt x="8890" y="1650"/>
                      <a:pt x="8902" y="1673"/>
                      <a:pt x="8924" y="1663"/>
                    </a:cubicBezTo>
                    <a:cubicBezTo>
                      <a:pt x="8930" y="1681"/>
                      <a:pt x="8938" y="1697"/>
                      <a:pt x="8952" y="1707"/>
                    </a:cubicBezTo>
                    <a:cubicBezTo>
                      <a:pt x="8944" y="1706"/>
                      <a:pt x="8939" y="1708"/>
                      <a:pt x="8940" y="1715"/>
                    </a:cubicBezTo>
                    <a:cubicBezTo>
                      <a:pt x="8915" y="1696"/>
                      <a:pt x="8911" y="1742"/>
                      <a:pt x="8872" y="1727"/>
                    </a:cubicBezTo>
                    <a:cubicBezTo>
                      <a:pt x="8871" y="1698"/>
                      <a:pt x="8802" y="1705"/>
                      <a:pt x="8788" y="1719"/>
                    </a:cubicBezTo>
                    <a:cubicBezTo>
                      <a:pt x="8763" y="1711"/>
                      <a:pt x="8736" y="1705"/>
                      <a:pt x="8716" y="1691"/>
                    </a:cubicBezTo>
                    <a:cubicBezTo>
                      <a:pt x="8704" y="1697"/>
                      <a:pt x="8719" y="1709"/>
                      <a:pt x="8728" y="1707"/>
                    </a:cubicBezTo>
                    <a:cubicBezTo>
                      <a:pt x="8725" y="1722"/>
                      <a:pt x="8702" y="1709"/>
                      <a:pt x="8692" y="1707"/>
                    </a:cubicBezTo>
                    <a:cubicBezTo>
                      <a:pt x="8705" y="1702"/>
                      <a:pt x="8701" y="1681"/>
                      <a:pt x="8688" y="1679"/>
                    </a:cubicBezTo>
                    <a:cubicBezTo>
                      <a:pt x="8680" y="1680"/>
                      <a:pt x="8680" y="1690"/>
                      <a:pt x="8676" y="1695"/>
                    </a:cubicBezTo>
                    <a:cubicBezTo>
                      <a:pt x="8662" y="1680"/>
                      <a:pt x="8614" y="1687"/>
                      <a:pt x="8592" y="1699"/>
                    </a:cubicBezTo>
                    <a:cubicBezTo>
                      <a:pt x="8587" y="1698"/>
                      <a:pt x="8589" y="1692"/>
                      <a:pt x="8588" y="1687"/>
                    </a:cubicBezTo>
                    <a:cubicBezTo>
                      <a:pt x="8573" y="1689"/>
                      <a:pt x="8546" y="1679"/>
                      <a:pt x="8548" y="1699"/>
                    </a:cubicBezTo>
                    <a:cubicBezTo>
                      <a:pt x="8526" y="1707"/>
                      <a:pt x="8507" y="1685"/>
                      <a:pt x="8504" y="1699"/>
                    </a:cubicBezTo>
                    <a:cubicBezTo>
                      <a:pt x="8499" y="1697"/>
                      <a:pt x="8496" y="1694"/>
                      <a:pt x="8496" y="1687"/>
                    </a:cubicBezTo>
                    <a:cubicBezTo>
                      <a:pt x="8469" y="1690"/>
                      <a:pt x="8465" y="1687"/>
                      <a:pt x="8444" y="1679"/>
                    </a:cubicBezTo>
                    <a:cubicBezTo>
                      <a:pt x="8388" y="1706"/>
                      <a:pt x="8343" y="1652"/>
                      <a:pt x="8284" y="1683"/>
                    </a:cubicBezTo>
                    <a:cubicBezTo>
                      <a:pt x="8263" y="1672"/>
                      <a:pt x="8232" y="1672"/>
                      <a:pt x="8220" y="1691"/>
                    </a:cubicBezTo>
                    <a:cubicBezTo>
                      <a:pt x="8199" y="1670"/>
                      <a:pt x="8118" y="1671"/>
                      <a:pt x="8108" y="1707"/>
                    </a:cubicBezTo>
                    <a:cubicBezTo>
                      <a:pt x="8092" y="1699"/>
                      <a:pt x="8085" y="1690"/>
                      <a:pt x="8068" y="1703"/>
                    </a:cubicBezTo>
                    <a:cubicBezTo>
                      <a:pt x="8064" y="1698"/>
                      <a:pt x="8057" y="1695"/>
                      <a:pt x="8056" y="1687"/>
                    </a:cubicBezTo>
                    <a:cubicBezTo>
                      <a:pt x="8028" y="1707"/>
                      <a:pt x="8010" y="1676"/>
                      <a:pt x="7980" y="1675"/>
                    </a:cubicBezTo>
                    <a:cubicBezTo>
                      <a:pt x="7980" y="1670"/>
                      <a:pt x="7980" y="1664"/>
                      <a:pt x="7980" y="1659"/>
                    </a:cubicBezTo>
                    <a:cubicBezTo>
                      <a:pt x="7964" y="1676"/>
                      <a:pt x="7967" y="1638"/>
                      <a:pt x="7948" y="1635"/>
                    </a:cubicBezTo>
                    <a:cubicBezTo>
                      <a:pt x="7928" y="1659"/>
                      <a:pt x="7899" y="1677"/>
                      <a:pt x="7888" y="1699"/>
                    </a:cubicBezTo>
                    <a:cubicBezTo>
                      <a:pt x="7876" y="1692"/>
                      <a:pt x="7858" y="1691"/>
                      <a:pt x="7844" y="1687"/>
                    </a:cubicBezTo>
                    <a:cubicBezTo>
                      <a:pt x="7856" y="1671"/>
                      <a:pt x="7830" y="1675"/>
                      <a:pt x="7840" y="1663"/>
                    </a:cubicBezTo>
                    <a:cubicBezTo>
                      <a:pt x="7830" y="1661"/>
                      <a:pt x="7826" y="1665"/>
                      <a:pt x="7828" y="1675"/>
                    </a:cubicBezTo>
                    <a:cubicBezTo>
                      <a:pt x="7794" y="1673"/>
                      <a:pt x="7768" y="1657"/>
                      <a:pt x="7728" y="1643"/>
                    </a:cubicBezTo>
                    <a:cubicBezTo>
                      <a:pt x="7717" y="1659"/>
                      <a:pt x="7745" y="1672"/>
                      <a:pt x="7756" y="1679"/>
                    </a:cubicBezTo>
                    <a:cubicBezTo>
                      <a:pt x="7755" y="1698"/>
                      <a:pt x="7731" y="1670"/>
                      <a:pt x="7736" y="1695"/>
                    </a:cubicBezTo>
                    <a:cubicBezTo>
                      <a:pt x="7730" y="1695"/>
                      <a:pt x="7725" y="1696"/>
                      <a:pt x="7724" y="1691"/>
                    </a:cubicBezTo>
                    <a:cubicBezTo>
                      <a:pt x="7717" y="1702"/>
                      <a:pt x="7705" y="1710"/>
                      <a:pt x="7700" y="1723"/>
                    </a:cubicBezTo>
                    <a:cubicBezTo>
                      <a:pt x="7666" y="1726"/>
                      <a:pt x="7668" y="1693"/>
                      <a:pt x="7636" y="1695"/>
                    </a:cubicBezTo>
                    <a:cubicBezTo>
                      <a:pt x="7637" y="1684"/>
                      <a:pt x="7649" y="1684"/>
                      <a:pt x="7652" y="1675"/>
                    </a:cubicBezTo>
                    <a:cubicBezTo>
                      <a:pt x="7635" y="1658"/>
                      <a:pt x="7597" y="1682"/>
                      <a:pt x="7588" y="1699"/>
                    </a:cubicBezTo>
                    <a:cubicBezTo>
                      <a:pt x="7558" y="1694"/>
                      <a:pt x="7544" y="1699"/>
                      <a:pt x="7516" y="1695"/>
                    </a:cubicBezTo>
                    <a:cubicBezTo>
                      <a:pt x="7515" y="1686"/>
                      <a:pt x="7528" y="1691"/>
                      <a:pt x="7528" y="1683"/>
                    </a:cubicBezTo>
                    <a:cubicBezTo>
                      <a:pt x="7521" y="1679"/>
                      <a:pt x="7520" y="1670"/>
                      <a:pt x="7512" y="1667"/>
                    </a:cubicBezTo>
                    <a:cubicBezTo>
                      <a:pt x="7506" y="1682"/>
                      <a:pt x="7512" y="1697"/>
                      <a:pt x="7512" y="1715"/>
                    </a:cubicBezTo>
                    <a:cubicBezTo>
                      <a:pt x="7485" y="1731"/>
                      <a:pt x="7460" y="1708"/>
                      <a:pt x="7432" y="1711"/>
                    </a:cubicBezTo>
                    <a:cubicBezTo>
                      <a:pt x="7419" y="1718"/>
                      <a:pt x="7425" y="1736"/>
                      <a:pt x="7404" y="1727"/>
                    </a:cubicBezTo>
                    <a:cubicBezTo>
                      <a:pt x="7404" y="1737"/>
                      <a:pt x="7405" y="1748"/>
                      <a:pt x="7416" y="1747"/>
                    </a:cubicBezTo>
                    <a:cubicBezTo>
                      <a:pt x="7414" y="1760"/>
                      <a:pt x="7399" y="1755"/>
                      <a:pt x="7396" y="1747"/>
                    </a:cubicBezTo>
                    <a:cubicBezTo>
                      <a:pt x="7392" y="1755"/>
                      <a:pt x="7395" y="1769"/>
                      <a:pt x="7376" y="1771"/>
                    </a:cubicBezTo>
                    <a:cubicBezTo>
                      <a:pt x="7372" y="1760"/>
                      <a:pt x="7362" y="1755"/>
                      <a:pt x="7360" y="1743"/>
                    </a:cubicBezTo>
                    <a:cubicBezTo>
                      <a:pt x="7353" y="1743"/>
                      <a:pt x="7347" y="1743"/>
                      <a:pt x="7340" y="1743"/>
                    </a:cubicBezTo>
                    <a:cubicBezTo>
                      <a:pt x="7336" y="1756"/>
                      <a:pt x="7353" y="1749"/>
                      <a:pt x="7356" y="1755"/>
                    </a:cubicBezTo>
                    <a:cubicBezTo>
                      <a:pt x="7350" y="1768"/>
                      <a:pt x="7341" y="1788"/>
                      <a:pt x="7352" y="1799"/>
                    </a:cubicBezTo>
                    <a:cubicBezTo>
                      <a:pt x="7345" y="1814"/>
                      <a:pt x="7345" y="1790"/>
                      <a:pt x="7340" y="1791"/>
                    </a:cubicBezTo>
                    <a:cubicBezTo>
                      <a:pt x="7329" y="1793"/>
                      <a:pt x="7324" y="1802"/>
                      <a:pt x="7324" y="1815"/>
                    </a:cubicBezTo>
                    <a:cubicBezTo>
                      <a:pt x="7314" y="1814"/>
                      <a:pt x="7305" y="1814"/>
                      <a:pt x="7300" y="1819"/>
                    </a:cubicBezTo>
                    <a:cubicBezTo>
                      <a:pt x="7299" y="1826"/>
                      <a:pt x="7305" y="1827"/>
                      <a:pt x="7304" y="1835"/>
                    </a:cubicBezTo>
                    <a:cubicBezTo>
                      <a:pt x="7295" y="1827"/>
                      <a:pt x="7278" y="1826"/>
                      <a:pt x="7264" y="1831"/>
                    </a:cubicBezTo>
                    <a:cubicBezTo>
                      <a:pt x="7262" y="1846"/>
                      <a:pt x="7287" y="1847"/>
                      <a:pt x="7276" y="1859"/>
                    </a:cubicBezTo>
                    <a:cubicBezTo>
                      <a:pt x="7255" y="1848"/>
                      <a:pt x="7237" y="1852"/>
                      <a:pt x="7232" y="1875"/>
                    </a:cubicBezTo>
                    <a:cubicBezTo>
                      <a:pt x="7228" y="1875"/>
                      <a:pt x="7229" y="1870"/>
                      <a:pt x="7228" y="1867"/>
                    </a:cubicBezTo>
                    <a:cubicBezTo>
                      <a:pt x="7215" y="1871"/>
                      <a:pt x="7226" y="1874"/>
                      <a:pt x="7224" y="1887"/>
                    </a:cubicBezTo>
                    <a:cubicBezTo>
                      <a:pt x="7202" y="1891"/>
                      <a:pt x="7197" y="1870"/>
                      <a:pt x="7184" y="1887"/>
                    </a:cubicBezTo>
                    <a:cubicBezTo>
                      <a:pt x="7170" y="1883"/>
                      <a:pt x="7161" y="1876"/>
                      <a:pt x="7156" y="1863"/>
                    </a:cubicBezTo>
                    <a:cubicBezTo>
                      <a:pt x="7145" y="1869"/>
                      <a:pt x="7141" y="1883"/>
                      <a:pt x="7136" y="1895"/>
                    </a:cubicBezTo>
                    <a:cubicBezTo>
                      <a:pt x="7101" y="1884"/>
                      <a:pt x="7090" y="1903"/>
                      <a:pt x="7068" y="1915"/>
                    </a:cubicBezTo>
                    <a:cubicBezTo>
                      <a:pt x="7073" y="1916"/>
                      <a:pt x="7084" y="1919"/>
                      <a:pt x="7080" y="1939"/>
                    </a:cubicBezTo>
                    <a:cubicBezTo>
                      <a:pt x="7060" y="1930"/>
                      <a:pt x="7042" y="1943"/>
                      <a:pt x="7028" y="1927"/>
                    </a:cubicBezTo>
                    <a:cubicBezTo>
                      <a:pt x="7020" y="1941"/>
                      <a:pt x="7016" y="1972"/>
                      <a:pt x="6984" y="1959"/>
                    </a:cubicBezTo>
                    <a:cubicBezTo>
                      <a:pt x="6991" y="1980"/>
                      <a:pt x="6948" y="1986"/>
                      <a:pt x="6928" y="1967"/>
                    </a:cubicBezTo>
                    <a:cubicBezTo>
                      <a:pt x="6911" y="2001"/>
                      <a:pt x="6882" y="2000"/>
                      <a:pt x="6864" y="2035"/>
                    </a:cubicBezTo>
                    <a:cubicBezTo>
                      <a:pt x="6850" y="2037"/>
                      <a:pt x="6858" y="2017"/>
                      <a:pt x="6840" y="2023"/>
                    </a:cubicBezTo>
                    <a:cubicBezTo>
                      <a:pt x="6832" y="2054"/>
                      <a:pt x="6801" y="2049"/>
                      <a:pt x="6804" y="2083"/>
                    </a:cubicBezTo>
                    <a:cubicBezTo>
                      <a:pt x="6770" y="2084"/>
                      <a:pt x="6751" y="2111"/>
                      <a:pt x="6724" y="2107"/>
                    </a:cubicBezTo>
                    <a:cubicBezTo>
                      <a:pt x="6721" y="2118"/>
                      <a:pt x="6732" y="2115"/>
                      <a:pt x="6736" y="2119"/>
                    </a:cubicBezTo>
                    <a:cubicBezTo>
                      <a:pt x="6730" y="2125"/>
                      <a:pt x="6722" y="2141"/>
                      <a:pt x="6712" y="2131"/>
                    </a:cubicBezTo>
                    <a:cubicBezTo>
                      <a:pt x="6706" y="2146"/>
                      <a:pt x="6723" y="2139"/>
                      <a:pt x="6720" y="2151"/>
                    </a:cubicBezTo>
                    <a:cubicBezTo>
                      <a:pt x="6709" y="2154"/>
                      <a:pt x="6710" y="2145"/>
                      <a:pt x="6700" y="2147"/>
                    </a:cubicBezTo>
                    <a:cubicBezTo>
                      <a:pt x="6698" y="2156"/>
                      <a:pt x="6706" y="2155"/>
                      <a:pt x="6712" y="2155"/>
                    </a:cubicBezTo>
                    <a:cubicBezTo>
                      <a:pt x="6710" y="2166"/>
                      <a:pt x="6699" y="2169"/>
                      <a:pt x="6700" y="2183"/>
                    </a:cubicBezTo>
                    <a:cubicBezTo>
                      <a:pt x="6679" y="2178"/>
                      <a:pt x="6678" y="2193"/>
                      <a:pt x="6680" y="2211"/>
                    </a:cubicBezTo>
                    <a:cubicBezTo>
                      <a:pt x="6664" y="2211"/>
                      <a:pt x="6663" y="2196"/>
                      <a:pt x="6656" y="2187"/>
                    </a:cubicBezTo>
                    <a:cubicBezTo>
                      <a:pt x="6645" y="2195"/>
                      <a:pt x="6666" y="2203"/>
                      <a:pt x="6660" y="2219"/>
                    </a:cubicBezTo>
                    <a:cubicBezTo>
                      <a:pt x="6632" y="2215"/>
                      <a:pt x="6650" y="2257"/>
                      <a:pt x="6620" y="2251"/>
                    </a:cubicBezTo>
                    <a:cubicBezTo>
                      <a:pt x="6620" y="2245"/>
                      <a:pt x="6622" y="2236"/>
                      <a:pt x="6616" y="2235"/>
                    </a:cubicBezTo>
                    <a:cubicBezTo>
                      <a:pt x="6607" y="2236"/>
                      <a:pt x="6614" y="2253"/>
                      <a:pt x="6620" y="2251"/>
                    </a:cubicBezTo>
                    <a:cubicBezTo>
                      <a:pt x="6601" y="2270"/>
                      <a:pt x="6572" y="2278"/>
                      <a:pt x="6572" y="2315"/>
                    </a:cubicBezTo>
                    <a:cubicBezTo>
                      <a:pt x="6566" y="2305"/>
                      <a:pt x="6496" y="2340"/>
                      <a:pt x="6532" y="2359"/>
                    </a:cubicBezTo>
                    <a:cubicBezTo>
                      <a:pt x="6532" y="2373"/>
                      <a:pt x="6520" y="2374"/>
                      <a:pt x="6512" y="2379"/>
                    </a:cubicBezTo>
                    <a:cubicBezTo>
                      <a:pt x="6499" y="2383"/>
                      <a:pt x="6507" y="2366"/>
                      <a:pt x="6496" y="2367"/>
                    </a:cubicBezTo>
                    <a:cubicBezTo>
                      <a:pt x="6481" y="2390"/>
                      <a:pt x="6467" y="2413"/>
                      <a:pt x="6436" y="2419"/>
                    </a:cubicBezTo>
                    <a:cubicBezTo>
                      <a:pt x="6436" y="2428"/>
                      <a:pt x="6443" y="2431"/>
                      <a:pt x="6440" y="2443"/>
                    </a:cubicBezTo>
                    <a:cubicBezTo>
                      <a:pt x="6418" y="2436"/>
                      <a:pt x="6427" y="2475"/>
                      <a:pt x="6408" y="2459"/>
                    </a:cubicBezTo>
                    <a:cubicBezTo>
                      <a:pt x="6402" y="2482"/>
                      <a:pt x="6397" y="2507"/>
                      <a:pt x="6376" y="2515"/>
                    </a:cubicBezTo>
                    <a:cubicBezTo>
                      <a:pt x="6373" y="2529"/>
                      <a:pt x="6382" y="2530"/>
                      <a:pt x="6380" y="2543"/>
                    </a:cubicBezTo>
                    <a:cubicBezTo>
                      <a:pt x="6364" y="2549"/>
                      <a:pt x="6344" y="2550"/>
                      <a:pt x="6348" y="2575"/>
                    </a:cubicBezTo>
                    <a:cubicBezTo>
                      <a:pt x="6338" y="2575"/>
                      <a:pt x="6336" y="2568"/>
                      <a:pt x="6328" y="2575"/>
                    </a:cubicBezTo>
                    <a:cubicBezTo>
                      <a:pt x="6325" y="2587"/>
                      <a:pt x="6332" y="2590"/>
                      <a:pt x="6332" y="2599"/>
                    </a:cubicBezTo>
                    <a:cubicBezTo>
                      <a:pt x="6317" y="2601"/>
                      <a:pt x="6295" y="2615"/>
                      <a:pt x="6308" y="2631"/>
                    </a:cubicBezTo>
                    <a:cubicBezTo>
                      <a:pt x="6278" y="2642"/>
                      <a:pt x="6254" y="2658"/>
                      <a:pt x="6240" y="2675"/>
                    </a:cubicBezTo>
                    <a:cubicBezTo>
                      <a:pt x="6262" y="2707"/>
                      <a:pt x="6242" y="2760"/>
                      <a:pt x="6204" y="2759"/>
                    </a:cubicBezTo>
                    <a:cubicBezTo>
                      <a:pt x="6234" y="2805"/>
                      <a:pt x="6174" y="2805"/>
                      <a:pt x="6176" y="2855"/>
                    </a:cubicBezTo>
                    <a:cubicBezTo>
                      <a:pt x="6172" y="2858"/>
                      <a:pt x="6167" y="2859"/>
                      <a:pt x="6160" y="2859"/>
                    </a:cubicBezTo>
                    <a:cubicBezTo>
                      <a:pt x="6160" y="2880"/>
                      <a:pt x="6146" y="2916"/>
                      <a:pt x="6132" y="2935"/>
                    </a:cubicBezTo>
                    <a:cubicBezTo>
                      <a:pt x="6144" y="2967"/>
                      <a:pt x="6120" y="3005"/>
                      <a:pt x="6128" y="3043"/>
                    </a:cubicBezTo>
                    <a:cubicBezTo>
                      <a:pt x="6124" y="3043"/>
                      <a:pt x="6120" y="3043"/>
                      <a:pt x="6116" y="3043"/>
                    </a:cubicBezTo>
                    <a:cubicBezTo>
                      <a:pt x="6119" y="3047"/>
                      <a:pt x="6125" y="3047"/>
                      <a:pt x="6124" y="3055"/>
                    </a:cubicBezTo>
                    <a:cubicBezTo>
                      <a:pt x="6120" y="3055"/>
                      <a:pt x="6116" y="3055"/>
                      <a:pt x="6112" y="3055"/>
                    </a:cubicBezTo>
                    <a:cubicBezTo>
                      <a:pt x="6115" y="3077"/>
                      <a:pt x="6106" y="3093"/>
                      <a:pt x="6112" y="3107"/>
                    </a:cubicBezTo>
                    <a:cubicBezTo>
                      <a:pt x="6075" y="3104"/>
                      <a:pt x="6079" y="3162"/>
                      <a:pt x="6056" y="3159"/>
                    </a:cubicBezTo>
                    <a:cubicBezTo>
                      <a:pt x="6052" y="3170"/>
                      <a:pt x="6062" y="3187"/>
                      <a:pt x="6068" y="3175"/>
                    </a:cubicBezTo>
                    <a:cubicBezTo>
                      <a:pt x="6069" y="3218"/>
                      <a:pt x="6022" y="3236"/>
                      <a:pt x="6048" y="3283"/>
                    </a:cubicBezTo>
                    <a:cubicBezTo>
                      <a:pt x="6033" y="3284"/>
                      <a:pt x="6036" y="3303"/>
                      <a:pt x="6020" y="3303"/>
                    </a:cubicBezTo>
                    <a:cubicBezTo>
                      <a:pt x="6020" y="3296"/>
                      <a:pt x="6017" y="3293"/>
                      <a:pt x="6012" y="3291"/>
                    </a:cubicBezTo>
                    <a:cubicBezTo>
                      <a:pt x="6003" y="3294"/>
                      <a:pt x="6006" y="3309"/>
                      <a:pt x="6000" y="3315"/>
                    </a:cubicBezTo>
                    <a:cubicBezTo>
                      <a:pt x="6003" y="3321"/>
                      <a:pt x="6006" y="3328"/>
                      <a:pt x="6016" y="3327"/>
                    </a:cubicBezTo>
                    <a:cubicBezTo>
                      <a:pt x="6016" y="3341"/>
                      <a:pt x="6017" y="3355"/>
                      <a:pt x="6008" y="3359"/>
                    </a:cubicBezTo>
                    <a:cubicBezTo>
                      <a:pt x="6008" y="3371"/>
                      <a:pt x="6017" y="3374"/>
                      <a:pt x="6024" y="3379"/>
                    </a:cubicBezTo>
                    <a:cubicBezTo>
                      <a:pt x="6013" y="3399"/>
                      <a:pt x="6025" y="3417"/>
                      <a:pt x="6032" y="3431"/>
                    </a:cubicBezTo>
                    <a:cubicBezTo>
                      <a:pt x="6026" y="3433"/>
                      <a:pt x="6029" y="3444"/>
                      <a:pt x="6016" y="3439"/>
                    </a:cubicBezTo>
                    <a:cubicBezTo>
                      <a:pt x="6029" y="3449"/>
                      <a:pt x="6015" y="3466"/>
                      <a:pt x="6028" y="3479"/>
                    </a:cubicBezTo>
                    <a:cubicBezTo>
                      <a:pt x="6016" y="3500"/>
                      <a:pt x="6007" y="3518"/>
                      <a:pt x="5984" y="3535"/>
                    </a:cubicBezTo>
                    <a:cubicBezTo>
                      <a:pt x="5999" y="3546"/>
                      <a:pt x="6021" y="3551"/>
                      <a:pt x="6020" y="3579"/>
                    </a:cubicBezTo>
                    <a:cubicBezTo>
                      <a:pt x="6010" y="3581"/>
                      <a:pt x="6008" y="3591"/>
                      <a:pt x="5996" y="3591"/>
                    </a:cubicBezTo>
                    <a:cubicBezTo>
                      <a:pt x="5996" y="3603"/>
                      <a:pt x="6005" y="3606"/>
                      <a:pt x="6012" y="3611"/>
                    </a:cubicBezTo>
                    <a:cubicBezTo>
                      <a:pt x="6014" y="3624"/>
                      <a:pt x="6001" y="3622"/>
                      <a:pt x="6000" y="3631"/>
                    </a:cubicBezTo>
                    <a:cubicBezTo>
                      <a:pt x="6019" y="3627"/>
                      <a:pt x="6016" y="3664"/>
                      <a:pt x="6040" y="3667"/>
                    </a:cubicBezTo>
                    <a:cubicBezTo>
                      <a:pt x="6041" y="3688"/>
                      <a:pt x="6040" y="3707"/>
                      <a:pt x="6016" y="3703"/>
                    </a:cubicBezTo>
                    <a:cubicBezTo>
                      <a:pt x="6016" y="3709"/>
                      <a:pt x="6017" y="3714"/>
                      <a:pt x="6012" y="3715"/>
                    </a:cubicBezTo>
                    <a:cubicBezTo>
                      <a:pt x="6039" y="3719"/>
                      <a:pt x="6074" y="3798"/>
                      <a:pt x="6032" y="3823"/>
                    </a:cubicBezTo>
                    <a:cubicBezTo>
                      <a:pt x="6036" y="3835"/>
                      <a:pt x="6040" y="3847"/>
                      <a:pt x="6044" y="3859"/>
                    </a:cubicBezTo>
                    <a:cubicBezTo>
                      <a:pt x="6040" y="3861"/>
                      <a:pt x="6037" y="3863"/>
                      <a:pt x="6036" y="3867"/>
                    </a:cubicBezTo>
                    <a:cubicBezTo>
                      <a:pt x="6010" y="3862"/>
                      <a:pt x="5981" y="3844"/>
                      <a:pt x="5956" y="3851"/>
                    </a:cubicBezTo>
                    <a:cubicBezTo>
                      <a:pt x="5945" y="3862"/>
                      <a:pt x="5955" y="3869"/>
                      <a:pt x="5948" y="3883"/>
                    </a:cubicBezTo>
                    <a:cubicBezTo>
                      <a:pt x="5921" y="3859"/>
                      <a:pt x="5961" y="3807"/>
                      <a:pt x="5916" y="3791"/>
                    </a:cubicBezTo>
                    <a:cubicBezTo>
                      <a:pt x="5924" y="3759"/>
                      <a:pt x="5897" y="3762"/>
                      <a:pt x="5892" y="3743"/>
                    </a:cubicBezTo>
                    <a:cubicBezTo>
                      <a:pt x="5893" y="3732"/>
                      <a:pt x="5905" y="3732"/>
                      <a:pt x="5908" y="3723"/>
                    </a:cubicBezTo>
                    <a:cubicBezTo>
                      <a:pt x="5894" y="3668"/>
                      <a:pt x="5882" y="3621"/>
                      <a:pt x="5876" y="3567"/>
                    </a:cubicBezTo>
                    <a:cubicBezTo>
                      <a:pt x="5884" y="3559"/>
                      <a:pt x="5883" y="3569"/>
                      <a:pt x="5896" y="3567"/>
                    </a:cubicBezTo>
                    <a:cubicBezTo>
                      <a:pt x="5884" y="3564"/>
                      <a:pt x="5874" y="3539"/>
                      <a:pt x="5880" y="3531"/>
                    </a:cubicBezTo>
                    <a:cubicBezTo>
                      <a:pt x="5876" y="3522"/>
                      <a:pt x="5855" y="3529"/>
                      <a:pt x="5860" y="3511"/>
                    </a:cubicBezTo>
                    <a:cubicBezTo>
                      <a:pt x="5879" y="3516"/>
                      <a:pt x="5885" y="3534"/>
                      <a:pt x="5912" y="3531"/>
                    </a:cubicBezTo>
                    <a:cubicBezTo>
                      <a:pt x="5903" y="3519"/>
                      <a:pt x="5892" y="3509"/>
                      <a:pt x="5868" y="3511"/>
                    </a:cubicBezTo>
                    <a:cubicBezTo>
                      <a:pt x="5872" y="3479"/>
                      <a:pt x="5838" y="3485"/>
                      <a:pt x="5824" y="3471"/>
                    </a:cubicBezTo>
                    <a:cubicBezTo>
                      <a:pt x="5853" y="3466"/>
                      <a:pt x="5879" y="3435"/>
                      <a:pt x="5864" y="3399"/>
                    </a:cubicBezTo>
                    <a:cubicBezTo>
                      <a:pt x="5884" y="3386"/>
                      <a:pt x="5887" y="3355"/>
                      <a:pt x="5920" y="3355"/>
                    </a:cubicBezTo>
                    <a:cubicBezTo>
                      <a:pt x="5919" y="3350"/>
                      <a:pt x="5912" y="3351"/>
                      <a:pt x="5912" y="3355"/>
                    </a:cubicBezTo>
                    <a:cubicBezTo>
                      <a:pt x="5918" y="3324"/>
                      <a:pt x="5895" y="3312"/>
                      <a:pt x="5884" y="3287"/>
                    </a:cubicBezTo>
                    <a:cubicBezTo>
                      <a:pt x="5902" y="3287"/>
                      <a:pt x="5907" y="3276"/>
                      <a:pt x="5916" y="3267"/>
                    </a:cubicBezTo>
                    <a:cubicBezTo>
                      <a:pt x="5909" y="3247"/>
                      <a:pt x="5882" y="3268"/>
                      <a:pt x="5880" y="3239"/>
                    </a:cubicBezTo>
                    <a:cubicBezTo>
                      <a:pt x="5899" y="3252"/>
                      <a:pt x="5933" y="3224"/>
                      <a:pt x="5956" y="3235"/>
                    </a:cubicBezTo>
                    <a:cubicBezTo>
                      <a:pt x="5931" y="3218"/>
                      <a:pt x="5924" y="3164"/>
                      <a:pt x="5956" y="3147"/>
                    </a:cubicBezTo>
                    <a:cubicBezTo>
                      <a:pt x="5953" y="3132"/>
                      <a:pt x="5938" y="3130"/>
                      <a:pt x="5944" y="3107"/>
                    </a:cubicBezTo>
                    <a:cubicBezTo>
                      <a:pt x="5963" y="3113"/>
                      <a:pt x="5954" y="3090"/>
                      <a:pt x="5956" y="3079"/>
                    </a:cubicBezTo>
                    <a:cubicBezTo>
                      <a:pt x="5963" y="3078"/>
                      <a:pt x="5964" y="3084"/>
                      <a:pt x="5972" y="3083"/>
                    </a:cubicBezTo>
                    <a:cubicBezTo>
                      <a:pt x="5970" y="3068"/>
                      <a:pt x="5965" y="3062"/>
                      <a:pt x="5980" y="3059"/>
                    </a:cubicBezTo>
                    <a:cubicBezTo>
                      <a:pt x="5978" y="3049"/>
                      <a:pt x="5974" y="3041"/>
                      <a:pt x="5968" y="3035"/>
                    </a:cubicBezTo>
                    <a:cubicBezTo>
                      <a:pt x="5982" y="3014"/>
                      <a:pt x="6014" y="3041"/>
                      <a:pt x="6040" y="3043"/>
                    </a:cubicBezTo>
                    <a:cubicBezTo>
                      <a:pt x="6039" y="3016"/>
                      <a:pt x="6002" y="3025"/>
                      <a:pt x="5984" y="3015"/>
                    </a:cubicBezTo>
                    <a:cubicBezTo>
                      <a:pt x="5983" y="2994"/>
                      <a:pt x="5988" y="2991"/>
                      <a:pt x="5984" y="2975"/>
                    </a:cubicBezTo>
                    <a:cubicBezTo>
                      <a:pt x="5993" y="2973"/>
                      <a:pt x="5992" y="2981"/>
                      <a:pt x="5992" y="2987"/>
                    </a:cubicBezTo>
                    <a:cubicBezTo>
                      <a:pt x="5998" y="2968"/>
                      <a:pt x="5997" y="2922"/>
                      <a:pt x="5992" y="2903"/>
                    </a:cubicBezTo>
                    <a:cubicBezTo>
                      <a:pt x="5995" y="2897"/>
                      <a:pt x="6012" y="2904"/>
                      <a:pt x="6008" y="2891"/>
                    </a:cubicBezTo>
                    <a:cubicBezTo>
                      <a:pt x="6016" y="2892"/>
                      <a:pt x="6012" y="2906"/>
                      <a:pt x="6020" y="2907"/>
                    </a:cubicBezTo>
                    <a:cubicBezTo>
                      <a:pt x="6018" y="2896"/>
                      <a:pt x="6027" y="2875"/>
                      <a:pt x="6032" y="2859"/>
                    </a:cubicBezTo>
                    <a:cubicBezTo>
                      <a:pt x="6045" y="2863"/>
                      <a:pt x="6044" y="2866"/>
                      <a:pt x="6036" y="2875"/>
                    </a:cubicBezTo>
                    <a:cubicBezTo>
                      <a:pt x="6047" y="2876"/>
                      <a:pt x="6046" y="2867"/>
                      <a:pt x="6048" y="2859"/>
                    </a:cubicBezTo>
                    <a:cubicBezTo>
                      <a:pt x="6040" y="2851"/>
                      <a:pt x="6028" y="2847"/>
                      <a:pt x="6012" y="2847"/>
                    </a:cubicBezTo>
                    <a:cubicBezTo>
                      <a:pt x="6017" y="2862"/>
                      <a:pt x="6010" y="2866"/>
                      <a:pt x="6020" y="2879"/>
                    </a:cubicBezTo>
                    <a:cubicBezTo>
                      <a:pt x="6014" y="2883"/>
                      <a:pt x="6006" y="2853"/>
                      <a:pt x="5996" y="2847"/>
                    </a:cubicBezTo>
                    <a:cubicBezTo>
                      <a:pt x="6016" y="2850"/>
                      <a:pt x="6017" y="2833"/>
                      <a:pt x="6032" y="2831"/>
                    </a:cubicBezTo>
                    <a:cubicBezTo>
                      <a:pt x="6035" y="2819"/>
                      <a:pt x="6025" y="2819"/>
                      <a:pt x="6028" y="2807"/>
                    </a:cubicBezTo>
                    <a:cubicBezTo>
                      <a:pt x="6064" y="2823"/>
                      <a:pt x="6047" y="2773"/>
                      <a:pt x="6076" y="2771"/>
                    </a:cubicBezTo>
                    <a:cubicBezTo>
                      <a:pt x="6070" y="2766"/>
                      <a:pt x="6072" y="2754"/>
                      <a:pt x="6072" y="2743"/>
                    </a:cubicBezTo>
                    <a:cubicBezTo>
                      <a:pt x="6088" y="2745"/>
                      <a:pt x="6077" y="2721"/>
                      <a:pt x="6096" y="2727"/>
                    </a:cubicBezTo>
                    <a:cubicBezTo>
                      <a:pt x="6099" y="2715"/>
                      <a:pt x="6089" y="2715"/>
                      <a:pt x="6092" y="2703"/>
                    </a:cubicBezTo>
                    <a:cubicBezTo>
                      <a:pt x="6109" y="2705"/>
                      <a:pt x="6113" y="2694"/>
                      <a:pt x="6120" y="2687"/>
                    </a:cubicBezTo>
                    <a:cubicBezTo>
                      <a:pt x="6116" y="2673"/>
                      <a:pt x="6109" y="2664"/>
                      <a:pt x="6112" y="2643"/>
                    </a:cubicBezTo>
                    <a:cubicBezTo>
                      <a:pt x="6130" y="2637"/>
                      <a:pt x="6137" y="2603"/>
                      <a:pt x="6160" y="2615"/>
                    </a:cubicBezTo>
                    <a:cubicBezTo>
                      <a:pt x="6159" y="2606"/>
                      <a:pt x="6147" y="2579"/>
                      <a:pt x="6160" y="2563"/>
                    </a:cubicBezTo>
                    <a:cubicBezTo>
                      <a:pt x="6168" y="2561"/>
                      <a:pt x="6171" y="2566"/>
                      <a:pt x="6176" y="2567"/>
                    </a:cubicBezTo>
                    <a:cubicBezTo>
                      <a:pt x="6179" y="2519"/>
                      <a:pt x="6231" y="2506"/>
                      <a:pt x="6236" y="2459"/>
                    </a:cubicBezTo>
                    <a:cubicBezTo>
                      <a:pt x="6256" y="2449"/>
                      <a:pt x="6257" y="2430"/>
                      <a:pt x="6252" y="2403"/>
                    </a:cubicBezTo>
                    <a:cubicBezTo>
                      <a:pt x="6274" y="2422"/>
                      <a:pt x="6285" y="2380"/>
                      <a:pt x="6316" y="2383"/>
                    </a:cubicBezTo>
                    <a:cubicBezTo>
                      <a:pt x="6313" y="2375"/>
                      <a:pt x="6325" y="2354"/>
                      <a:pt x="6332" y="2343"/>
                    </a:cubicBezTo>
                    <a:cubicBezTo>
                      <a:pt x="6336" y="2347"/>
                      <a:pt x="6347" y="2344"/>
                      <a:pt x="6344" y="2355"/>
                    </a:cubicBezTo>
                    <a:cubicBezTo>
                      <a:pt x="6358" y="2348"/>
                      <a:pt x="6337" y="2344"/>
                      <a:pt x="6340" y="2335"/>
                    </a:cubicBezTo>
                    <a:cubicBezTo>
                      <a:pt x="6356" y="2327"/>
                      <a:pt x="6370" y="2315"/>
                      <a:pt x="6384" y="2315"/>
                    </a:cubicBezTo>
                    <a:cubicBezTo>
                      <a:pt x="6386" y="2302"/>
                      <a:pt x="6372" y="2306"/>
                      <a:pt x="6376" y="2291"/>
                    </a:cubicBezTo>
                    <a:cubicBezTo>
                      <a:pt x="6391" y="2290"/>
                      <a:pt x="6399" y="2282"/>
                      <a:pt x="6404" y="2271"/>
                    </a:cubicBezTo>
                    <a:cubicBezTo>
                      <a:pt x="6410" y="2273"/>
                      <a:pt x="6402" y="2276"/>
                      <a:pt x="6404" y="2283"/>
                    </a:cubicBezTo>
                    <a:cubicBezTo>
                      <a:pt x="6416" y="2274"/>
                      <a:pt x="6418" y="2265"/>
                      <a:pt x="6432" y="2267"/>
                    </a:cubicBezTo>
                    <a:cubicBezTo>
                      <a:pt x="6421" y="2250"/>
                      <a:pt x="6449" y="2257"/>
                      <a:pt x="6448" y="2239"/>
                    </a:cubicBezTo>
                    <a:cubicBezTo>
                      <a:pt x="6446" y="2222"/>
                      <a:pt x="6432" y="2217"/>
                      <a:pt x="6436" y="2195"/>
                    </a:cubicBezTo>
                    <a:cubicBezTo>
                      <a:pt x="6423" y="2193"/>
                      <a:pt x="6417" y="2198"/>
                      <a:pt x="6408" y="2199"/>
                    </a:cubicBezTo>
                    <a:cubicBezTo>
                      <a:pt x="6407" y="2193"/>
                      <a:pt x="6412" y="2192"/>
                      <a:pt x="6412" y="2187"/>
                    </a:cubicBezTo>
                    <a:cubicBezTo>
                      <a:pt x="6413" y="2178"/>
                      <a:pt x="6398" y="2185"/>
                      <a:pt x="6392" y="2183"/>
                    </a:cubicBezTo>
                    <a:cubicBezTo>
                      <a:pt x="6391" y="2199"/>
                      <a:pt x="6398" y="2182"/>
                      <a:pt x="6404" y="2191"/>
                    </a:cubicBezTo>
                    <a:cubicBezTo>
                      <a:pt x="6394" y="2204"/>
                      <a:pt x="6373" y="2206"/>
                      <a:pt x="6368" y="2223"/>
                    </a:cubicBezTo>
                    <a:cubicBezTo>
                      <a:pt x="6356" y="2226"/>
                      <a:pt x="6356" y="2216"/>
                      <a:pt x="6344" y="2219"/>
                    </a:cubicBezTo>
                    <a:cubicBezTo>
                      <a:pt x="6332" y="2238"/>
                      <a:pt x="6324" y="2261"/>
                      <a:pt x="6312" y="2279"/>
                    </a:cubicBezTo>
                    <a:cubicBezTo>
                      <a:pt x="6301" y="2274"/>
                      <a:pt x="6284" y="2275"/>
                      <a:pt x="6268" y="2275"/>
                    </a:cubicBezTo>
                    <a:cubicBezTo>
                      <a:pt x="6264" y="2278"/>
                      <a:pt x="6264" y="2284"/>
                      <a:pt x="6256" y="2283"/>
                    </a:cubicBezTo>
                    <a:cubicBezTo>
                      <a:pt x="6259" y="2296"/>
                      <a:pt x="6256" y="2299"/>
                      <a:pt x="6260" y="2303"/>
                    </a:cubicBezTo>
                    <a:cubicBezTo>
                      <a:pt x="6247" y="2307"/>
                      <a:pt x="6241" y="2318"/>
                      <a:pt x="6236" y="2331"/>
                    </a:cubicBezTo>
                    <a:cubicBezTo>
                      <a:pt x="6224" y="2334"/>
                      <a:pt x="6221" y="2327"/>
                      <a:pt x="6212" y="2327"/>
                    </a:cubicBezTo>
                    <a:cubicBezTo>
                      <a:pt x="6209" y="2350"/>
                      <a:pt x="6182" y="2374"/>
                      <a:pt x="6188" y="2419"/>
                    </a:cubicBezTo>
                    <a:cubicBezTo>
                      <a:pt x="6164" y="2433"/>
                      <a:pt x="6137" y="2459"/>
                      <a:pt x="6144" y="2491"/>
                    </a:cubicBezTo>
                    <a:cubicBezTo>
                      <a:pt x="6130" y="2493"/>
                      <a:pt x="6122" y="2501"/>
                      <a:pt x="6120" y="2515"/>
                    </a:cubicBezTo>
                    <a:cubicBezTo>
                      <a:pt x="6112" y="2515"/>
                      <a:pt x="6115" y="2504"/>
                      <a:pt x="6104" y="2507"/>
                    </a:cubicBezTo>
                    <a:cubicBezTo>
                      <a:pt x="6097" y="2528"/>
                      <a:pt x="6079" y="2552"/>
                      <a:pt x="6072" y="2583"/>
                    </a:cubicBezTo>
                    <a:cubicBezTo>
                      <a:pt x="6064" y="2582"/>
                      <a:pt x="6064" y="2572"/>
                      <a:pt x="6060" y="2567"/>
                    </a:cubicBezTo>
                    <a:cubicBezTo>
                      <a:pt x="6038" y="2571"/>
                      <a:pt x="6068" y="2606"/>
                      <a:pt x="6036" y="2603"/>
                    </a:cubicBezTo>
                    <a:cubicBezTo>
                      <a:pt x="6035" y="2617"/>
                      <a:pt x="6055" y="2611"/>
                      <a:pt x="6052" y="2627"/>
                    </a:cubicBezTo>
                    <a:cubicBezTo>
                      <a:pt x="6046" y="2629"/>
                      <a:pt x="6042" y="2633"/>
                      <a:pt x="6040" y="2639"/>
                    </a:cubicBezTo>
                    <a:cubicBezTo>
                      <a:pt x="6036" y="2638"/>
                      <a:pt x="6037" y="2631"/>
                      <a:pt x="6032" y="2631"/>
                    </a:cubicBezTo>
                    <a:cubicBezTo>
                      <a:pt x="6025" y="2654"/>
                      <a:pt x="6019" y="2686"/>
                      <a:pt x="6040" y="2695"/>
                    </a:cubicBezTo>
                    <a:cubicBezTo>
                      <a:pt x="6023" y="2694"/>
                      <a:pt x="6021" y="2708"/>
                      <a:pt x="6012" y="2715"/>
                    </a:cubicBezTo>
                    <a:cubicBezTo>
                      <a:pt x="6007" y="2714"/>
                      <a:pt x="6006" y="2708"/>
                      <a:pt x="6000" y="2707"/>
                    </a:cubicBezTo>
                    <a:cubicBezTo>
                      <a:pt x="5989" y="2717"/>
                      <a:pt x="5983" y="2740"/>
                      <a:pt x="5988" y="2755"/>
                    </a:cubicBezTo>
                    <a:cubicBezTo>
                      <a:pt x="5959" y="2769"/>
                      <a:pt x="5919" y="2821"/>
                      <a:pt x="5948" y="2855"/>
                    </a:cubicBezTo>
                    <a:cubicBezTo>
                      <a:pt x="5949" y="2868"/>
                      <a:pt x="5932" y="2863"/>
                      <a:pt x="5928" y="2871"/>
                    </a:cubicBezTo>
                    <a:cubicBezTo>
                      <a:pt x="5932" y="2901"/>
                      <a:pt x="5927" y="2916"/>
                      <a:pt x="5908" y="2931"/>
                    </a:cubicBezTo>
                    <a:cubicBezTo>
                      <a:pt x="5908" y="2940"/>
                      <a:pt x="5915" y="2943"/>
                      <a:pt x="5912" y="2955"/>
                    </a:cubicBezTo>
                    <a:cubicBezTo>
                      <a:pt x="5885" y="2957"/>
                      <a:pt x="5885" y="2997"/>
                      <a:pt x="5860" y="2995"/>
                    </a:cubicBezTo>
                    <a:cubicBezTo>
                      <a:pt x="5863" y="3014"/>
                      <a:pt x="5876" y="3033"/>
                      <a:pt x="5884" y="3035"/>
                    </a:cubicBezTo>
                    <a:cubicBezTo>
                      <a:pt x="5885" y="3053"/>
                      <a:pt x="5873" y="3036"/>
                      <a:pt x="5868" y="3035"/>
                    </a:cubicBezTo>
                    <a:cubicBezTo>
                      <a:pt x="5868" y="3042"/>
                      <a:pt x="5871" y="3045"/>
                      <a:pt x="5876" y="3047"/>
                    </a:cubicBezTo>
                    <a:cubicBezTo>
                      <a:pt x="5857" y="3055"/>
                      <a:pt x="5860" y="3070"/>
                      <a:pt x="5860" y="3103"/>
                    </a:cubicBezTo>
                    <a:cubicBezTo>
                      <a:pt x="5840" y="3107"/>
                      <a:pt x="5828" y="3119"/>
                      <a:pt x="5824" y="3139"/>
                    </a:cubicBezTo>
                    <a:cubicBezTo>
                      <a:pt x="5819" y="3138"/>
                      <a:pt x="5820" y="3131"/>
                      <a:pt x="5824" y="3131"/>
                    </a:cubicBezTo>
                    <a:cubicBezTo>
                      <a:pt x="5821" y="3127"/>
                      <a:pt x="5817" y="3125"/>
                      <a:pt x="5812" y="3123"/>
                    </a:cubicBezTo>
                    <a:cubicBezTo>
                      <a:pt x="5805" y="3124"/>
                      <a:pt x="5810" y="3137"/>
                      <a:pt x="5804" y="3139"/>
                    </a:cubicBezTo>
                    <a:cubicBezTo>
                      <a:pt x="5800" y="3136"/>
                      <a:pt x="5795" y="3135"/>
                      <a:pt x="5788" y="3135"/>
                    </a:cubicBezTo>
                    <a:cubicBezTo>
                      <a:pt x="5786" y="3121"/>
                      <a:pt x="5808" y="3131"/>
                      <a:pt x="5808" y="3119"/>
                    </a:cubicBezTo>
                    <a:cubicBezTo>
                      <a:pt x="5805" y="3110"/>
                      <a:pt x="5786" y="3117"/>
                      <a:pt x="5776" y="3115"/>
                    </a:cubicBezTo>
                    <a:cubicBezTo>
                      <a:pt x="5790" y="3130"/>
                      <a:pt x="5773" y="3128"/>
                      <a:pt x="5776" y="3151"/>
                    </a:cubicBezTo>
                    <a:cubicBezTo>
                      <a:pt x="5792" y="3164"/>
                      <a:pt x="5810" y="3175"/>
                      <a:pt x="5832" y="3183"/>
                    </a:cubicBezTo>
                    <a:cubicBezTo>
                      <a:pt x="5826" y="3246"/>
                      <a:pt x="5799" y="3295"/>
                      <a:pt x="5788" y="3359"/>
                    </a:cubicBezTo>
                    <a:cubicBezTo>
                      <a:pt x="5783" y="3358"/>
                      <a:pt x="5782" y="3352"/>
                      <a:pt x="5776" y="3351"/>
                    </a:cubicBezTo>
                    <a:cubicBezTo>
                      <a:pt x="5765" y="3355"/>
                      <a:pt x="5777" y="3368"/>
                      <a:pt x="5776" y="3375"/>
                    </a:cubicBezTo>
                    <a:cubicBezTo>
                      <a:pt x="5801" y="3369"/>
                      <a:pt x="5801" y="3414"/>
                      <a:pt x="5804" y="3443"/>
                    </a:cubicBezTo>
                    <a:cubicBezTo>
                      <a:pt x="5789" y="3449"/>
                      <a:pt x="5780" y="3462"/>
                      <a:pt x="5772" y="3475"/>
                    </a:cubicBezTo>
                    <a:cubicBezTo>
                      <a:pt x="5787" y="3487"/>
                      <a:pt x="5814" y="3483"/>
                      <a:pt x="5816" y="3515"/>
                    </a:cubicBezTo>
                    <a:cubicBezTo>
                      <a:pt x="5809" y="3516"/>
                      <a:pt x="5808" y="3510"/>
                      <a:pt x="5800" y="3511"/>
                    </a:cubicBezTo>
                    <a:cubicBezTo>
                      <a:pt x="5794" y="3550"/>
                      <a:pt x="5777" y="3587"/>
                      <a:pt x="5816" y="3603"/>
                    </a:cubicBezTo>
                    <a:cubicBezTo>
                      <a:pt x="5806" y="3645"/>
                      <a:pt x="5787" y="3715"/>
                      <a:pt x="5848" y="3703"/>
                    </a:cubicBezTo>
                    <a:cubicBezTo>
                      <a:pt x="5852" y="3719"/>
                      <a:pt x="5863" y="3728"/>
                      <a:pt x="5868" y="3743"/>
                    </a:cubicBezTo>
                    <a:cubicBezTo>
                      <a:pt x="5852" y="3757"/>
                      <a:pt x="5843" y="3730"/>
                      <a:pt x="5832" y="3727"/>
                    </a:cubicBezTo>
                    <a:cubicBezTo>
                      <a:pt x="5831" y="3739"/>
                      <a:pt x="5822" y="3743"/>
                      <a:pt x="5816" y="3763"/>
                    </a:cubicBezTo>
                    <a:cubicBezTo>
                      <a:pt x="5807" y="3794"/>
                      <a:pt x="5830" y="3847"/>
                      <a:pt x="5796" y="3835"/>
                    </a:cubicBezTo>
                    <a:cubicBezTo>
                      <a:pt x="5793" y="3846"/>
                      <a:pt x="5802" y="3845"/>
                      <a:pt x="5800" y="3855"/>
                    </a:cubicBezTo>
                    <a:cubicBezTo>
                      <a:pt x="5840" y="3857"/>
                      <a:pt x="5839" y="3901"/>
                      <a:pt x="5860" y="3923"/>
                    </a:cubicBezTo>
                    <a:cubicBezTo>
                      <a:pt x="5855" y="3925"/>
                      <a:pt x="5848" y="3923"/>
                      <a:pt x="5844" y="3935"/>
                    </a:cubicBezTo>
                    <a:cubicBezTo>
                      <a:pt x="5880" y="3976"/>
                      <a:pt x="5839" y="4010"/>
                      <a:pt x="5864" y="4043"/>
                    </a:cubicBezTo>
                    <a:cubicBezTo>
                      <a:pt x="5862" y="4048"/>
                      <a:pt x="5859" y="4051"/>
                      <a:pt x="5852" y="4051"/>
                    </a:cubicBezTo>
                    <a:cubicBezTo>
                      <a:pt x="5854" y="4062"/>
                      <a:pt x="5858" y="4072"/>
                      <a:pt x="5860" y="4083"/>
                    </a:cubicBezTo>
                    <a:cubicBezTo>
                      <a:pt x="5864" y="4081"/>
                      <a:pt x="5867" y="4079"/>
                      <a:pt x="5868" y="4075"/>
                    </a:cubicBezTo>
                    <a:cubicBezTo>
                      <a:pt x="5874" y="4089"/>
                      <a:pt x="5875" y="4108"/>
                      <a:pt x="5892" y="4111"/>
                    </a:cubicBezTo>
                    <a:cubicBezTo>
                      <a:pt x="5885" y="4118"/>
                      <a:pt x="5872" y="4127"/>
                      <a:pt x="5888" y="4135"/>
                    </a:cubicBezTo>
                    <a:cubicBezTo>
                      <a:pt x="5884" y="4149"/>
                      <a:pt x="5863" y="4164"/>
                      <a:pt x="5848" y="4155"/>
                    </a:cubicBezTo>
                    <a:cubicBezTo>
                      <a:pt x="5861" y="4170"/>
                      <a:pt x="5879" y="4180"/>
                      <a:pt x="5900" y="4187"/>
                    </a:cubicBezTo>
                    <a:cubicBezTo>
                      <a:pt x="5881" y="4224"/>
                      <a:pt x="5888" y="4267"/>
                      <a:pt x="5936" y="4267"/>
                    </a:cubicBezTo>
                    <a:cubicBezTo>
                      <a:pt x="5907" y="4284"/>
                      <a:pt x="5948" y="4319"/>
                      <a:pt x="5940" y="4339"/>
                    </a:cubicBezTo>
                    <a:cubicBezTo>
                      <a:pt x="5943" y="4348"/>
                      <a:pt x="5962" y="4341"/>
                      <a:pt x="5972" y="4343"/>
                    </a:cubicBezTo>
                    <a:cubicBezTo>
                      <a:pt x="5972" y="4352"/>
                      <a:pt x="5972" y="4362"/>
                      <a:pt x="5972" y="4371"/>
                    </a:cubicBezTo>
                    <a:cubicBezTo>
                      <a:pt x="5943" y="4377"/>
                      <a:pt x="5965" y="4408"/>
                      <a:pt x="5964" y="4431"/>
                    </a:cubicBezTo>
                    <a:cubicBezTo>
                      <a:pt x="5954" y="4431"/>
                      <a:pt x="5948" y="4437"/>
                      <a:pt x="5948" y="4447"/>
                    </a:cubicBezTo>
                    <a:cubicBezTo>
                      <a:pt x="5936" y="4450"/>
                      <a:pt x="5936" y="4440"/>
                      <a:pt x="5924" y="4443"/>
                    </a:cubicBezTo>
                    <a:cubicBezTo>
                      <a:pt x="5939" y="4468"/>
                      <a:pt x="5975" y="4472"/>
                      <a:pt x="5984" y="4503"/>
                    </a:cubicBezTo>
                    <a:cubicBezTo>
                      <a:pt x="5973" y="4497"/>
                      <a:pt x="5973" y="4520"/>
                      <a:pt x="5980" y="4519"/>
                    </a:cubicBezTo>
                    <a:cubicBezTo>
                      <a:pt x="5955" y="4532"/>
                      <a:pt x="5966" y="4576"/>
                      <a:pt x="5972" y="4595"/>
                    </a:cubicBezTo>
                    <a:cubicBezTo>
                      <a:pt x="5976" y="4608"/>
                      <a:pt x="5959" y="4600"/>
                      <a:pt x="5960" y="4611"/>
                    </a:cubicBezTo>
                    <a:cubicBezTo>
                      <a:pt x="5978" y="4680"/>
                      <a:pt x="5993" y="4752"/>
                      <a:pt x="6056" y="4775"/>
                    </a:cubicBezTo>
                    <a:cubicBezTo>
                      <a:pt x="6047" y="4795"/>
                      <a:pt x="6050" y="4803"/>
                      <a:pt x="6060" y="4819"/>
                    </a:cubicBezTo>
                    <a:cubicBezTo>
                      <a:pt x="6053" y="4828"/>
                      <a:pt x="6050" y="4841"/>
                      <a:pt x="6048" y="4855"/>
                    </a:cubicBezTo>
                    <a:cubicBezTo>
                      <a:pt x="6063" y="4871"/>
                      <a:pt x="6086" y="4879"/>
                      <a:pt x="6108" y="4887"/>
                    </a:cubicBezTo>
                    <a:cubicBezTo>
                      <a:pt x="6109" y="4895"/>
                      <a:pt x="6107" y="4900"/>
                      <a:pt x="6100" y="4899"/>
                    </a:cubicBezTo>
                    <a:cubicBezTo>
                      <a:pt x="6127" y="4892"/>
                      <a:pt x="6126" y="4936"/>
                      <a:pt x="6156" y="4939"/>
                    </a:cubicBezTo>
                    <a:cubicBezTo>
                      <a:pt x="6161" y="4949"/>
                      <a:pt x="6144" y="4956"/>
                      <a:pt x="6160" y="4955"/>
                    </a:cubicBezTo>
                    <a:cubicBezTo>
                      <a:pt x="6161" y="4966"/>
                      <a:pt x="6144" y="4958"/>
                      <a:pt x="6148" y="4971"/>
                    </a:cubicBezTo>
                    <a:cubicBezTo>
                      <a:pt x="6151" y="4983"/>
                      <a:pt x="6157" y="4967"/>
                      <a:pt x="6164" y="4971"/>
                    </a:cubicBezTo>
                    <a:cubicBezTo>
                      <a:pt x="6169" y="4984"/>
                      <a:pt x="6166" y="5004"/>
                      <a:pt x="6184" y="5003"/>
                    </a:cubicBezTo>
                    <a:cubicBezTo>
                      <a:pt x="6159" y="5020"/>
                      <a:pt x="6211" y="5061"/>
                      <a:pt x="6180" y="5083"/>
                    </a:cubicBezTo>
                    <a:cubicBezTo>
                      <a:pt x="6190" y="5085"/>
                      <a:pt x="6197" y="5087"/>
                      <a:pt x="6184" y="5099"/>
                    </a:cubicBezTo>
                    <a:cubicBezTo>
                      <a:pt x="6193" y="5107"/>
                      <a:pt x="6207" y="5110"/>
                      <a:pt x="6212" y="5131"/>
                    </a:cubicBezTo>
                    <a:cubicBezTo>
                      <a:pt x="6199" y="5135"/>
                      <a:pt x="6204" y="5121"/>
                      <a:pt x="6196" y="5119"/>
                    </a:cubicBezTo>
                    <a:cubicBezTo>
                      <a:pt x="6186" y="5128"/>
                      <a:pt x="6202" y="5130"/>
                      <a:pt x="6204" y="5139"/>
                    </a:cubicBezTo>
                    <a:cubicBezTo>
                      <a:pt x="6213" y="5138"/>
                      <a:pt x="6211" y="5125"/>
                      <a:pt x="6224" y="5127"/>
                    </a:cubicBezTo>
                    <a:cubicBezTo>
                      <a:pt x="6221" y="5150"/>
                      <a:pt x="6219" y="5168"/>
                      <a:pt x="6228" y="5195"/>
                    </a:cubicBezTo>
                    <a:cubicBezTo>
                      <a:pt x="6232" y="5193"/>
                      <a:pt x="6235" y="5191"/>
                      <a:pt x="6236" y="5187"/>
                    </a:cubicBezTo>
                    <a:cubicBezTo>
                      <a:pt x="6252" y="5208"/>
                      <a:pt x="6271" y="5206"/>
                      <a:pt x="6276" y="5231"/>
                    </a:cubicBezTo>
                    <a:cubicBezTo>
                      <a:pt x="6278" y="5242"/>
                      <a:pt x="6269" y="5256"/>
                      <a:pt x="6272" y="5271"/>
                    </a:cubicBezTo>
                    <a:cubicBezTo>
                      <a:pt x="6281" y="5317"/>
                      <a:pt x="6361" y="5332"/>
                      <a:pt x="6336" y="5395"/>
                    </a:cubicBezTo>
                    <a:cubicBezTo>
                      <a:pt x="6319" y="5394"/>
                      <a:pt x="6310" y="5386"/>
                      <a:pt x="6304" y="5375"/>
                    </a:cubicBezTo>
                    <a:cubicBezTo>
                      <a:pt x="6274" y="5382"/>
                      <a:pt x="6223" y="5372"/>
                      <a:pt x="6196" y="5399"/>
                    </a:cubicBezTo>
                    <a:cubicBezTo>
                      <a:pt x="6186" y="5373"/>
                      <a:pt x="6170" y="5353"/>
                      <a:pt x="6148" y="5339"/>
                    </a:cubicBezTo>
                    <a:cubicBezTo>
                      <a:pt x="6161" y="5308"/>
                      <a:pt x="6121" y="5281"/>
                      <a:pt x="6140" y="5259"/>
                    </a:cubicBezTo>
                    <a:cubicBezTo>
                      <a:pt x="6133" y="5249"/>
                      <a:pt x="6120" y="5245"/>
                      <a:pt x="6100" y="5247"/>
                    </a:cubicBezTo>
                    <a:cubicBezTo>
                      <a:pt x="6103" y="5231"/>
                      <a:pt x="6094" y="5226"/>
                      <a:pt x="6096" y="5211"/>
                    </a:cubicBezTo>
                    <a:cubicBezTo>
                      <a:pt x="6081" y="5200"/>
                      <a:pt x="6064" y="5189"/>
                      <a:pt x="6036" y="5191"/>
                    </a:cubicBezTo>
                    <a:cubicBezTo>
                      <a:pt x="6043" y="5210"/>
                      <a:pt x="6064" y="5214"/>
                      <a:pt x="6080" y="5223"/>
                    </a:cubicBezTo>
                    <a:cubicBezTo>
                      <a:pt x="6061" y="5228"/>
                      <a:pt x="6065" y="5256"/>
                      <a:pt x="6048" y="5263"/>
                    </a:cubicBezTo>
                    <a:cubicBezTo>
                      <a:pt x="6050" y="5272"/>
                      <a:pt x="6068" y="5265"/>
                      <a:pt x="6076" y="5267"/>
                    </a:cubicBezTo>
                    <a:cubicBezTo>
                      <a:pt x="6088" y="5298"/>
                      <a:pt x="6090" y="5331"/>
                      <a:pt x="6092" y="5379"/>
                    </a:cubicBezTo>
                    <a:cubicBezTo>
                      <a:pt x="6061" y="5381"/>
                      <a:pt x="6080" y="5409"/>
                      <a:pt x="6052" y="5411"/>
                    </a:cubicBezTo>
                    <a:cubicBezTo>
                      <a:pt x="6046" y="5380"/>
                      <a:pt x="6025" y="5390"/>
                      <a:pt x="6012" y="5395"/>
                    </a:cubicBezTo>
                    <a:cubicBezTo>
                      <a:pt x="6000" y="5377"/>
                      <a:pt x="6007" y="5360"/>
                      <a:pt x="5992" y="5351"/>
                    </a:cubicBezTo>
                    <a:cubicBezTo>
                      <a:pt x="5989" y="5340"/>
                      <a:pt x="6000" y="5343"/>
                      <a:pt x="6000" y="5335"/>
                    </a:cubicBezTo>
                    <a:cubicBezTo>
                      <a:pt x="5981" y="5317"/>
                      <a:pt x="5965" y="5295"/>
                      <a:pt x="5972" y="5251"/>
                    </a:cubicBezTo>
                    <a:cubicBezTo>
                      <a:pt x="5945" y="5222"/>
                      <a:pt x="5940" y="5171"/>
                      <a:pt x="5896" y="5159"/>
                    </a:cubicBezTo>
                    <a:cubicBezTo>
                      <a:pt x="5900" y="5146"/>
                      <a:pt x="5914" y="5142"/>
                      <a:pt x="5924" y="5135"/>
                    </a:cubicBezTo>
                    <a:cubicBezTo>
                      <a:pt x="5921" y="5130"/>
                      <a:pt x="5915" y="5128"/>
                      <a:pt x="5908" y="5127"/>
                    </a:cubicBezTo>
                    <a:cubicBezTo>
                      <a:pt x="5899" y="5130"/>
                      <a:pt x="5907" y="5150"/>
                      <a:pt x="5892" y="5147"/>
                    </a:cubicBezTo>
                    <a:cubicBezTo>
                      <a:pt x="5903" y="5135"/>
                      <a:pt x="5883" y="5130"/>
                      <a:pt x="5880" y="5135"/>
                    </a:cubicBezTo>
                    <a:cubicBezTo>
                      <a:pt x="5875" y="5124"/>
                      <a:pt x="5874" y="5114"/>
                      <a:pt x="5876" y="5087"/>
                    </a:cubicBezTo>
                    <a:cubicBezTo>
                      <a:pt x="5865" y="5076"/>
                      <a:pt x="5847" y="5073"/>
                      <a:pt x="5836" y="5063"/>
                    </a:cubicBezTo>
                    <a:cubicBezTo>
                      <a:pt x="5840" y="5024"/>
                      <a:pt x="5811" y="5018"/>
                      <a:pt x="5792" y="5003"/>
                    </a:cubicBezTo>
                    <a:cubicBezTo>
                      <a:pt x="5788" y="5012"/>
                      <a:pt x="5783" y="5021"/>
                      <a:pt x="5776" y="5027"/>
                    </a:cubicBezTo>
                    <a:cubicBezTo>
                      <a:pt x="5778" y="5038"/>
                      <a:pt x="5791" y="5041"/>
                      <a:pt x="5772" y="5043"/>
                    </a:cubicBezTo>
                    <a:cubicBezTo>
                      <a:pt x="5773" y="5072"/>
                      <a:pt x="5779" y="5087"/>
                      <a:pt x="5792" y="5095"/>
                    </a:cubicBezTo>
                    <a:cubicBezTo>
                      <a:pt x="5791" y="5118"/>
                      <a:pt x="5775" y="5126"/>
                      <a:pt x="5768" y="5143"/>
                    </a:cubicBezTo>
                    <a:cubicBezTo>
                      <a:pt x="5762" y="5129"/>
                      <a:pt x="5753" y="5142"/>
                      <a:pt x="5736" y="5139"/>
                    </a:cubicBezTo>
                    <a:cubicBezTo>
                      <a:pt x="5727" y="5153"/>
                      <a:pt x="5722" y="5170"/>
                      <a:pt x="5708" y="5179"/>
                    </a:cubicBezTo>
                    <a:cubicBezTo>
                      <a:pt x="5703" y="5149"/>
                      <a:pt x="5674" y="5144"/>
                      <a:pt x="5676" y="5107"/>
                    </a:cubicBezTo>
                    <a:cubicBezTo>
                      <a:pt x="5664" y="5097"/>
                      <a:pt x="5652" y="5077"/>
                      <a:pt x="5632" y="5087"/>
                    </a:cubicBezTo>
                    <a:cubicBezTo>
                      <a:pt x="5618" y="5069"/>
                      <a:pt x="5618" y="5037"/>
                      <a:pt x="5588" y="5035"/>
                    </a:cubicBezTo>
                    <a:cubicBezTo>
                      <a:pt x="5591" y="5008"/>
                      <a:pt x="5584" y="4991"/>
                      <a:pt x="5564" y="4987"/>
                    </a:cubicBezTo>
                    <a:cubicBezTo>
                      <a:pt x="5573" y="4972"/>
                      <a:pt x="5564" y="4949"/>
                      <a:pt x="5580" y="4955"/>
                    </a:cubicBezTo>
                    <a:cubicBezTo>
                      <a:pt x="5583" y="4932"/>
                      <a:pt x="5566" y="4916"/>
                      <a:pt x="5552" y="4899"/>
                    </a:cubicBezTo>
                    <a:cubicBezTo>
                      <a:pt x="5575" y="4902"/>
                      <a:pt x="5561" y="4892"/>
                      <a:pt x="5568" y="4879"/>
                    </a:cubicBezTo>
                    <a:cubicBezTo>
                      <a:pt x="5603" y="4888"/>
                      <a:pt x="5588" y="4855"/>
                      <a:pt x="5612" y="4867"/>
                    </a:cubicBezTo>
                    <a:cubicBezTo>
                      <a:pt x="5619" y="4858"/>
                      <a:pt x="5619" y="4849"/>
                      <a:pt x="5616" y="4839"/>
                    </a:cubicBezTo>
                    <a:cubicBezTo>
                      <a:pt x="5580" y="4826"/>
                      <a:pt x="5534" y="4794"/>
                      <a:pt x="5536" y="4747"/>
                    </a:cubicBezTo>
                    <a:cubicBezTo>
                      <a:pt x="5533" y="4743"/>
                      <a:pt x="5529" y="4741"/>
                      <a:pt x="5524" y="4739"/>
                    </a:cubicBezTo>
                    <a:cubicBezTo>
                      <a:pt x="5520" y="4726"/>
                      <a:pt x="5537" y="4734"/>
                      <a:pt x="5536" y="4723"/>
                    </a:cubicBezTo>
                    <a:cubicBezTo>
                      <a:pt x="5515" y="4734"/>
                      <a:pt x="5513" y="4704"/>
                      <a:pt x="5496" y="4699"/>
                    </a:cubicBezTo>
                    <a:cubicBezTo>
                      <a:pt x="5498" y="4691"/>
                      <a:pt x="5505" y="4689"/>
                      <a:pt x="5504" y="4679"/>
                    </a:cubicBezTo>
                    <a:cubicBezTo>
                      <a:pt x="5477" y="4641"/>
                      <a:pt x="5479" y="4590"/>
                      <a:pt x="5448" y="4563"/>
                    </a:cubicBezTo>
                    <a:cubicBezTo>
                      <a:pt x="5463" y="4565"/>
                      <a:pt x="5462" y="4567"/>
                      <a:pt x="5472" y="4559"/>
                    </a:cubicBezTo>
                    <a:cubicBezTo>
                      <a:pt x="5475" y="4526"/>
                      <a:pt x="5454" y="4469"/>
                      <a:pt x="5472" y="4451"/>
                    </a:cubicBezTo>
                    <a:cubicBezTo>
                      <a:pt x="5479" y="4444"/>
                      <a:pt x="5434" y="4379"/>
                      <a:pt x="5412" y="4371"/>
                    </a:cubicBezTo>
                    <a:cubicBezTo>
                      <a:pt x="5409" y="4360"/>
                      <a:pt x="5420" y="4363"/>
                      <a:pt x="5420" y="4355"/>
                    </a:cubicBezTo>
                    <a:cubicBezTo>
                      <a:pt x="5415" y="4342"/>
                      <a:pt x="5394" y="4346"/>
                      <a:pt x="5396" y="4327"/>
                    </a:cubicBezTo>
                    <a:cubicBezTo>
                      <a:pt x="5406" y="4324"/>
                      <a:pt x="5419" y="4311"/>
                      <a:pt x="5428" y="4319"/>
                    </a:cubicBezTo>
                    <a:cubicBezTo>
                      <a:pt x="5428" y="4315"/>
                      <a:pt x="5428" y="4311"/>
                      <a:pt x="5428" y="4307"/>
                    </a:cubicBezTo>
                    <a:cubicBezTo>
                      <a:pt x="5416" y="4317"/>
                      <a:pt x="5405" y="4273"/>
                      <a:pt x="5428" y="4275"/>
                    </a:cubicBezTo>
                    <a:cubicBezTo>
                      <a:pt x="5405" y="4254"/>
                      <a:pt x="5417" y="4227"/>
                      <a:pt x="5416" y="4203"/>
                    </a:cubicBezTo>
                    <a:cubicBezTo>
                      <a:pt x="5426" y="4216"/>
                      <a:pt x="5441" y="4206"/>
                      <a:pt x="5452" y="4199"/>
                    </a:cubicBezTo>
                    <a:cubicBezTo>
                      <a:pt x="5439" y="4189"/>
                      <a:pt x="5423" y="4184"/>
                      <a:pt x="5408" y="4195"/>
                    </a:cubicBezTo>
                    <a:cubicBezTo>
                      <a:pt x="5397" y="4176"/>
                      <a:pt x="5392" y="4152"/>
                      <a:pt x="5376" y="4139"/>
                    </a:cubicBezTo>
                    <a:cubicBezTo>
                      <a:pt x="5377" y="4126"/>
                      <a:pt x="5386" y="4107"/>
                      <a:pt x="5396" y="4115"/>
                    </a:cubicBezTo>
                    <a:cubicBezTo>
                      <a:pt x="5376" y="4097"/>
                      <a:pt x="5389" y="4068"/>
                      <a:pt x="5384" y="4039"/>
                    </a:cubicBezTo>
                    <a:cubicBezTo>
                      <a:pt x="5391" y="4038"/>
                      <a:pt x="5392" y="4044"/>
                      <a:pt x="5400" y="4043"/>
                    </a:cubicBezTo>
                    <a:cubicBezTo>
                      <a:pt x="5404" y="4025"/>
                      <a:pt x="5392" y="4022"/>
                      <a:pt x="5376" y="4023"/>
                    </a:cubicBezTo>
                    <a:cubicBezTo>
                      <a:pt x="5380" y="4002"/>
                      <a:pt x="5358" y="4007"/>
                      <a:pt x="5356" y="3991"/>
                    </a:cubicBezTo>
                    <a:cubicBezTo>
                      <a:pt x="5373" y="3995"/>
                      <a:pt x="5380" y="3988"/>
                      <a:pt x="5376" y="3971"/>
                    </a:cubicBezTo>
                    <a:cubicBezTo>
                      <a:pt x="5391" y="3968"/>
                      <a:pt x="5410" y="3955"/>
                      <a:pt x="5416" y="3975"/>
                    </a:cubicBezTo>
                    <a:cubicBezTo>
                      <a:pt x="5422" y="3973"/>
                      <a:pt x="5419" y="3962"/>
                      <a:pt x="5432" y="3967"/>
                    </a:cubicBezTo>
                    <a:cubicBezTo>
                      <a:pt x="5431" y="3958"/>
                      <a:pt x="5418" y="3960"/>
                      <a:pt x="5420" y="3947"/>
                    </a:cubicBezTo>
                    <a:cubicBezTo>
                      <a:pt x="5466" y="3919"/>
                      <a:pt x="5410" y="3882"/>
                      <a:pt x="5416" y="3851"/>
                    </a:cubicBezTo>
                    <a:cubicBezTo>
                      <a:pt x="5408" y="3845"/>
                      <a:pt x="5397" y="3841"/>
                      <a:pt x="5396" y="3827"/>
                    </a:cubicBezTo>
                    <a:cubicBezTo>
                      <a:pt x="5429" y="3837"/>
                      <a:pt x="5411" y="3797"/>
                      <a:pt x="5428" y="3791"/>
                    </a:cubicBezTo>
                    <a:cubicBezTo>
                      <a:pt x="5413" y="3759"/>
                      <a:pt x="5433" y="3735"/>
                      <a:pt x="5424" y="3695"/>
                    </a:cubicBezTo>
                    <a:cubicBezTo>
                      <a:pt x="5441" y="3695"/>
                      <a:pt x="5418" y="3674"/>
                      <a:pt x="5444" y="3679"/>
                    </a:cubicBezTo>
                    <a:cubicBezTo>
                      <a:pt x="5442" y="3675"/>
                      <a:pt x="5435" y="3664"/>
                      <a:pt x="5448" y="3667"/>
                    </a:cubicBezTo>
                    <a:cubicBezTo>
                      <a:pt x="5426" y="3664"/>
                      <a:pt x="5409" y="3655"/>
                      <a:pt x="5396" y="3643"/>
                    </a:cubicBezTo>
                    <a:cubicBezTo>
                      <a:pt x="5397" y="3634"/>
                      <a:pt x="5401" y="3626"/>
                      <a:pt x="5404" y="3619"/>
                    </a:cubicBezTo>
                    <a:cubicBezTo>
                      <a:pt x="5400" y="3608"/>
                      <a:pt x="5385" y="3609"/>
                      <a:pt x="5380" y="3599"/>
                    </a:cubicBezTo>
                    <a:cubicBezTo>
                      <a:pt x="5395" y="3583"/>
                      <a:pt x="5384" y="3559"/>
                      <a:pt x="5408" y="3559"/>
                    </a:cubicBezTo>
                    <a:cubicBezTo>
                      <a:pt x="5399" y="3553"/>
                      <a:pt x="5384" y="3554"/>
                      <a:pt x="5388" y="3535"/>
                    </a:cubicBezTo>
                    <a:cubicBezTo>
                      <a:pt x="5407" y="3545"/>
                      <a:pt x="5405" y="3499"/>
                      <a:pt x="5432" y="3515"/>
                    </a:cubicBezTo>
                    <a:cubicBezTo>
                      <a:pt x="5430" y="3499"/>
                      <a:pt x="5396" y="3516"/>
                      <a:pt x="5404" y="3491"/>
                    </a:cubicBezTo>
                    <a:cubicBezTo>
                      <a:pt x="5392" y="3494"/>
                      <a:pt x="5396" y="3494"/>
                      <a:pt x="5384" y="3491"/>
                    </a:cubicBezTo>
                    <a:cubicBezTo>
                      <a:pt x="5385" y="3474"/>
                      <a:pt x="5372" y="3471"/>
                      <a:pt x="5376" y="3451"/>
                    </a:cubicBezTo>
                    <a:cubicBezTo>
                      <a:pt x="5361" y="3433"/>
                      <a:pt x="5354" y="3462"/>
                      <a:pt x="5336" y="3451"/>
                    </a:cubicBezTo>
                    <a:cubicBezTo>
                      <a:pt x="5338" y="3459"/>
                      <a:pt x="5352" y="3454"/>
                      <a:pt x="5348" y="3467"/>
                    </a:cubicBezTo>
                    <a:cubicBezTo>
                      <a:pt x="5344" y="3470"/>
                      <a:pt x="5339" y="3471"/>
                      <a:pt x="5332" y="3471"/>
                    </a:cubicBezTo>
                    <a:cubicBezTo>
                      <a:pt x="5348" y="3489"/>
                      <a:pt x="5366" y="3504"/>
                      <a:pt x="5368" y="3535"/>
                    </a:cubicBezTo>
                    <a:cubicBezTo>
                      <a:pt x="5339" y="3534"/>
                      <a:pt x="5346" y="3569"/>
                      <a:pt x="5320" y="3571"/>
                    </a:cubicBezTo>
                    <a:cubicBezTo>
                      <a:pt x="5321" y="3580"/>
                      <a:pt x="5326" y="3586"/>
                      <a:pt x="5324" y="3599"/>
                    </a:cubicBezTo>
                    <a:cubicBezTo>
                      <a:pt x="5314" y="3600"/>
                      <a:pt x="5312" y="3593"/>
                      <a:pt x="5304" y="3591"/>
                    </a:cubicBezTo>
                    <a:cubicBezTo>
                      <a:pt x="5313" y="3601"/>
                      <a:pt x="5307" y="3625"/>
                      <a:pt x="5324" y="3627"/>
                    </a:cubicBezTo>
                    <a:cubicBezTo>
                      <a:pt x="5300" y="3664"/>
                      <a:pt x="5343" y="3689"/>
                      <a:pt x="5324" y="3719"/>
                    </a:cubicBezTo>
                    <a:cubicBezTo>
                      <a:pt x="5330" y="3730"/>
                      <a:pt x="5350" y="3728"/>
                      <a:pt x="5356" y="3739"/>
                    </a:cubicBezTo>
                    <a:cubicBezTo>
                      <a:pt x="5346" y="3743"/>
                      <a:pt x="5330" y="3746"/>
                      <a:pt x="5316" y="3747"/>
                    </a:cubicBezTo>
                    <a:cubicBezTo>
                      <a:pt x="5316" y="3754"/>
                      <a:pt x="5316" y="3760"/>
                      <a:pt x="5316" y="3767"/>
                    </a:cubicBezTo>
                    <a:cubicBezTo>
                      <a:pt x="5322" y="3768"/>
                      <a:pt x="5323" y="3772"/>
                      <a:pt x="5332" y="3779"/>
                    </a:cubicBezTo>
                    <a:cubicBezTo>
                      <a:pt x="5323" y="3795"/>
                      <a:pt x="5347" y="3830"/>
                      <a:pt x="5320" y="3823"/>
                    </a:cubicBezTo>
                    <a:cubicBezTo>
                      <a:pt x="5318" y="3838"/>
                      <a:pt x="5322" y="3848"/>
                      <a:pt x="5332" y="3851"/>
                    </a:cubicBezTo>
                    <a:cubicBezTo>
                      <a:pt x="5320" y="3872"/>
                      <a:pt x="5321" y="3878"/>
                      <a:pt x="5320" y="3899"/>
                    </a:cubicBezTo>
                    <a:cubicBezTo>
                      <a:pt x="5310" y="3898"/>
                      <a:pt x="5301" y="3898"/>
                      <a:pt x="5296" y="3903"/>
                    </a:cubicBezTo>
                    <a:cubicBezTo>
                      <a:pt x="5313" y="3914"/>
                      <a:pt x="5318" y="3937"/>
                      <a:pt x="5336" y="3947"/>
                    </a:cubicBezTo>
                    <a:cubicBezTo>
                      <a:pt x="5334" y="3951"/>
                      <a:pt x="5332" y="3954"/>
                      <a:pt x="5328" y="3955"/>
                    </a:cubicBezTo>
                    <a:cubicBezTo>
                      <a:pt x="5331" y="3971"/>
                      <a:pt x="5344" y="3953"/>
                      <a:pt x="5352" y="3963"/>
                    </a:cubicBezTo>
                    <a:cubicBezTo>
                      <a:pt x="5350" y="3978"/>
                      <a:pt x="5334" y="3978"/>
                      <a:pt x="5344" y="3995"/>
                    </a:cubicBezTo>
                    <a:cubicBezTo>
                      <a:pt x="5307" y="3987"/>
                      <a:pt x="5322" y="4009"/>
                      <a:pt x="5304" y="4015"/>
                    </a:cubicBezTo>
                    <a:cubicBezTo>
                      <a:pt x="5307" y="4027"/>
                      <a:pt x="5309" y="4051"/>
                      <a:pt x="5296" y="4043"/>
                    </a:cubicBezTo>
                    <a:cubicBezTo>
                      <a:pt x="5304" y="4072"/>
                      <a:pt x="5339" y="4092"/>
                      <a:pt x="5328" y="4127"/>
                    </a:cubicBezTo>
                    <a:cubicBezTo>
                      <a:pt x="5320" y="4127"/>
                      <a:pt x="5312" y="4127"/>
                      <a:pt x="5304" y="4127"/>
                    </a:cubicBezTo>
                    <a:cubicBezTo>
                      <a:pt x="5317" y="4137"/>
                      <a:pt x="5314" y="4143"/>
                      <a:pt x="5328" y="4155"/>
                    </a:cubicBezTo>
                    <a:cubicBezTo>
                      <a:pt x="5322" y="4184"/>
                      <a:pt x="5291" y="4185"/>
                      <a:pt x="5320" y="4199"/>
                    </a:cubicBezTo>
                    <a:cubicBezTo>
                      <a:pt x="5307" y="4232"/>
                      <a:pt x="5369" y="4276"/>
                      <a:pt x="5332" y="4307"/>
                    </a:cubicBezTo>
                    <a:cubicBezTo>
                      <a:pt x="5338" y="4313"/>
                      <a:pt x="5336" y="4327"/>
                      <a:pt x="5336" y="4339"/>
                    </a:cubicBezTo>
                    <a:cubicBezTo>
                      <a:pt x="5309" y="4346"/>
                      <a:pt x="5326" y="4392"/>
                      <a:pt x="5356" y="4391"/>
                    </a:cubicBezTo>
                    <a:cubicBezTo>
                      <a:pt x="5350" y="4419"/>
                      <a:pt x="5388" y="4426"/>
                      <a:pt x="5364" y="4447"/>
                    </a:cubicBezTo>
                    <a:cubicBezTo>
                      <a:pt x="5423" y="4455"/>
                      <a:pt x="5408" y="4501"/>
                      <a:pt x="5416" y="4547"/>
                    </a:cubicBezTo>
                    <a:cubicBezTo>
                      <a:pt x="5413" y="4557"/>
                      <a:pt x="5411" y="4566"/>
                      <a:pt x="5400" y="4567"/>
                    </a:cubicBezTo>
                    <a:cubicBezTo>
                      <a:pt x="5400" y="4591"/>
                      <a:pt x="5405" y="4596"/>
                      <a:pt x="5392" y="4607"/>
                    </a:cubicBezTo>
                    <a:cubicBezTo>
                      <a:pt x="5400" y="4619"/>
                      <a:pt x="5402" y="4637"/>
                      <a:pt x="5416" y="4643"/>
                    </a:cubicBezTo>
                    <a:cubicBezTo>
                      <a:pt x="5396" y="4659"/>
                      <a:pt x="5383" y="4688"/>
                      <a:pt x="5416" y="4699"/>
                    </a:cubicBezTo>
                    <a:cubicBezTo>
                      <a:pt x="5405" y="4732"/>
                      <a:pt x="5429" y="4735"/>
                      <a:pt x="5432" y="4763"/>
                    </a:cubicBezTo>
                    <a:cubicBezTo>
                      <a:pt x="5420" y="4764"/>
                      <a:pt x="5420" y="4754"/>
                      <a:pt x="5408" y="4755"/>
                    </a:cubicBezTo>
                    <a:cubicBezTo>
                      <a:pt x="5405" y="4756"/>
                      <a:pt x="5404" y="4759"/>
                      <a:pt x="5400" y="4759"/>
                    </a:cubicBezTo>
                    <a:cubicBezTo>
                      <a:pt x="5397" y="4782"/>
                      <a:pt x="5420" y="4779"/>
                      <a:pt x="5432" y="4787"/>
                    </a:cubicBezTo>
                    <a:cubicBezTo>
                      <a:pt x="5434" y="4802"/>
                      <a:pt x="5433" y="4808"/>
                      <a:pt x="5444" y="4819"/>
                    </a:cubicBezTo>
                    <a:cubicBezTo>
                      <a:pt x="5453" y="4819"/>
                      <a:pt x="5456" y="4812"/>
                      <a:pt x="5468" y="4815"/>
                    </a:cubicBezTo>
                    <a:cubicBezTo>
                      <a:pt x="5472" y="4827"/>
                      <a:pt x="5478" y="4837"/>
                      <a:pt x="5492" y="4839"/>
                    </a:cubicBezTo>
                    <a:cubicBezTo>
                      <a:pt x="5478" y="4867"/>
                      <a:pt x="5493" y="4891"/>
                      <a:pt x="5504" y="4911"/>
                    </a:cubicBezTo>
                    <a:cubicBezTo>
                      <a:pt x="5502" y="4916"/>
                      <a:pt x="5499" y="4919"/>
                      <a:pt x="5492" y="4919"/>
                    </a:cubicBezTo>
                    <a:cubicBezTo>
                      <a:pt x="5493" y="4927"/>
                      <a:pt x="5503" y="4927"/>
                      <a:pt x="5504" y="4935"/>
                    </a:cubicBezTo>
                    <a:cubicBezTo>
                      <a:pt x="5515" y="4938"/>
                      <a:pt x="5514" y="4929"/>
                      <a:pt x="5524" y="4931"/>
                    </a:cubicBezTo>
                    <a:cubicBezTo>
                      <a:pt x="5530" y="4936"/>
                      <a:pt x="5526" y="4951"/>
                      <a:pt x="5536" y="4951"/>
                    </a:cubicBezTo>
                    <a:cubicBezTo>
                      <a:pt x="5530" y="4956"/>
                      <a:pt x="5514" y="4988"/>
                      <a:pt x="5528" y="4987"/>
                    </a:cubicBezTo>
                    <a:cubicBezTo>
                      <a:pt x="5520" y="5031"/>
                      <a:pt x="5486" y="5055"/>
                      <a:pt x="5444" y="5075"/>
                    </a:cubicBezTo>
                    <a:cubicBezTo>
                      <a:pt x="5443" y="5100"/>
                      <a:pt x="5453" y="5116"/>
                      <a:pt x="5436" y="5131"/>
                    </a:cubicBezTo>
                    <a:cubicBezTo>
                      <a:pt x="5442" y="5137"/>
                      <a:pt x="5450" y="5141"/>
                      <a:pt x="5452" y="5151"/>
                    </a:cubicBezTo>
                    <a:cubicBezTo>
                      <a:pt x="5485" y="5144"/>
                      <a:pt x="5512" y="5148"/>
                      <a:pt x="5512" y="5103"/>
                    </a:cubicBezTo>
                    <a:cubicBezTo>
                      <a:pt x="5549" y="5098"/>
                      <a:pt x="5580" y="5098"/>
                      <a:pt x="5616" y="5091"/>
                    </a:cubicBezTo>
                    <a:cubicBezTo>
                      <a:pt x="5613" y="5117"/>
                      <a:pt x="5622" y="5147"/>
                      <a:pt x="5644" y="5159"/>
                    </a:cubicBezTo>
                    <a:cubicBezTo>
                      <a:pt x="5626" y="5156"/>
                      <a:pt x="5622" y="5166"/>
                      <a:pt x="5620" y="5179"/>
                    </a:cubicBezTo>
                    <a:cubicBezTo>
                      <a:pt x="5613" y="5180"/>
                      <a:pt x="5612" y="5174"/>
                      <a:pt x="5604" y="5175"/>
                    </a:cubicBezTo>
                    <a:cubicBezTo>
                      <a:pt x="5603" y="5204"/>
                      <a:pt x="5644" y="5232"/>
                      <a:pt x="5664" y="5239"/>
                    </a:cubicBezTo>
                    <a:cubicBezTo>
                      <a:pt x="5666" y="5249"/>
                      <a:pt x="5662" y="5253"/>
                      <a:pt x="5652" y="5251"/>
                    </a:cubicBezTo>
                    <a:cubicBezTo>
                      <a:pt x="5670" y="5265"/>
                      <a:pt x="5677" y="5290"/>
                      <a:pt x="5688" y="5311"/>
                    </a:cubicBezTo>
                    <a:cubicBezTo>
                      <a:pt x="5677" y="5316"/>
                      <a:pt x="5688" y="5339"/>
                      <a:pt x="5676" y="5351"/>
                    </a:cubicBezTo>
                    <a:cubicBezTo>
                      <a:pt x="5685" y="5358"/>
                      <a:pt x="5685" y="5374"/>
                      <a:pt x="5700" y="5375"/>
                    </a:cubicBezTo>
                    <a:cubicBezTo>
                      <a:pt x="5702" y="5393"/>
                      <a:pt x="5694" y="5395"/>
                      <a:pt x="5700" y="5407"/>
                    </a:cubicBezTo>
                    <a:cubicBezTo>
                      <a:pt x="5708" y="5415"/>
                      <a:pt x="5726" y="5413"/>
                      <a:pt x="5724" y="5431"/>
                    </a:cubicBezTo>
                    <a:cubicBezTo>
                      <a:pt x="5747" y="5435"/>
                      <a:pt x="5756" y="5425"/>
                      <a:pt x="5772" y="5423"/>
                    </a:cubicBezTo>
                    <a:cubicBezTo>
                      <a:pt x="5767" y="5438"/>
                      <a:pt x="5750" y="5441"/>
                      <a:pt x="5740" y="5451"/>
                    </a:cubicBezTo>
                    <a:cubicBezTo>
                      <a:pt x="5747" y="5480"/>
                      <a:pt x="5759" y="5504"/>
                      <a:pt x="5784" y="5515"/>
                    </a:cubicBezTo>
                    <a:cubicBezTo>
                      <a:pt x="5777" y="5525"/>
                      <a:pt x="5786" y="5527"/>
                      <a:pt x="5780" y="5539"/>
                    </a:cubicBezTo>
                    <a:cubicBezTo>
                      <a:pt x="5775" y="5538"/>
                      <a:pt x="5774" y="5532"/>
                      <a:pt x="5768" y="5531"/>
                    </a:cubicBezTo>
                    <a:cubicBezTo>
                      <a:pt x="5788" y="5562"/>
                      <a:pt x="5824" y="5576"/>
                      <a:pt x="5848" y="5603"/>
                    </a:cubicBezTo>
                    <a:cubicBezTo>
                      <a:pt x="5824" y="5662"/>
                      <a:pt x="5880" y="5691"/>
                      <a:pt x="5888" y="5743"/>
                    </a:cubicBezTo>
                    <a:cubicBezTo>
                      <a:pt x="5903" y="5754"/>
                      <a:pt x="5908" y="5776"/>
                      <a:pt x="5936" y="5775"/>
                    </a:cubicBezTo>
                    <a:cubicBezTo>
                      <a:pt x="5938" y="5794"/>
                      <a:pt x="5945" y="5834"/>
                      <a:pt x="5952" y="5823"/>
                    </a:cubicBezTo>
                    <a:cubicBezTo>
                      <a:pt x="5976" y="5857"/>
                      <a:pt x="5986" y="5906"/>
                      <a:pt x="6032" y="5919"/>
                    </a:cubicBezTo>
                    <a:cubicBezTo>
                      <a:pt x="6047" y="5945"/>
                      <a:pt x="6059" y="5962"/>
                      <a:pt x="6052" y="5991"/>
                    </a:cubicBezTo>
                    <a:cubicBezTo>
                      <a:pt x="6049" y="6003"/>
                      <a:pt x="6061" y="6012"/>
                      <a:pt x="6060" y="6019"/>
                    </a:cubicBezTo>
                    <a:cubicBezTo>
                      <a:pt x="6058" y="6040"/>
                      <a:pt x="6044" y="6056"/>
                      <a:pt x="6040" y="6067"/>
                    </a:cubicBezTo>
                    <a:cubicBezTo>
                      <a:pt x="6032" y="6090"/>
                      <a:pt x="6043" y="6101"/>
                      <a:pt x="6020" y="6107"/>
                    </a:cubicBezTo>
                    <a:cubicBezTo>
                      <a:pt x="6010" y="6110"/>
                      <a:pt x="6009" y="6101"/>
                      <a:pt x="6000" y="6099"/>
                    </a:cubicBezTo>
                    <a:cubicBezTo>
                      <a:pt x="5966" y="6091"/>
                      <a:pt x="5924" y="6071"/>
                      <a:pt x="5900" y="6039"/>
                    </a:cubicBezTo>
                    <a:cubicBezTo>
                      <a:pt x="5891" y="6040"/>
                      <a:pt x="5883" y="6043"/>
                      <a:pt x="5880" y="6051"/>
                    </a:cubicBezTo>
                    <a:cubicBezTo>
                      <a:pt x="5867" y="6036"/>
                      <a:pt x="5856" y="5979"/>
                      <a:pt x="5864" y="5971"/>
                    </a:cubicBezTo>
                    <a:cubicBezTo>
                      <a:pt x="5853" y="5949"/>
                      <a:pt x="5842" y="5927"/>
                      <a:pt x="5812" y="5923"/>
                    </a:cubicBezTo>
                    <a:cubicBezTo>
                      <a:pt x="5826" y="5899"/>
                      <a:pt x="5791" y="5902"/>
                      <a:pt x="5780" y="5891"/>
                    </a:cubicBezTo>
                    <a:cubicBezTo>
                      <a:pt x="5797" y="5869"/>
                      <a:pt x="5789" y="5863"/>
                      <a:pt x="5784" y="5831"/>
                    </a:cubicBezTo>
                    <a:cubicBezTo>
                      <a:pt x="5776" y="5823"/>
                      <a:pt x="5764" y="5819"/>
                      <a:pt x="5752" y="5815"/>
                    </a:cubicBezTo>
                    <a:cubicBezTo>
                      <a:pt x="5748" y="5801"/>
                      <a:pt x="5771" y="5779"/>
                      <a:pt x="5752" y="5775"/>
                    </a:cubicBezTo>
                    <a:cubicBezTo>
                      <a:pt x="5760" y="5770"/>
                      <a:pt x="5762" y="5758"/>
                      <a:pt x="5772" y="5755"/>
                    </a:cubicBezTo>
                    <a:cubicBezTo>
                      <a:pt x="5767" y="5743"/>
                      <a:pt x="5755" y="5737"/>
                      <a:pt x="5740" y="5735"/>
                    </a:cubicBezTo>
                    <a:cubicBezTo>
                      <a:pt x="5728" y="5711"/>
                      <a:pt x="5722" y="5681"/>
                      <a:pt x="5692" y="5675"/>
                    </a:cubicBezTo>
                    <a:cubicBezTo>
                      <a:pt x="5693" y="5664"/>
                      <a:pt x="5700" y="5662"/>
                      <a:pt x="5684" y="5663"/>
                    </a:cubicBezTo>
                    <a:cubicBezTo>
                      <a:pt x="5672" y="5624"/>
                      <a:pt x="5664" y="5604"/>
                      <a:pt x="5636" y="5579"/>
                    </a:cubicBezTo>
                    <a:cubicBezTo>
                      <a:pt x="5610" y="5586"/>
                      <a:pt x="5597" y="5582"/>
                      <a:pt x="5568" y="5587"/>
                    </a:cubicBezTo>
                    <a:cubicBezTo>
                      <a:pt x="5543" y="5657"/>
                      <a:pt x="5647" y="5682"/>
                      <a:pt x="5640" y="5747"/>
                    </a:cubicBezTo>
                    <a:cubicBezTo>
                      <a:pt x="5677" y="5748"/>
                      <a:pt x="5700" y="5790"/>
                      <a:pt x="5696" y="5831"/>
                    </a:cubicBezTo>
                    <a:cubicBezTo>
                      <a:pt x="5723" y="5844"/>
                      <a:pt x="5730" y="5877"/>
                      <a:pt x="5752" y="5895"/>
                    </a:cubicBezTo>
                    <a:cubicBezTo>
                      <a:pt x="5751" y="5903"/>
                      <a:pt x="5741" y="5903"/>
                      <a:pt x="5740" y="5911"/>
                    </a:cubicBezTo>
                    <a:cubicBezTo>
                      <a:pt x="5739" y="5918"/>
                      <a:pt x="5745" y="5919"/>
                      <a:pt x="5744" y="5927"/>
                    </a:cubicBezTo>
                    <a:cubicBezTo>
                      <a:pt x="5755" y="5930"/>
                      <a:pt x="5754" y="5921"/>
                      <a:pt x="5764" y="5923"/>
                    </a:cubicBezTo>
                    <a:cubicBezTo>
                      <a:pt x="5761" y="5939"/>
                      <a:pt x="5783" y="5940"/>
                      <a:pt x="5788" y="5967"/>
                    </a:cubicBezTo>
                    <a:cubicBezTo>
                      <a:pt x="5791" y="5983"/>
                      <a:pt x="5779" y="6007"/>
                      <a:pt x="5796" y="6023"/>
                    </a:cubicBezTo>
                    <a:cubicBezTo>
                      <a:pt x="5802" y="6021"/>
                      <a:pt x="5794" y="6018"/>
                      <a:pt x="5796" y="6011"/>
                    </a:cubicBezTo>
                    <a:cubicBezTo>
                      <a:pt x="5806" y="6011"/>
                      <a:pt x="5804" y="6024"/>
                      <a:pt x="5804" y="6035"/>
                    </a:cubicBezTo>
                    <a:cubicBezTo>
                      <a:pt x="5784" y="6041"/>
                      <a:pt x="5780" y="6061"/>
                      <a:pt x="5776" y="6083"/>
                    </a:cubicBezTo>
                    <a:cubicBezTo>
                      <a:pt x="5787" y="6084"/>
                      <a:pt x="5792" y="6091"/>
                      <a:pt x="5808" y="6095"/>
                    </a:cubicBezTo>
                    <a:cubicBezTo>
                      <a:pt x="5808" y="6107"/>
                      <a:pt x="5795" y="6106"/>
                      <a:pt x="5800" y="6123"/>
                    </a:cubicBezTo>
                    <a:cubicBezTo>
                      <a:pt x="5776" y="6139"/>
                      <a:pt x="5751" y="6129"/>
                      <a:pt x="5728" y="6143"/>
                    </a:cubicBezTo>
                    <a:cubicBezTo>
                      <a:pt x="5724" y="6133"/>
                      <a:pt x="5712" y="6130"/>
                      <a:pt x="5696" y="6131"/>
                    </a:cubicBezTo>
                    <a:cubicBezTo>
                      <a:pt x="5689" y="6120"/>
                      <a:pt x="5687" y="6102"/>
                      <a:pt x="5664" y="6107"/>
                    </a:cubicBezTo>
                    <a:cubicBezTo>
                      <a:pt x="5665" y="6102"/>
                      <a:pt x="5663" y="6100"/>
                      <a:pt x="5660" y="6099"/>
                    </a:cubicBezTo>
                    <a:cubicBezTo>
                      <a:pt x="5662" y="6094"/>
                      <a:pt x="5665" y="6091"/>
                      <a:pt x="5672" y="6091"/>
                    </a:cubicBezTo>
                    <a:cubicBezTo>
                      <a:pt x="5651" y="6059"/>
                      <a:pt x="5656" y="6000"/>
                      <a:pt x="5612" y="5991"/>
                    </a:cubicBezTo>
                    <a:cubicBezTo>
                      <a:pt x="5619" y="5973"/>
                      <a:pt x="5587" y="5930"/>
                      <a:pt x="5560" y="5919"/>
                    </a:cubicBezTo>
                    <a:cubicBezTo>
                      <a:pt x="5576" y="5865"/>
                      <a:pt x="5497" y="5852"/>
                      <a:pt x="5512" y="5799"/>
                    </a:cubicBezTo>
                    <a:cubicBezTo>
                      <a:pt x="5491" y="5756"/>
                      <a:pt x="5455" y="5718"/>
                      <a:pt x="5420" y="5679"/>
                    </a:cubicBezTo>
                    <a:cubicBezTo>
                      <a:pt x="5396" y="5684"/>
                      <a:pt x="5424" y="5731"/>
                      <a:pt x="5408" y="5743"/>
                    </a:cubicBezTo>
                    <a:cubicBezTo>
                      <a:pt x="5401" y="5751"/>
                      <a:pt x="5382" y="5746"/>
                      <a:pt x="5380" y="5759"/>
                    </a:cubicBezTo>
                    <a:cubicBezTo>
                      <a:pt x="5391" y="5771"/>
                      <a:pt x="5387" y="5797"/>
                      <a:pt x="5404" y="5803"/>
                    </a:cubicBezTo>
                    <a:cubicBezTo>
                      <a:pt x="5404" y="5816"/>
                      <a:pt x="5397" y="5823"/>
                      <a:pt x="5400" y="5839"/>
                    </a:cubicBezTo>
                    <a:cubicBezTo>
                      <a:pt x="5412" y="5848"/>
                      <a:pt x="5425" y="5865"/>
                      <a:pt x="5444" y="5855"/>
                    </a:cubicBezTo>
                    <a:cubicBezTo>
                      <a:pt x="5438" y="5867"/>
                      <a:pt x="5441" y="5860"/>
                      <a:pt x="5452" y="5859"/>
                    </a:cubicBezTo>
                    <a:cubicBezTo>
                      <a:pt x="5464" y="5887"/>
                      <a:pt x="5473" y="5918"/>
                      <a:pt x="5500" y="5931"/>
                    </a:cubicBezTo>
                    <a:cubicBezTo>
                      <a:pt x="5503" y="5934"/>
                      <a:pt x="5496" y="5940"/>
                      <a:pt x="5496" y="5939"/>
                    </a:cubicBezTo>
                    <a:cubicBezTo>
                      <a:pt x="5512" y="5967"/>
                      <a:pt x="5504" y="5984"/>
                      <a:pt x="5512" y="6015"/>
                    </a:cubicBezTo>
                    <a:cubicBezTo>
                      <a:pt x="5522" y="6054"/>
                      <a:pt x="5562" y="6092"/>
                      <a:pt x="5556" y="6143"/>
                    </a:cubicBezTo>
                    <a:cubicBezTo>
                      <a:pt x="5538" y="6152"/>
                      <a:pt x="5517" y="6157"/>
                      <a:pt x="5508" y="6175"/>
                    </a:cubicBezTo>
                    <a:cubicBezTo>
                      <a:pt x="5446" y="6171"/>
                      <a:pt x="5397" y="6131"/>
                      <a:pt x="5336" y="6115"/>
                    </a:cubicBezTo>
                    <a:cubicBezTo>
                      <a:pt x="5345" y="6111"/>
                      <a:pt x="5339" y="6091"/>
                      <a:pt x="5356" y="6095"/>
                    </a:cubicBezTo>
                    <a:cubicBezTo>
                      <a:pt x="5355" y="6061"/>
                      <a:pt x="5314" y="6029"/>
                      <a:pt x="5324" y="5987"/>
                    </a:cubicBezTo>
                    <a:cubicBezTo>
                      <a:pt x="5314" y="5966"/>
                      <a:pt x="5284" y="5973"/>
                      <a:pt x="5272" y="5963"/>
                    </a:cubicBezTo>
                    <a:cubicBezTo>
                      <a:pt x="5264" y="5964"/>
                      <a:pt x="5271" y="5981"/>
                      <a:pt x="5264" y="5983"/>
                    </a:cubicBezTo>
                    <a:cubicBezTo>
                      <a:pt x="5272" y="6004"/>
                      <a:pt x="5295" y="5989"/>
                      <a:pt x="5308" y="6007"/>
                    </a:cubicBezTo>
                    <a:cubicBezTo>
                      <a:pt x="5285" y="5998"/>
                      <a:pt x="5278" y="6017"/>
                      <a:pt x="5280" y="6043"/>
                    </a:cubicBezTo>
                    <a:cubicBezTo>
                      <a:pt x="5255" y="6071"/>
                      <a:pt x="5235" y="6091"/>
                      <a:pt x="5192" y="6067"/>
                    </a:cubicBezTo>
                    <a:cubicBezTo>
                      <a:pt x="5176" y="6104"/>
                      <a:pt x="5116" y="6119"/>
                      <a:pt x="5116" y="6183"/>
                    </a:cubicBezTo>
                    <a:cubicBezTo>
                      <a:pt x="5144" y="6186"/>
                      <a:pt x="5136" y="6152"/>
                      <a:pt x="5152" y="6143"/>
                    </a:cubicBezTo>
                    <a:cubicBezTo>
                      <a:pt x="5199" y="6143"/>
                      <a:pt x="5214" y="6172"/>
                      <a:pt x="5204" y="6219"/>
                    </a:cubicBezTo>
                    <a:cubicBezTo>
                      <a:pt x="5185" y="6222"/>
                      <a:pt x="5187" y="6204"/>
                      <a:pt x="5180" y="6195"/>
                    </a:cubicBezTo>
                    <a:cubicBezTo>
                      <a:pt x="5151" y="6185"/>
                      <a:pt x="5140" y="6213"/>
                      <a:pt x="5112" y="6215"/>
                    </a:cubicBezTo>
                    <a:cubicBezTo>
                      <a:pt x="5114" y="6197"/>
                      <a:pt x="5111" y="6184"/>
                      <a:pt x="5104" y="6175"/>
                    </a:cubicBezTo>
                    <a:cubicBezTo>
                      <a:pt x="5092" y="6175"/>
                      <a:pt x="5089" y="6184"/>
                      <a:pt x="5084" y="6191"/>
                    </a:cubicBezTo>
                    <a:cubicBezTo>
                      <a:pt x="5080" y="6151"/>
                      <a:pt x="5058" y="6083"/>
                      <a:pt x="5004" y="6115"/>
                    </a:cubicBezTo>
                    <a:cubicBezTo>
                      <a:pt x="5006" y="6092"/>
                      <a:pt x="4981" y="6095"/>
                      <a:pt x="4980" y="6075"/>
                    </a:cubicBezTo>
                    <a:cubicBezTo>
                      <a:pt x="5004" y="6078"/>
                      <a:pt x="4969" y="6017"/>
                      <a:pt x="4944" y="6003"/>
                    </a:cubicBezTo>
                    <a:cubicBezTo>
                      <a:pt x="4943" y="6003"/>
                      <a:pt x="4933" y="6008"/>
                      <a:pt x="4928" y="6007"/>
                    </a:cubicBezTo>
                    <a:cubicBezTo>
                      <a:pt x="4900" y="6000"/>
                      <a:pt x="4887" y="5973"/>
                      <a:pt x="4844" y="5983"/>
                    </a:cubicBezTo>
                    <a:cubicBezTo>
                      <a:pt x="4847" y="6045"/>
                      <a:pt x="4837" y="6115"/>
                      <a:pt x="4896" y="6147"/>
                    </a:cubicBezTo>
                    <a:cubicBezTo>
                      <a:pt x="4893" y="6151"/>
                      <a:pt x="4892" y="6156"/>
                      <a:pt x="4892" y="6163"/>
                    </a:cubicBezTo>
                    <a:cubicBezTo>
                      <a:pt x="4869" y="6162"/>
                      <a:pt x="4867" y="6184"/>
                      <a:pt x="4860" y="6199"/>
                    </a:cubicBezTo>
                    <a:cubicBezTo>
                      <a:pt x="4845" y="6188"/>
                      <a:pt x="4817" y="6181"/>
                      <a:pt x="4800" y="6195"/>
                    </a:cubicBezTo>
                    <a:cubicBezTo>
                      <a:pt x="4769" y="6170"/>
                      <a:pt x="4726" y="6176"/>
                      <a:pt x="4724" y="6127"/>
                    </a:cubicBezTo>
                    <a:cubicBezTo>
                      <a:pt x="4719" y="6110"/>
                      <a:pt x="4702" y="6113"/>
                      <a:pt x="4692" y="6111"/>
                    </a:cubicBezTo>
                    <a:cubicBezTo>
                      <a:pt x="4694" y="6047"/>
                      <a:pt x="4611" y="6009"/>
                      <a:pt x="4632" y="5939"/>
                    </a:cubicBezTo>
                    <a:cubicBezTo>
                      <a:pt x="4626" y="5941"/>
                      <a:pt x="4611" y="5934"/>
                      <a:pt x="4612" y="5943"/>
                    </a:cubicBezTo>
                    <a:cubicBezTo>
                      <a:pt x="4595" y="5916"/>
                      <a:pt x="4597" y="5870"/>
                      <a:pt x="4560" y="5863"/>
                    </a:cubicBezTo>
                    <a:cubicBezTo>
                      <a:pt x="4567" y="5855"/>
                      <a:pt x="4571" y="5844"/>
                      <a:pt x="4584" y="5843"/>
                    </a:cubicBezTo>
                    <a:cubicBezTo>
                      <a:pt x="4580" y="5825"/>
                      <a:pt x="4567" y="5817"/>
                      <a:pt x="4564" y="5799"/>
                    </a:cubicBezTo>
                    <a:cubicBezTo>
                      <a:pt x="4541" y="5803"/>
                      <a:pt x="4539" y="5787"/>
                      <a:pt x="4528" y="5779"/>
                    </a:cubicBezTo>
                    <a:cubicBezTo>
                      <a:pt x="4534" y="5770"/>
                      <a:pt x="4542" y="5764"/>
                      <a:pt x="4548" y="5755"/>
                    </a:cubicBezTo>
                    <a:cubicBezTo>
                      <a:pt x="4538" y="5743"/>
                      <a:pt x="4534" y="5724"/>
                      <a:pt x="4532" y="5703"/>
                    </a:cubicBezTo>
                    <a:cubicBezTo>
                      <a:pt x="4501" y="5709"/>
                      <a:pt x="4495" y="5690"/>
                      <a:pt x="4468" y="5691"/>
                    </a:cubicBezTo>
                    <a:cubicBezTo>
                      <a:pt x="4449" y="5682"/>
                      <a:pt x="4465" y="5610"/>
                      <a:pt x="4432" y="5603"/>
                    </a:cubicBezTo>
                    <a:cubicBezTo>
                      <a:pt x="4423" y="5592"/>
                      <a:pt x="4463" y="5553"/>
                      <a:pt x="4440" y="5531"/>
                    </a:cubicBezTo>
                    <a:cubicBezTo>
                      <a:pt x="4397" y="5488"/>
                      <a:pt x="4407" y="5437"/>
                      <a:pt x="4352" y="5451"/>
                    </a:cubicBezTo>
                    <a:cubicBezTo>
                      <a:pt x="4349" y="5460"/>
                      <a:pt x="4339" y="5462"/>
                      <a:pt x="4340" y="5475"/>
                    </a:cubicBezTo>
                    <a:cubicBezTo>
                      <a:pt x="4303" y="5473"/>
                      <a:pt x="4302" y="5565"/>
                      <a:pt x="4332" y="5571"/>
                    </a:cubicBezTo>
                    <a:cubicBezTo>
                      <a:pt x="4329" y="5588"/>
                      <a:pt x="4337" y="5596"/>
                      <a:pt x="4344" y="5603"/>
                    </a:cubicBezTo>
                    <a:cubicBezTo>
                      <a:pt x="4326" y="5607"/>
                      <a:pt x="4332" y="5636"/>
                      <a:pt x="4316" y="5643"/>
                    </a:cubicBezTo>
                    <a:cubicBezTo>
                      <a:pt x="4322" y="5653"/>
                      <a:pt x="4330" y="5650"/>
                      <a:pt x="4340" y="5647"/>
                    </a:cubicBezTo>
                    <a:cubicBezTo>
                      <a:pt x="4369" y="5685"/>
                      <a:pt x="4425" y="5717"/>
                      <a:pt x="4432" y="5763"/>
                    </a:cubicBezTo>
                    <a:cubicBezTo>
                      <a:pt x="4439" y="5763"/>
                      <a:pt x="4442" y="5760"/>
                      <a:pt x="4444" y="5755"/>
                    </a:cubicBezTo>
                    <a:cubicBezTo>
                      <a:pt x="4449" y="5768"/>
                      <a:pt x="4452" y="5796"/>
                      <a:pt x="4440" y="5799"/>
                    </a:cubicBezTo>
                    <a:cubicBezTo>
                      <a:pt x="4458" y="5855"/>
                      <a:pt x="4422" y="5874"/>
                      <a:pt x="4404" y="5887"/>
                    </a:cubicBezTo>
                    <a:cubicBezTo>
                      <a:pt x="4441" y="5926"/>
                      <a:pt x="4442" y="5984"/>
                      <a:pt x="4484" y="6023"/>
                    </a:cubicBezTo>
                    <a:cubicBezTo>
                      <a:pt x="4480" y="6023"/>
                      <a:pt x="4476" y="6023"/>
                      <a:pt x="4472" y="6023"/>
                    </a:cubicBezTo>
                    <a:cubicBezTo>
                      <a:pt x="4477" y="6035"/>
                      <a:pt x="4492" y="6037"/>
                      <a:pt x="4504" y="6031"/>
                    </a:cubicBezTo>
                    <a:cubicBezTo>
                      <a:pt x="4509" y="6042"/>
                      <a:pt x="4508" y="6059"/>
                      <a:pt x="4508" y="6075"/>
                    </a:cubicBezTo>
                    <a:cubicBezTo>
                      <a:pt x="4470" y="6074"/>
                      <a:pt x="4470" y="6124"/>
                      <a:pt x="4500" y="6131"/>
                    </a:cubicBezTo>
                    <a:cubicBezTo>
                      <a:pt x="4472" y="6150"/>
                      <a:pt x="4445" y="6172"/>
                      <a:pt x="4464" y="6199"/>
                    </a:cubicBezTo>
                    <a:cubicBezTo>
                      <a:pt x="4458" y="6201"/>
                      <a:pt x="4454" y="6205"/>
                      <a:pt x="4448" y="6207"/>
                    </a:cubicBezTo>
                    <a:cubicBezTo>
                      <a:pt x="4424" y="6181"/>
                      <a:pt x="4399" y="6227"/>
                      <a:pt x="4356" y="6219"/>
                    </a:cubicBezTo>
                    <a:cubicBezTo>
                      <a:pt x="4344" y="6198"/>
                      <a:pt x="4350" y="6183"/>
                      <a:pt x="4352" y="6163"/>
                    </a:cubicBezTo>
                    <a:cubicBezTo>
                      <a:pt x="4330" y="6147"/>
                      <a:pt x="4319" y="6119"/>
                      <a:pt x="4288" y="6111"/>
                    </a:cubicBezTo>
                    <a:cubicBezTo>
                      <a:pt x="4294" y="6093"/>
                      <a:pt x="4271" y="6090"/>
                      <a:pt x="4288" y="6083"/>
                    </a:cubicBezTo>
                    <a:cubicBezTo>
                      <a:pt x="4258" y="6073"/>
                      <a:pt x="4256" y="6035"/>
                      <a:pt x="4236" y="6015"/>
                    </a:cubicBezTo>
                    <a:cubicBezTo>
                      <a:pt x="4242" y="5993"/>
                      <a:pt x="4231" y="5974"/>
                      <a:pt x="4232" y="5955"/>
                    </a:cubicBezTo>
                    <a:cubicBezTo>
                      <a:pt x="4248" y="5951"/>
                      <a:pt x="4255" y="5938"/>
                      <a:pt x="4264" y="5927"/>
                    </a:cubicBezTo>
                    <a:cubicBezTo>
                      <a:pt x="4238" y="5910"/>
                      <a:pt x="4218" y="5872"/>
                      <a:pt x="4196" y="5839"/>
                    </a:cubicBezTo>
                    <a:cubicBezTo>
                      <a:pt x="4220" y="5790"/>
                      <a:pt x="4157" y="5765"/>
                      <a:pt x="4180" y="5711"/>
                    </a:cubicBezTo>
                    <a:cubicBezTo>
                      <a:pt x="4171" y="5702"/>
                      <a:pt x="4158" y="5696"/>
                      <a:pt x="4144" y="5691"/>
                    </a:cubicBezTo>
                    <a:cubicBezTo>
                      <a:pt x="4154" y="5667"/>
                      <a:pt x="4151" y="5631"/>
                      <a:pt x="4168" y="5615"/>
                    </a:cubicBezTo>
                    <a:cubicBezTo>
                      <a:pt x="4160" y="5602"/>
                      <a:pt x="4152" y="5588"/>
                      <a:pt x="4140" y="5579"/>
                    </a:cubicBezTo>
                    <a:cubicBezTo>
                      <a:pt x="4155" y="5551"/>
                      <a:pt x="4153" y="5520"/>
                      <a:pt x="4120" y="5507"/>
                    </a:cubicBezTo>
                    <a:cubicBezTo>
                      <a:pt x="4121" y="5499"/>
                      <a:pt x="4131" y="5499"/>
                      <a:pt x="4132" y="5491"/>
                    </a:cubicBezTo>
                    <a:cubicBezTo>
                      <a:pt x="4132" y="5477"/>
                      <a:pt x="4111" y="5485"/>
                      <a:pt x="4112" y="5471"/>
                    </a:cubicBezTo>
                    <a:cubicBezTo>
                      <a:pt x="4101" y="5470"/>
                      <a:pt x="4102" y="5482"/>
                      <a:pt x="4096" y="5487"/>
                    </a:cubicBezTo>
                    <a:cubicBezTo>
                      <a:pt x="4087" y="5488"/>
                      <a:pt x="4092" y="5475"/>
                      <a:pt x="4084" y="5475"/>
                    </a:cubicBezTo>
                    <a:cubicBezTo>
                      <a:pt x="4068" y="5487"/>
                      <a:pt x="4080" y="5525"/>
                      <a:pt x="4068" y="5539"/>
                    </a:cubicBezTo>
                    <a:cubicBezTo>
                      <a:pt x="4003" y="5574"/>
                      <a:pt x="4134" y="5599"/>
                      <a:pt x="4108" y="5643"/>
                    </a:cubicBezTo>
                    <a:cubicBezTo>
                      <a:pt x="4055" y="5621"/>
                      <a:pt x="4051" y="5711"/>
                      <a:pt x="4092" y="5719"/>
                    </a:cubicBezTo>
                    <a:cubicBezTo>
                      <a:pt x="4079" y="5731"/>
                      <a:pt x="4089" y="5767"/>
                      <a:pt x="4076" y="5779"/>
                    </a:cubicBezTo>
                    <a:cubicBezTo>
                      <a:pt x="4076" y="5791"/>
                      <a:pt x="4093" y="5786"/>
                      <a:pt x="4092" y="5799"/>
                    </a:cubicBezTo>
                    <a:cubicBezTo>
                      <a:pt x="4088" y="5799"/>
                      <a:pt x="4084" y="5799"/>
                      <a:pt x="4080" y="5799"/>
                    </a:cubicBezTo>
                    <a:cubicBezTo>
                      <a:pt x="4089" y="5804"/>
                      <a:pt x="4092" y="5829"/>
                      <a:pt x="4084" y="5839"/>
                    </a:cubicBezTo>
                    <a:cubicBezTo>
                      <a:pt x="4116" y="5846"/>
                      <a:pt x="4106" y="5882"/>
                      <a:pt x="4128" y="5891"/>
                    </a:cubicBezTo>
                    <a:cubicBezTo>
                      <a:pt x="4119" y="5922"/>
                      <a:pt x="4123" y="5930"/>
                      <a:pt x="4132" y="5971"/>
                    </a:cubicBezTo>
                    <a:cubicBezTo>
                      <a:pt x="4124" y="5981"/>
                      <a:pt x="4106" y="5982"/>
                      <a:pt x="4104" y="5999"/>
                    </a:cubicBezTo>
                    <a:cubicBezTo>
                      <a:pt x="4120" y="6011"/>
                      <a:pt x="4112" y="6030"/>
                      <a:pt x="4116" y="6047"/>
                    </a:cubicBezTo>
                    <a:cubicBezTo>
                      <a:pt x="4145" y="6037"/>
                      <a:pt x="4160" y="6070"/>
                      <a:pt x="4176" y="6087"/>
                    </a:cubicBezTo>
                    <a:cubicBezTo>
                      <a:pt x="4151" y="6085"/>
                      <a:pt x="4138" y="6097"/>
                      <a:pt x="4124" y="6115"/>
                    </a:cubicBezTo>
                    <a:cubicBezTo>
                      <a:pt x="4111" y="6100"/>
                      <a:pt x="4080" y="6103"/>
                      <a:pt x="4064" y="6091"/>
                    </a:cubicBezTo>
                    <a:cubicBezTo>
                      <a:pt x="4058" y="6096"/>
                      <a:pt x="4058" y="6106"/>
                      <a:pt x="4052" y="6111"/>
                    </a:cubicBezTo>
                    <a:cubicBezTo>
                      <a:pt x="4033" y="6114"/>
                      <a:pt x="4024" y="6107"/>
                      <a:pt x="4012" y="6103"/>
                    </a:cubicBezTo>
                    <a:cubicBezTo>
                      <a:pt x="4002" y="6085"/>
                      <a:pt x="4007" y="6070"/>
                      <a:pt x="3996" y="6051"/>
                    </a:cubicBezTo>
                    <a:cubicBezTo>
                      <a:pt x="3985" y="6032"/>
                      <a:pt x="3964" y="6038"/>
                      <a:pt x="3976" y="6003"/>
                    </a:cubicBezTo>
                    <a:cubicBezTo>
                      <a:pt x="3972" y="5999"/>
                      <a:pt x="3975" y="5988"/>
                      <a:pt x="3964" y="5991"/>
                    </a:cubicBezTo>
                    <a:cubicBezTo>
                      <a:pt x="3964" y="5986"/>
                      <a:pt x="3969" y="5948"/>
                      <a:pt x="3964" y="5931"/>
                    </a:cubicBezTo>
                    <a:cubicBezTo>
                      <a:pt x="3961" y="5918"/>
                      <a:pt x="3955" y="5904"/>
                      <a:pt x="3940" y="5907"/>
                    </a:cubicBezTo>
                    <a:cubicBezTo>
                      <a:pt x="3953" y="5850"/>
                      <a:pt x="3969" y="5841"/>
                      <a:pt x="3936" y="5803"/>
                    </a:cubicBezTo>
                    <a:cubicBezTo>
                      <a:pt x="3923" y="5788"/>
                      <a:pt x="3907" y="5763"/>
                      <a:pt x="3888" y="5743"/>
                    </a:cubicBezTo>
                    <a:cubicBezTo>
                      <a:pt x="3900" y="5726"/>
                      <a:pt x="3916" y="5706"/>
                      <a:pt x="3896" y="5687"/>
                    </a:cubicBezTo>
                    <a:cubicBezTo>
                      <a:pt x="3905" y="5673"/>
                      <a:pt x="3907" y="5667"/>
                      <a:pt x="3908" y="5651"/>
                    </a:cubicBezTo>
                    <a:cubicBezTo>
                      <a:pt x="3907" y="5642"/>
                      <a:pt x="3898" y="5656"/>
                      <a:pt x="3888" y="5651"/>
                    </a:cubicBezTo>
                    <a:cubicBezTo>
                      <a:pt x="3905" y="5642"/>
                      <a:pt x="3889" y="5636"/>
                      <a:pt x="3872" y="5639"/>
                    </a:cubicBezTo>
                    <a:cubicBezTo>
                      <a:pt x="3873" y="5612"/>
                      <a:pt x="3844" y="5594"/>
                      <a:pt x="3868" y="5559"/>
                    </a:cubicBezTo>
                    <a:cubicBezTo>
                      <a:pt x="3862" y="5549"/>
                      <a:pt x="3847" y="5548"/>
                      <a:pt x="3840" y="5539"/>
                    </a:cubicBezTo>
                    <a:cubicBezTo>
                      <a:pt x="3823" y="5495"/>
                      <a:pt x="3860" y="5444"/>
                      <a:pt x="3800" y="5435"/>
                    </a:cubicBezTo>
                    <a:cubicBezTo>
                      <a:pt x="3813" y="5430"/>
                      <a:pt x="3803" y="5414"/>
                      <a:pt x="3800" y="5403"/>
                    </a:cubicBezTo>
                    <a:cubicBezTo>
                      <a:pt x="3787" y="5401"/>
                      <a:pt x="3789" y="5417"/>
                      <a:pt x="3780" y="5407"/>
                    </a:cubicBezTo>
                    <a:cubicBezTo>
                      <a:pt x="3769" y="5370"/>
                      <a:pt x="3787" y="5354"/>
                      <a:pt x="3796" y="5327"/>
                    </a:cubicBezTo>
                    <a:cubicBezTo>
                      <a:pt x="3788" y="5329"/>
                      <a:pt x="3776" y="5318"/>
                      <a:pt x="3764" y="5323"/>
                    </a:cubicBezTo>
                    <a:cubicBezTo>
                      <a:pt x="3757" y="5283"/>
                      <a:pt x="3799" y="5260"/>
                      <a:pt x="3800" y="5215"/>
                    </a:cubicBezTo>
                    <a:cubicBezTo>
                      <a:pt x="3794" y="5209"/>
                      <a:pt x="3787" y="5204"/>
                      <a:pt x="3780" y="5199"/>
                    </a:cubicBezTo>
                    <a:cubicBezTo>
                      <a:pt x="3784" y="5188"/>
                      <a:pt x="3772" y="5161"/>
                      <a:pt x="3788" y="5163"/>
                    </a:cubicBezTo>
                    <a:cubicBezTo>
                      <a:pt x="3783" y="5185"/>
                      <a:pt x="3790" y="5192"/>
                      <a:pt x="3804" y="5203"/>
                    </a:cubicBezTo>
                    <a:cubicBezTo>
                      <a:pt x="3818" y="5204"/>
                      <a:pt x="3817" y="5189"/>
                      <a:pt x="3828" y="5187"/>
                    </a:cubicBezTo>
                    <a:cubicBezTo>
                      <a:pt x="3819" y="5168"/>
                      <a:pt x="3825" y="5160"/>
                      <a:pt x="3816" y="5143"/>
                    </a:cubicBezTo>
                    <a:cubicBezTo>
                      <a:pt x="3807" y="5142"/>
                      <a:pt x="3801" y="5144"/>
                      <a:pt x="3800" y="5151"/>
                    </a:cubicBezTo>
                    <a:cubicBezTo>
                      <a:pt x="3790" y="5145"/>
                      <a:pt x="3783" y="5136"/>
                      <a:pt x="3780" y="5123"/>
                    </a:cubicBezTo>
                    <a:cubicBezTo>
                      <a:pt x="3745" y="5132"/>
                      <a:pt x="3759" y="5093"/>
                      <a:pt x="3732" y="5095"/>
                    </a:cubicBezTo>
                    <a:cubicBezTo>
                      <a:pt x="3734" y="5091"/>
                      <a:pt x="3736" y="5088"/>
                      <a:pt x="3740" y="5087"/>
                    </a:cubicBezTo>
                    <a:cubicBezTo>
                      <a:pt x="3739" y="5083"/>
                      <a:pt x="3725" y="5074"/>
                      <a:pt x="3724" y="5083"/>
                    </a:cubicBezTo>
                    <a:cubicBezTo>
                      <a:pt x="3719" y="5070"/>
                      <a:pt x="3700" y="5056"/>
                      <a:pt x="3708" y="5043"/>
                    </a:cubicBezTo>
                    <a:cubicBezTo>
                      <a:pt x="3681" y="5047"/>
                      <a:pt x="3667" y="5039"/>
                      <a:pt x="3644" y="5047"/>
                    </a:cubicBezTo>
                    <a:cubicBezTo>
                      <a:pt x="3646" y="5056"/>
                      <a:pt x="3652" y="5067"/>
                      <a:pt x="3644" y="5075"/>
                    </a:cubicBezTo>
                    <a:cubicBezTo>
                      <a:pt x="3644" y="5087"/>
                      <a:pt x="3661" y="5082"/>
                      <a:pt x="3660" y="5095"/>
                    </a:cubicBezTo>
                    <a:cubicBezTo>
                      <a:pt x="3638" y="5099"/>
                      <a:pt x="3619" y="5105"/>
                      <a:pt x="3612" y="5123"/>
                    </a:cubicBezTo>
                    <a:cubicBezTo>
                      <a:pt x="3625" y="5157"/>
                      <a:pt x="3603" y="5211"/>
                      <a:pt x="3576" y="5239"/>
                    </a:cubicBezTo>
                    <a:cubicBezTo>
                      <a:pt x="3578" y="5260"/>
                      <a:pt x="3612" y="5249"/>
                      <a:pt x="3612" y="5271"/>
                    </a:cubicBezTo>
                    <a:cubicBezTo>
                      <a:pt x="3606" y="5272"/>
                      <a:pt x="3605" y="5267"/>
                      <a:pt x="3600" y="5267"/>
                    </a:cubicBezTo>
                    <a:cubicBezTo>
                      <a:pt x="3610" y="5276"/>
                      <a:pt x="3614" y="5290"/>
                      <a:pt x="3624" y="5299"/>
                    </a:cubicBezTo>
                    <a:cubicBezTo>
                      <a:pt x="3609" y="5315"/>
                      <a:pt x="3604" y="5342"/>
                      <a:pt x="3612" y="5371"/>
                    </a:cubicBezTo>
                    <a:cubicBezTo>
                      <a:pt x="3650" y="5370"/>
                      <a:pt x="3685" y="5365"/>
                      <a:pt x="3720" y="5359"/>
                    </a:cubicBezTo>
                    <a:cubicBezTo>
                      <a:pt x="3727" y="5368"/>
                      <a:pt x="3730" y="5381"/>
                      <a:pt x="3748" y="5379"/>
                    </a:cubicBezTo>
                    <a:cubicBezTo>
                      <a:pt x="3747" y="5400"/>
                      <a:pt x="3772" y="5412"/>
                      <a:pt x="3760" y="5431"/>
                    </a:cubicBezTo>
                    <a:cubicBezTo>
                      <a:pt x="3775" y="5430"/>
                      <a:pt x="3786" y="5432"/>
                      <a:pt x="3796" y="5435"/>
                    </a:cubicBezTo>
                    <a:cubicBezTo>
                      <a:pt x="3782" y="5460"/>
                      <a:pt x="3821" y="5468"/>
                      <a:pt x="3828" y="5495"/>
                    </a:cubicBezTo>
                    <a:cubicBezTo>
                      <a:pt x="3820" y="5497"/>
                      <a:pt x="3817" y="5492"/>
                      <a:pt x="3812" y="5491"/>
                    </a:cubicBezTo>
                    <a:cubicBezTo>
                      <a:pt x="3812" y="5503"/>
                      <a:pt x="3829" y="5498"/>
                      <a:pt x="3828" y="5511"/>
                    </a:cubicBezTo>
                    <a:cubicBezTo>
                      <a:pt x="3819" y="5502"/>
                      <a:pt x="3816" y="5516"/>
                      <a:pt x="3812" y="5523"/>
                    </a:cubicBezTo>
                    <a:cubicBezTo>
                      <a:pt x="3809" y="5534"/>
                      <a:pt x="3820" y="5531"/>
                      <a:pt x="3824" y="5535"/>
                    </a:cubicBezTo>
                    <a:cubicBezTo>
                      <a:pt x="3821" y="5542"/>
                      <a:pt x="3817" y="5536"/>
                      <a:pt x="3812" y="5535"/>
                    </a:cubicBezTo>
                    <a:cubicBezTo>
                      <a:pt x="3811" y="5542"/>
                      <a:pt x="3815" y="5543"/>
                      <a:pt x="3820" y="5543"/>
                    </a:cubicBezTo>
                    <a:cubicBezTo>
                      <a:pt x="3808" y="5549"/>
                      <a:pt x="3808" y="5568"/>
                      <a:pt x="3788" y="5567"/>
                    </a:cubicBezTo>
                    <a:cubicBezTo>
                      <a:pt x="3782" y="5587"/>
                      <a:pt x="3786" y="5609"/>
                      <a:pt x="3804" y="5615"/>
                    </a:cubicBezTo>
                    <a:cubicBezTo>
                      <a:pt x="3807" y="5658"/>
                      <a:pt x="3799" y="5660"/>
                      <a:pt x="3792" y="5691"/>
                    </a:cubicBezTo>
                    <a:cubicBezTo>
                      <a:pt x="3809" y="5718"/>
                      <a:pt x="3847" y="5724"/>
                      <a:pt x="3852" y="5763"/>
                    </a:cubicBezTo>
                    <a:cubicBezTo>
                      <a:pt x="3844" y="5761"/>
                      <a:pt x="3841" y="5766"/>
                      <a:pt x="3836" y="5767"/>
                    </a:cubicBezTo>
                    <a:cubicBezTo>
                      <a:pt x="3836" y="5814"/>
                      <a:pt x="3881" y="5843"/>
                      <a:pt x="3856" y="5895"/>
                    </a:cubicBezTo>
                    <a:cubicBezTo>
                      <a:pt x="3822" y="5895"/>
                      <a:pt x="3806" y="5896"/>
                      <a:pt x="3772" y="5911"/>
                    </a:cubicBezTo>
                    <a:cubicBezTo>
                      <a:pt x="3771" y="5917"/>
                      <a:pt x="3776" y="5918"/>
                      <a:pt x="3776" y="5923"/>
                    </a:cubicBezTo>
                    <a:cubicBezTo>
                      <a:pt x="3795" y="5919"/>
                      <a:pt x="3804" y="5905"/>
                      <a:pt x="3828" y="5907"/>
                    </a:cubicBezTo>
                    <a:cubicBezTo>
                      <a:pt x="3825" y="5922"/>
                      <a:pt x="3827" y="5950"/>
                      <a:pt x="3804" y="5955"/>
                    </a:cubicBezTo>
                    <a:cubicBezTo>
                      <a:pt x="3802" y="5974"/>
                      <a:pt x="3803" y="5977"/>
                      <a:pt x="3792" y="5991"/>
                    </a:cubicBezTo>
                    <a:cubicBezTo>
                      <a:pt x="3740" y="6000"/>
                      <a:pt x="3716" y="5962"/>
                      <a:pt x="3692" y="5931"/>
                    </a:cubicBezTo>
                    <a:cubicBezTo>
                      <a:pt x="3670" y="5933"/>
                      <a:pt x="3635" y="5931"/>
                      <a:pt x="3620" y="5951"/>
                    </a:cubicBezTo>
                    <a:cubicBezTo>
                      <a:pt x="3627" y="5935"/>
                      <a:pt x="3623" y="5909"/>
                      <a:pt x="3628" y="5891"/>
                    </a:cubicBezTo>
                    <a:cubicBezTo>
                      <a:pt x="3639" y="5894"/>
                      <a:pt x="3643" y="5902"/>
                      <a:pt x="3652" y="5907"/>
                    </a:cubicBezTo>
                    <a:cubicBezTo>
                      <a:pt x="3670" y="5904"/>
                      <a:pt x="3667" y="5879"/>
                      <a:pt x="3688" y="5879"/>
                    </a:cubicBezTo>
                    <a:cubicBezTo>
                      <a:pt x="3671" y="5859"/>
                      <a:pt x="3680" y="5837"/>
                      <a:pt x="3696" y="5823"/>
                    </a:cubicBezTo>
                    <a:cubicBezTo>
                      <a:pt x="3660" y="5803"/>
                      <a:pt x="3635" y="5773"/>
                      <a:pt x="3612" y="5731"/>
                    </a:cubicBezTo>
                    <a:cubicBezTo>
                      <a:pt x="3615" y="5696"/>
                      <a:pt x="3599" y="5663"/>
                      <a:pt x="3620" y="5643"/>
                    </a:cubicBezTo>
                    <a:cubicBezTo>
                      <a:pt x="3609" y="5612"/>
                      <a:pt x="3600" y="5580"/>
                      <a:pt x="3556" y="5583"/>
                    </a:cubicBezTo>
                    <a:cubicBezTo>
                      <a:pt x="3564" y="5563"/>
                      <a:pt x="3544" y="5562"/>
                      <a:pt x="3540" y="5551"/>
                    </a:cubicBezTo>
                    <a:cubicBezTo>
                      <a:pt x="3537" y="5552"/>
                      <a:pt x="3536" y="5555"/>
                      <a:pt x="3532" y="5555"/>
                    </a:cubicBezTo>
                    <a:cubicBezTo>
                      <a:pt x="3545" y="5577"/>
                      <a:pt x="3528" y="5609"/>
                      <a:pt x="3548" y="5627"/>
                    </a:cubicBezTo>
                    <a:cubicBezTo>
                      <a:pt x="3516" y="5664"/>
                      <a:pt x="3580" y="5707"/>
                      <a:pt x="3540" y="5743"/>
                    </a:cubicBezTo>
                    <a:cubicBezTo>
                      <a:pt x="3536" y="5758"/>
                      <a:pt x="3555" y="5749"/>
                      <a:pt x="3552" y="5763"/>
                    </a:cubicBezTo>
                    <a:cubicBezTo>
                      <a:pt x="3548" y="5771"/>
                      <a:pt x="3534" y="5769"/>
                      <a:pt x="3528" y="5775"/>
                    </a:cubicBezTo>
                    <a:cubicBezTo>
                      <a:pt x="3529" y="5791"/>
                      <a:pt x="3554" y="5784"/>
                      <a:pt x="3552" y="5803"/>
                    </a:cubicBezTo>
                    <a:cubicBezTo>
                      <a:pt x="3533" y="5795"/>
                      <a:pt x="3526" y="5822"/>
                      <a:pt x="3512" y="5831"/>
                    </a:cubicBezTo>
                    <a:cubicBezTo>
                      <a:pt x="3512" y="5840"/>
                      <a:pt x="3519" y="5843"/>
                      <a:pt x="3516" y="5855"/>
                    </a:cubicBezTo>
                    <a:cubicBezTo>
                      <a:pt x="3505" y="5854"/>
                      <a:pt x="3507" y="5867"/>
                      <a:pt x="3496" y="5867"/>
                    </a:cubicBezTo>
                    <a:cubicBezTo>
                      <a:pt x="3514" y="5879"/>
                      <a:pt x="3519" y="5892"/>
                      <a:pt x="3516" y="5911"/>
                    </a:cubicBezTo>
                    <a:cubicBezTo>
                      <a:pt x="3494" y="5921"/>
                      <a:pt x="3485" y="5918"/>
                      <a:pt x="3468" y="5931"/>
                    </a:cubicBezTo>
                    <a:cubicBezTo>
                      <a:pt x="3465" y="5942"/>
                      <a:pt x="3476" y="5939"/>
                      <a:pt x="3476" y="5947"/>
                    </a:cubicBezTo>
                    <a:cubicBezTo>
                      <a:pt x="3473" y="5960"/>
                      <a:pt x="3466" y="5969"/>
                      <a:pt x="3448" y="5967"/>
                    </a:cubicBezTo>
                    <a:cubicBezTo>
                      <a:pt x="3448" y="5944"/>
                      <a:pt x="3435" y="5934"/>
                      <a:pt x="3428" y="5919"/>
                    </a:cubicBezTo>
                    <a:cubicBezTo>
                      <a:pt x="3419" y="5928"/>
                      <a:pt x="3406" y="5921"/>
                      <a:pt x="3400" y="5915"/>
                    </a:cubicBezTo>
                    <a:cubicBezTo>
                      <a:pt x="3403" y="5903"/>
                      <a:pt x="3410" y="5895"/>
                      <a:pt x="3416" y="5887"/>
                    </a:cubicBezTo>
                    <a:cubicBezTo>
                      <a:pt x="3399" y="5827"/>
                      <a:pt x="3339" y="5785"/>
                      <a:pt x="3304" y="5731"/>
                    </a:cubicBezTo>
                    <a:cubicBezTo>
                      <a:pt x="3297" y="5731"/>
                      <a:pt x="3291" y="5731"/>
                      <a:pt x="3284" y="5731"/>
                    </a:cubicBezTo>
                    <a:cubicBezTo>
                      <a:pt x="3322" y="5682"/>
                      <a:pt x="3266" y="5649"/>
                      <a:pt x="3300" y="5591"/>
                    </a:cubicBezTo>
                    <a:cubicBezTo>
                      <a:pt x="3324" y="5597"/>
                      <a:pt x="3317" y="5573"/>
                      <a:pt x="3324" y="5563"/>
                    </a:cubicBezTo>
                    <a:cubicBezTo>
                      <a:pt x="3355" y="5580"/>
                      <a:pt x="3357" y="5534"/>
                      <a:pt x="3360" y="5523"/>
                    </a:cubicBezTo>
                    <a:cubicBezTo>
                      <a:pt x="3375" y="5534"/>
                      <a:pt x="3406" y="5502"/>
                      <a:pt x="3400" y="5483"/>
                    </a:cubicBezTo>
                    <a:cubicBezTo>
                      <a:pt x="3424" y="5479"/>
                      <a:pt x="3418" y="5445"/>
                      <a:pt x="3440" y="5439"/>
                    </a:cubicBezTo>
                    <a:cubicBezTo>
                      <a:pt x="3423" y="5410"/>
                      <a:pt x="3373" y="5414"/>
                      <a:pt x="3384" y="5359"/>
                    </a:cubicBezTo>
                    <a:cubicBezTo>
                      <a:pt x="3412" y="5371"/>
                      <a:pt x="3427" y="5351"/>
                      <a:pt x="3456" y="5359"/>
                    </a:cubicBezTo>
                    <a:cubicBezTo>
                      <a:pt x="3459" y="5355"/>
                      <a:pt x="3456" y="5332"/>
                      <a:pt x="3476" y="5335"/>
                    </a:cubicBezTo>
                    <a:cubicBezTo>
                      <a:pt x="3474" y="5340"/>
                      <a:pt x="3471" y="5343"/>
                      <a:pt x="3464" y="5343"/>
                    </a:cubicBezTo>
                    <a:cubicBezTo>
                      <a:pt x="3467" y="5352"/>
                      <a:pt x="3472" y="5359"/>
                      <a:pt x="3472" y="5371"/>
                    </a:cubicBezTo>
                    <a:cubicBezTo>
                      <a:pt x="3483" y="5367"/>
                      <a:pt x="3492" y="5361"/>
                      <a:pt x="3504" y="5359"/>
                    </a:cubicBezTo>
                    <a:cubicBezTo>
                      <a:pt x="3504" y="5352"/>
                      <a:pt x="3491" y="5334"/>
                      <a:pt x="3508" y="5335"/>
                    </a:cubicBezTo>
                    <a:cubicBezTo>
                      <a:pt x="3504" y="5325"/>
                      <a:pt x="3485" y="5333"/>
                      <a:pt x="3484" y="5339"/>
                    </a:cubicBezTo>
                    <a:cubicBezTo>
                      <a:pt x="3474" y="5335"/>
                      <a:pt x="3473" y="5323"/>
                      <a:pt x="3456" y="5327"/>
                    </a:cubicBezTo>
                    <a:cubicBezTo>
                      <a:pt x="3458" y="5312"/>
                      <a:pt x="3449" y="5307"/>
                      <a:pt x="3452" y="5291"/>
                    </a:cubicBezTo>
                    <a:cubicBezTo>
                      <a:pt x="3405" y="5288"/>
                      <a:pt x="3386" y="5258"/>
                      <a:pt x="3384" y="5211"/>
                    </a:cubicBezTo>
                    <a:cubicBezTo>
                      <a:pt x="3374" y="5210"/>
                      <a:pt x="3365" y="5210"/>
                      <a:pt x="3360" y="5215"/>
                    </a:cubicBezTo>
                    <a:cubicBezTo>
                      <a:pt x="3364" y="5250"/>
                      <a:pt x="3360" y="5270"/>
                      <a:pt x="3356" y="5315"/>
                    </a:cubicBezTo>
                    <a:cubicBezTo>
                      <a:pt x="3348" y="5319"/>
                      <a:pt x="3338" y="5321"/>
                      <a:pt x="3332" y="5327"/>
                    </a:cubicBezTo>
                    <a:cubicBezTo>
                      <a:pt x="3331" y="5347"/>
                      <a:pt x="3352" y="5363"/>
                      <a:pt x="3340" y="5391"/>
                    </a:cubicBezTo>
                    <a:cubicBezTo>
                      <a:pt x="3312" y="5398"/>
                      <a:pt x="3301" y="5421"/>
                      <a:pt x="3260" y="5415"/>
                    </a:cubicBezTo>
                    <a:cubicBezTo>
                      <a:pt x="3271" y="5404"/>
                      <a:pt x="3255" y="5400"/>
                      <a:pt x="3252" y="5391"/>
                    </a:cubicBezTo>
                    <a:cubicBezTo>
                      <a:pt x="3252" y="5435"/>
                      <a:pt x="3201" y="5502"/>
                      <a:pt x="3228" y="5547"/>
                    </a:cubicBezTo>
                    <a:cubicBezTo>
                      <a:pt x="3202" y="5580"/>
                      <a:pt x="3231" y="5644"/>
                      <a:pt x="3220" y="5687"/>
                    </a:cubicBezTo>
                    <a:cubicBezTo>
                      <a:pt x="3244" y="5707"/>
                      <a:pt x="3229" y="5742"/>
                      <a:pt x="3240" y="5775"/>
                    </a:cubicBezTo>
                    <a:cubicBezTo>
                      <a:pt x="3238" y="5783"/>
                      <a:pt x="3222" y="5775"/>
                      <a:pt x="3228" y="5791"/>
                    </a:cubicBezTo>
                    <a:cubicBezTo>
                      <a:pt x="3183" y="5792"/>
                      <a:pt x="3193" y="5849"/>
                      <a:pt x="3136" y="5839"/>
                    </a:cubicBezTo>
                    <a:cubicBezTo>
                      <a:pt x="3135" y="5822"/>
                      <a:pt x="3118" y="5822"/>
                      <a:pt x="3108" y="5815"/>
                    </a:cubicBezTo>
                    <a:cubicBezTo>
                      <a:pt x="3118" y="5784"/>
                      <a:pt x="3098" y="5767"/>
                      <a:pt x="3100" y="5739"/>
                    </a:cubicBezTo>
                    <a:cubicBezTo>
                      <a:pt x="3095" y="5751"/>
                      <a:pt x="3088" y="5737"/>
                      <a:pt x="3088" y="5751"/>
                    </a:cubicBezTo>
                    <a:cubicBezTo>
                      <a:pt x="3082" y="5753"/>
                      <a:pt x="3078" y="5735"/>
                      <a:pt x="3076" y="5747"/>
                    </a:cubicBezTo>
                    <a:cubicBezTo>
                      <a:pt x="3070" y="5745"/>
                      <a:pt x="3078" y="5742"/>
                      <a:pt x="3076" y="5735"/>
                    </a:cubicBezTo>
                    <a:cubicBezTo>
                      <a:pt x="3072" y="5727"/>
                      <a:pt x="3061" y="5726"/>
                      <a:pt x="3048" y="5727"/>
                    </a:cubicBezTo>
                    <a:cubicBezTo>
                      <a:pt x="3049" y="5734"/>
                      <a:pt x="3062" y="5729"/>
                      <a:pt x="3064" y="5735"/>
                    </a:cubicBezTo>
                    <a:cubicBezTo>
                      <a:pt x="3055" y="5740"/>
                      <a:pt x="3041" y="5742"/>
                      <a:pt x="3032" y="5747"/>
                    </a:cubicBezTo>
                    <a:cubicBezTo>
                      <a:pt x="3003" y="5733"/>
                      <a:pt x="3018" y="5702"/>
                      <a:pt x="3024" y="5671"/>
                    </a:cubicBezTo>
                    <a:cubicBezTo>
                      <a:pt x="3033" y="5670"/>
                      <a:pt x="3039" y="5672"/>
                      <a:pt x="3040" y="5679"/>
                    </a:cubicBezTo>
                    <a:cubicBezTo>
                      <a:pt x="3047" y="5678"/>
                      <a:pt x="3049" y="5672"/>
                      <a:pt x="3048" y="5663"/>
                    </a:cubicBezTo>
                    <a:cubicBezTo>
                      <a:pt x="3032" y="5666"/>
                      <a:pt x="2995" y="5640"/>
                      <a:pt x="3008" y="5615"/>
                    </a:cubicBezTo>
                    <a:cubicBezTo>
                      <a:pt x="3007" y="5610"/>
                      <a:pt x="3001" y="5612"/>
                      <a:pt x="2996" y="5611"/>
                    </a:cubicBezTo>
                    <a:cubicBezTo>
                      <a:pt x="3011" y="5581"/>
                      <a:pt x="3023" y="5544"/>
                      <a:pt x="2980" y="5531"/>
                    </a:cubicBezTo>
                    <a:cubicBezTo>
                      <a:pt x="2984" y="5511"/>
                      <a:pt x="2968" y="5511"/>
                      <a:pt x="2964" y="5499"/>
                    </a:cubicBezTo>
                    <a:cubicBezTo>
                      <a:pt x="2973" y="5479"/>
                      <a:pt x="2982" y="5459"/>
                      <a:pt x="3008" y="5455"/>
                    </a:cubicBezTo>
                    <a:cubicBezTo>
                      <a:pt x="3007" y="5440"/>
                      <a:pt x="3008" y="5426"/>
                      <a:pt x="3016" y="5419"/>
                    </a:cubicBezTo>
                    <a:cubicBezTo>
                      <a:pt x="3008" y="5403"/>
                      <a:pt x="2991" y="5396"/>
                      <a:pt x="2984" y="5379"/>
                    </a:cubicBezTo>
                    <a:cubicBezTo>
                      <a:pt x="2990" y="5367"/>
                      <a:pt x="2992" y="5353"/>
                      <a:pt x="3000" y="5343"/>
                    </a:cubicBezTo>
                    <a:cubicBezTo>
                      <a:pt x="3001" y="5332"/>
                      <a:pt x="2994" y="5330"/>
                      <a:pt x="2984" y="5331"/>
                    </a:cubicBezTo>
                    <a:cubicBezTo>
                      <a:pt x="2983" y="5302"/>
                      <a:pt x="3010" y="5301"/>
                      <a:pt x="3032" y="5295"/>
                    </a:cubicBezTo>
                    <a:cubicBezTo>
                      <a:pt x="3028" y="5286"/>
                      <a:pt x="3025" y="5275"/>
                      <a:pt x="3024" y="5263"/>
                    </a:cubicBezTo>
                    <a:cubicBezTo>
                      <a:pt x="3034" y="5268"/>
                      <a:pt x="3062" y="5270"/>
                      <a:pt x="3052" y="5283"/>
                    </a:cubicBezTo>
                    <a:cubicBezTo>
                      <a:pt x="3070" y="5280"/>
                      <a:pt x="3101" y="5265"/>
                      <a:pt x="3100" y="5295"/>
                    </a:cubicBezTo>
                    <a:cubicBezTo>
                      <a:pt x="3104" y="5293"/>
                      <a:pt x="3107" y="5290"/>
                      <a:pt x="3108" y="5295"/>
                    </a:cubicBezTo>
                    <a:cubicBezTo>
                      <a:pt x="3118" y="5291"/>
                      <a:pt x="3106" y="5264"/>
                      <a:pt x="3116" y="5259"/>
                    </a:cubicBezTo>
                    <a:cubicBezTo>
                      <a:pt x="3113" y="5253"/>
                      <a:pt x="3110" y="5246"/>
                      <a:pt x="3100" y="5247"/>
                    </a:cubicBezTo>
                    <a:cubicBezTo>
                      <a:pt x="3123" y="5226"/>
                      <a:pt x="3147" y="5206"/>
                      <a:pt x="3164" y="5179"/>
                    </a:cubicBezTo>
                    <a:cubicBezTo>
                      <a:pt x="3171" y="5180"/>
                      <a:pt x="3173" y="5186"/>
                      <a:pt x="3172" y="5195"/>
                    </a:cubicBezTo>
                    <a:cubicBezTo>
                      <a:pt x="3193" y="5194"/>
                      <a:pt x="3208" y="5186"/>
                      <a:pt x="3220" y="5175"/>
                    </a:cubicBezTo>
                    <a:cubicBezTo>
                      <a:pt x="3216" y="5170"/>
                      <a:pt x="3216" y="5160"/>
                      <a:pt x="3208" y="5159"/>
                    </a:cubicBezTo>
                    <a:cubicBezTo>
                      <a:pt x="3217" y="5153"/>
                      <a:pt x="3231" y="5153"/>
                      <a:pt x="3232" y="5139"/>
                    </a:cubicBezTo>
                    <a:cubicBezTo>
                      <a:pt x="3231" y="5127"/>
                      <a:pt x="3212" y="5132"/>
                      <a:pt x="3200" y="5131"/>
                    </a:cubicBezTo>
                    <a:cubicBezTo>
                      <a:pt x="3176" y="5111"/>
                      <a:pt x="3185" y="5058"/>
                      <a:pt x="3164" y="5035"/>
                    </a:cubicBezTo>
                    <a:cubicBezTo>
                      <a:pt x="3167" y="5021"/>
                      <a:pt x="3180" y="5016"/>
                      <a:pt x="3180" y="4999"/>
                    </a:cubicBezTo>
                    <a:cubicBezTo>
                      <a:pt x="3175" y="4992"/>
                      <a:pt x="3162" y="4993"/>
                      <a:pt x="3156" y="4987"/>
                    </a:cubicBezTo>
                    <a:cubicBezTo>
                      <a:pt x="3181" y="4980"/>
                      <a:pt x="3178" y="4945"/>
                      <a:pt x="3200" y="4935"/>
                    </a:cubicBezTo>
                    <a:cubicBezTo>
                      <a:pt x="3214" y="4937"/>
                      <a:pt x="3223" y="4942"/>
                      <a:pt x="3236" y="4935"/>
                    </a:cubicBezTo>
                    <a:cubicBezTo>
                      <a:pt x="3235" y="4926"/>
                      <a:pt x="3226" y="4916"/>
                      <a:pt x="3244" y="4919"/>
                    </a:cubicBezTo>
                    <a:cubicBezTo>
                      <a:pt x="3243" y="4914"/>
                      <a:pt x="3237" y="4916"/>
                      <a:pt x="3232" y="4915"/>
                    </a:cubicBezTo>
                    <a:cubicBezTo>
                      <a:pt x="3240" y="4906"/>
                      <a:pt x="3249" y="4902"/>
                      <a:pt x="3240" y="4887"/>
                    </a:cubicBezTo>
                    <a:cubicBezTo>
                      <a:pt x="3262" y="4870"/>
                      <a:pt x="3283" y="4833"/>
                      <a:pt x="3280" y="4803"/>
                    </a:cubicBezTo>
                    <a:cubicBezTo>
                      <a:pt x="3254" y="4803"/>
                      <a:pt x="3242" y="4816"/>
                      <a:pt x="3224" y="4823"/>
                    </a:cubicBezTo>
                    <a:cubicBezTo>
                      <a:pt x="3226" y="4847"/>
                      <a:pt x="3213" y="4857"/>
                      <a:pt x="3200" y="4867"/>
                    </a:cubicBezTo>
                    <a:cubicBezTo>
                      <a:pt x="3190" y="4865"/>
                      <a:pt x="3191" y="4852"/>
                      <a:pt x="3188" y="4843"/>
                    </a:cubicBezTo>
                    <a:cubicBezTo>
                      <a:pt x="3178" y="4851"/>
                      <a:pt x="3169" y="4836"/>
                      <a:pt x="3160" y="4847"/>
                    </a:cubicBezTo>
                    <a:cubicBezTo>
                      <a:pt x="3151" y="4841"/>
                      <a:pt x="3176" y="4836"/>
                      <a:pt x="3168" y="4819"/>
                    </a:cubicBezTo>
                    <a:cubicBezTo>
                      <a:pt x="3167" y="4814"/>
                      <a:pt x="3161" y="4813"/>
                      <a:pt x="3160" y="4807"/>
                    </a:cubicBezTo>
                    <a:cubicBezTo>
                      <a:pt x="3150" y="4805"/>
                      <a:pt x="3151" y="4814"/>
                      <a:pt x="3140" y="4811"/>
                    </a:cubicBezTo>
                    <a:cubicBezTo>
                      <a:pt x="3146" y="4834"/>
                      <a:pt x="3126" y="4832"/>
                      <a:pt x="3120" y="4843"/>
                    </a:cubicBezTo>
                    <a:cubicBezTo>
                      <a:pt x="3128" y="4851"/>
                      <a:pt x="3139" y="4856"/>
                      <a:pt x="3144" y="4867"/>
                    </a:cubicBezTo>
                    <a:cubicBezTo>
                      <a:pt x="3147" y="4895"/>
                      <a:pt x="3108" y="4926"/>
                      <a:pt x="3144" y="4939"/>
                    </a:cubicBezTo>
                    <a:cubicBezTo>
                      <a:pt x="3141" y="4951"/>
                      <a:pt x="3134" y="4934"/>
                      <a:pt x="3124" y="4939"/>
                    </a:cubicBezTo>
                    <a:cubicBezTo>
                      <a:pt x="3119" y="4959"/>
                      <a:pt x="3152" y="4956"/>
                      <a:pt x="3136" y="4975"/>
                    </a:cubicBezTo>
                    <a:cubicBezTo>
                      <a:pt x="3131" y="4955"/>
                      <a:pt x="3114" y="4972"/>
                      <a:pt x="3124" y="4987"/>
                    </a:cubicBezTo>
                    <a:cubicBezTo>
                      <a:pt x="3113" y="4978"/>
                      <a:pt x="3099" y="4978"/>
                      <a:pt x="3088" y="4987"/>
                    </a:cubicBezTo>
                    <a:cubicBezTo>
                      <a:pt x="3089" y="5002"/>
                      <a:pt x="3111" y="4996"/>
                      <a:pt x="3120" y="5003"/>
                    </a:cubicBezTo>
                    <a:cubicBezTo>
                      <a:pt x="3105" y="5013"/>
                      <a:pt x="3092" y="4999"/>
                      <a:pt x="3080" y="5011"/>
                    </a:cubicBezTo>
                    <a:cubicBezTo>
                      <a:pt x="3106" y="5039"/>
                      <a:pt x="3117" y="5101"/>
                      <a:pt x="3112" y="5135"/>
                    </a:cubicBezTo>
                    <a:cubicBezTo>
                      <a:pt x="3085" y="5126"/>
                      <a:pt x="3061" y="5138"/>
                      <a:pt x="3068" y="5179"/>
                    </a:cubicBezTo>
                    <a:cubicBezTo>
                      <a:pt x="3049" y="5188"/>
                      <a:pt x="3014" y="5174"/>
                      <a:pt x="3004" y="5183"/>
                    </a:cubicBezTo>
                    <a:cubicBezTo>
                      <a:pt x="2992" y="5179"/>
                      <a:pt x="3008" y="5151"/>
                      <a:pt x="2980" y="5155"/>
                    </a:cubicBezTo>
                    <a:cubicBezTo>
                      <a:pt x="2978" y="5118"/>
                      <a:pt x="2956" y="5077"/>
                      <a:pt x="3008" y="5079"/>
                    </a:cubicBezTo>
                    <a:cubicBezTo>
                      <a:pt x="3022" y="5057"/>
                      <a:pt x="3052" y="5051"/>
                      <a:pt x="3044" y="5007"/>
                    </a:cubicBezTo>
                    <a:cubicBezTo>
                      <a:pt x="3038" y="4993"/>
                      <a:pt x="3020" y="4991"/>
                      <a:pt x="3016" y="4975"/>
                    </a:cubicBezTo>
                    <a:cubicBezTo>
                      <a:pt x="3023" y="4975"/>
                      <a:pt x="3029" y="4975"/>
                      <a:pt x="3036" y="4975"/>
                    </a:cubicBezTo>
                    <a:cubicBezTo>
                      <a:pt x="3035" y="4946"/>
                      <a:pt x="3035" y="4919"/>
                      <a:pt x="3020" y="4891"/>
                    </a:cubicBezTo>
                    <a:cubicBezTo>
                      <a:pt x="3032" y="4901"/>
                      <a:pt x="3039" y="4880"/>
                      <a:pt x="3036" y="4863"/>
                    </a:cubicBezTo>
                    <a:cubicBezTo>
                      <a:pt x="3061" y="4862"/>
                      <a:pt x="3073" y="4864"/>
                      <a:pt x="3084" y="4855"/>
                    </a:cubicBezTo>
                    <a:cubicBezTo>
                      <a:pt x="3078" y="4845"/>
                      <a:pt x="3066" y="4841"/>
                      <a:pt x="3056" y="4835"/>
                    </a:cubicBezTo>
                    <a:cubicBezTo>
                      <a:pt x="3068" y="4828"/>
                      <a:pt x="3050" y="4810"/>
                      <a:pt x="3060" y="4807"/>
                    </a:cubicBezTo>
                    <a:cubicBezTo>
                      <a:pt x="3056" y="4799"/>
                      <a:pt x="3048" y="4795"/>
                      <a:pt x="3036" y="4795"/>
                    </a:cubicBezTo>
                    <a:cubicBezTo>
                      <a:pt x="3073" y="4779"/>
                      <a:pt x="3055" y="4707"/>
                      <a:pt x="3088" y="4687"/>
                    </a:cubicBezTo>
                    <a:cubicBezTo>
                      <a:pt x="3088" y="4679"/>
                      <a:pt x="3088" y="4671"/>
                      <a:pt x="3088" y="4663"/>
                    </a:cubicBezTo>
                    <a:cubicBezTo>
                      <a:pt x="3100" y="4663"/>
                      <a:pt x="3103" y="4654"/>
                      <a:pt x="3108" y="4647"/>
                    </a:cubicBezTo>
                    <a:cubicBezTo>
                      <a:pt x="3115" y="4646"/>
                      <a:pt x="3116" y="4652"/>
                      <a:pt x="3124" y="4651"/>
                    </a:cubicBezTo>
                    <a:cubicBezTo>
                      <a:pt x="3131" y="4647"/>
                      <a:pt x="3136" y="4642"/>
                      <a:pt x="3140" y="4635"/>
                    </a:cubicBezTo>
                    <a:cubicBezTo>
                      <a:pt x="3117" y="4645"/>
                      <a:pt x="3081" y="4648"/>
                      <a:pt x="3068" y="4627"/>
                    </a:cubicBezTo>
                    <a:cubicBezTo>
                      <a:pt x="3070" y="4592"/>
                      <a:pt x="3095" y="4538"/>
                      <a:pt x="3076" y="4511"/>
                    </a:cubicBezTo>
                    <a:cubicBezTo>
                      <a:pt x="3076" y="4501"/>
                      <a:pt x="3083" y="4497"/>
                      <a:pt x="3088" y="4491"/>
                    </a:cubicBezTo>
                    <a:cubicBezTo>
                      <a:pt x="3085" y="4478"/>
                      <a:pt x="3077" y="4470"/>
                      <a:pt x="3064" y="4467"/>
                    </a:cubicBezTo>
                    <a:cubicBezTo>
                      <a:pt x="3080" y="4454"/>
                      <a:pt x="3089" y="4434"/>
                      <a:pt x="3088" y="4403"/>
                    </a:cubicBezTo>
                    <a:cubicBezTo>
                      <a:pt x="3097" y="4412"/>
                      <a:pt x="3122" y="4413"/>
                      <a:pt x="3128" y="4451"/>
                    </a:cubicBezTo>
                    <a:cubicBezTo>
                      <a:pt x="3139" y="4449"/>
                      <a:pt x="3145" y="4441"/>
                      <a:pt x="3156" y="4439"/>
                    </a:cubicBezTo>
                    <a:cubicBezTo>
                      <a:pt x="3153" y="4435"/>
                      <a:pt x="3152" y="4430"/>
                      <a:pt x="3152" y="4423"/>
                    </a:cubicBezTo>
                    <a:cubicBezTo>
                      <a:pt x="3181" y="4415"/>
                      <a:pt x="3199" y="4395"/>
                      <a:pt x="3216" y="4375"/>
                    </a:cubicBezTo>
                    <a:cubicBezTo>
                      <a:pt x="3202" y="4362"/>
                      <a:pt x="3199" y="4326"/>
                      <a:pt x="3176" y="4335"/>
                    </a:cubicBezTo>
                    <a:cubicBezTo>
                      <a:pt x="3187" y="4329"/>
                      <a:pt x="3169" y="4319"/>
                      <a:pt x="3180" y="4315"/>
                    </a:cubicBezTo>
                    <a:cubicBezTo>
                      <a:pt x="3165" y="4300"/>
                      <a:pt x="3145" y="4291"/>
                      <a:pt x="3132" y="4275"/>
                    </a:cubicBezTo>
                    <a:cubicBezTo>
                      <a:pt x="3131" y="4266"/>
                      <a:pt x="3135" y="4262"/>
                      <a:pt x="3144" y="4263"/>
                    </a:cubicBezTo>
                    <a:cubicBezTo>
                      <a:pt x="3137" y="4256"/>
                      <a:pt x="3122" y="4258"/>
                      <a:pt x="3116" y="4251"/>
                    </a:cubicBezTo>
                    <a:cubicBezTo>
                      <a:pt x="3116" y="4242"/>
                      <a:pt x="3116" y="4232"/>
                      <a:pt x="3116" y="4223"/>
                    </a:cubicBezTo>
                    <a:cubicBezTo>
                      <a:pt x="3129" y="4221"/>
                      <a:pt x="3127" y="4237"/>
                      <a:pt x="3136" y="4227"/>
                    </a:cubicBezTo>
                    <a:cubicBezTo>
                      <a:pt x="3118" y="4198"/>
                      <a:pt x="3067" y="4203"/>
                      <a:pt x="3056" y="4167"/>
                    </a:cubicBezTo>
                    <a:cubicBezTo>
                      <a:pt x="3049" y="4166"/>
                      <a:pt x="3048" y="4170"/>
                      <a:pt x="3048" y="4175"/>
                    </a:cubicBezTo>
                    <a:cubicBezTo>
                      <a:pt x="3036" y="4178"/>
                      <a:pt x="3040" y="4164"/>
                      <a:pt x="3028" y="4167"/>
                    </a:cubicBezTo>
                    <a:cubicBezTo>
                      <a:pt x="3034" y="4157"/>
                      <a:pt x="3051" y="4158"/>
                      <a:pt x="3056" y="4147"/>
                    </a:cubicBezTo>
                    <a:cubicBezTo>
                      <a:pt x="3056" y="4130"/>
                      <a:pt x="3036" y="4132"/>
                      <a:pt x="3036" y="4115"/>
                    </a:cubicBezTo>
                    <a:cubicBezTo>
                      <a:pt x="3044" y="4113"/>
                      <a:pt x="3047" y="4118"/>
                      <a:pt x="3052" y="4119"/>
                    </a:cubicBezTo>
                    <a:cubicBezTo>
                      <a:pt x="3061" y="4091"/>
                      <a:pt x="3050" y="4074"/>
                      <a:pt x="3052" y="4043"/>
                    </a:cubicBezTo>
                    <a:cubicBezTo>
                      <a:pt x="3060" y="4045"/>
                      <a:pt x="3062" y="4035"/>
                      <a:pt x="3056" y="4035"/>
                    </a:cubicBezTo>
                    <a:cubicBezTo>
                      <a:pt x="3067" y="4037"/>
                      <a:pt x="3084" y="4024"/>
                      <a:pt x="3096" y="4015"/>
                    </a:cubicBezTo>
                    <a:cubicBezTo>
                      <a:pt x="3102" y="4035"/>
                      <a:pt x="3104" y="4069"/>
                      <a:pt x="3100" y="4107"/>
                    </a:cubicBezTo>
                    <a:cubicBezTo>
                      <a:pt x="3110" y="4112"/>
                      <a:pt x="3112" y="4125"/>
                      <a:pt x="3128" y="4123"/>
                    </a:cubicBezTo>
                    <a:cubicBezTo>
                      <a:pt x="3127" y="4145"/>
                      <a:pt x="3157" y="4157"/>
                      <a:pt x="3160" y="4175"/>
                    </a:cubicBezTo>
                    <a:cubicBezTo>
                      <a:pt x="3158" y="4165"/>
                      <a:pt x="3151" y="4183"/>
                      <a:pt x="3168" y="4183"/>
                    </a:cubicBezTo>
                    <a:cubicBezTo>
                      <a:pt x="3187" y="4172"/>
                      <a:pt x="3198" y="4154"/>
                      <a:pt x="3200" y="4127"/>
                    </a:cubicBezTo>
                    <a:cubicBezTo>
                      <a:pt x="3190" y="4122"/>
                      <a:pt x="3187" y="4111"/>
                      <a:pt x="3172" y="4111"/>
                    </a:cubicBezTo>
                    <a:cubicBezTo>
                      <a:pt x="3160" y="4067"/>
                      <a:pt x="3216" y="4070"/>
                      <a:pt x="3208" y="4043"/>
                    </a:cubicBezTo>
                    <a:cubicBezTo>
                      <a:pt x="3212" y="4032"/>
                      <a:pt x="3219" y="4049"/>
                      <a:pt x="3224" y="4039"/>
                    </a:cubicBezTo>
                    <a:cubicBezTo>
                      <a:pt x="3222" y="4028"/>
                      <a:pt x="3209" y="4028"/>
                      <a:pt x="3200" y="4023"/>
                    </a:cubicBezTo>
                    <a:cubicBezTo>
                      <a:pt x="3218" y="4005"/>
                      <a:pt x="3221" y="3996"/>
                      <a:pt x="3220" y="3959"/>
                    </a:cubicBezTo>
                    <a:cubicBezTo>
                      <a:pt x="3189" y="3956"/>
                      <a:pt x="3196" y="3991"/>
                      <a:pt x="3172" y="3995"/>
                    </a:cubicBezTo>
                    <a:cubicBezTo>
                      <a:pt x="3172" y="4008"/>
                      <a:pt x="3172" y="4022"/>
                      <a:pt x="3172" y="4035"/>
                    </a:cubicBezTo>
                    <a:cubicBezTo>
                      <a:pt x="3153" y="4031"/>
                      <a:pt x="3146" y="4034"/>
                      <a:pt x="3124" y="4039"/>
                    </a:cubicBezTo>
                    <a:cubicBezTo>
                      <a:pt x="3129" y="4026"/>
                      <a:pt x="3111" y="4036"/>
                      <a:pt x="3116" y="4023"/>
                    </a:cubicBezTo>
                    <a:cubicBezTo>
                      <a:pt x="3179" y="4024"/>
                      <a:pt x="3127" y="3941"/>
                      <a:pt x="3132" y="3907"/>
                    </a:cubicBezTo>
                    <a:cubicBezTo>
                      <a:pt x="3151" y="3910"/>
                      <a:pt x="3163" y="3889"/>
                      <a:pt x="3184" y="3883"/>
                    </a:cubicBezTo>
                    <a:cubicBezTo>
                      <a:pt x="3187" y="3857"/>
                      <a:pt x="3198" y="3797"/>
                      <a:pt x="3156" y="3787"/>
                    </a:cubicBezTo>
                    <a:cubicBezTo>
                      <a:pt x="3159" y="3764"/>
                      <a:pt x="3166" y="3766"/>
                      <a:pt x="3172" y="3743"/>
                    </a:cubicBezTo>
                    <a:cubicBezTo>
                      <a:pt x="3181" y="3744"/>
                      <a:pt x="3187" y="3742"/>
                      <a:pt x="3192" y="3739"/>
                    </a:cubicBezTo>
                    <a:cubicBezTo>
                      <a:pt x="3184" y="3720"/>
                      <a:pt x="3197" y="3720"/>
                      <a:pt x="3204" y="3707"/>
                    </a:cubicBezTo>
                    <a:cubicBezTo>
                      <a:pt x="3201" y="3694"/>
                      <a:pt x="3194" y="3685"/>
                      <a:pt x="3176" y="3687"/>
                    </a:cubicBezTo>
                    <a:cubicBezTo>
                      <a:pt x="3178" y="3683"/>
                      <a:pt x="3181" y="3680"/>
                      <a:pt x="3176" y="3679"/>
                    </a:cubicBezTo>
                    <a:cubicBezTo>
                      <a:pt x="3193" y="3660"/>
                      <a:pt x="3189" y="3620"/>
                      <a:pt x="3228" y="3623"/>
                    </a:cubicBezTo>
                    <a:cubicBezTo>
                      <a:pt x="3226" y="3599"/>
                      <a:pt x="3216" y="3582"/>
                      <a:pt x="3208" y="3563"/>
                    </a:cubicBezTo>
                    <a:cubicBezTo>
                      <a:pt x="3238" y="3534"/>
                      <a:pt x="3213" y="3474"/>
                      <a:pt x="3256" y="3455"/>
                    </a:cubicBezTo>
                    <a:cubicBezTo>
                      <a:pt x="3253" y="3452"/>
                      <a:pt x="3254" y="3444"/>
                      <a:pt x="3248" y="3443"/>
                    </a:cubicBezTo>
                    <a:cubicBezTo>
                      <a:pt x="3249" y="3436"/>
                      <a:pt x="3255" y="3434"/>
                      <a:pt x="3264" y="3435"/>
                    </a:cubicBezTo>
                    <a:cubicBezTo>
                      <a:pt x="3260" y="3422"/>
                      <a:pt x="3261" y="3424"/>
                      <a:pt x="3272" y="3419"/>
                    </a:cubicBezTo>
                    <a:cubicBezTo>
                      <a:pt x="3262" y="3396"/>
                      <a:pt x="3249" y="3375"/>
                      <a:pt x="3232" y="3359"/>
                    </a:cubicBezTo>
                    <a:cubicBezTo>
                      <a:pt x="3238" y="3354"/>
                      <a:pt x="3237" y="3342"/>
                      <a:pt x="3248" y="3343"/>
                    </a:cubicBezTo>
                    <a:cubicBezTo>
                      <a:pt x="3252" y="3319"/>
                      <a:pt x="3239" y="3312"/>
                      <a:pt x="3236" y="3295"/>
                    </a:cubicBezTo>
                    <a:cubicBezTo>
                      <a:pt x="3229" y="3294"/>
                      <a:pt x="3228" y="3298"/>
                      <a:pt x="3228" y="3303"/>
                    </a:cubicBezTo>
                    <a:cubicBezTo>
                      <a:pt x="3223" y="3294"/>
                      <a:pt x="3227" y="3294"/>
                      <a:pt x="3220" y="3283"/>
                    </a:cubicBezTo>
                    <a:cubicBezTo>
                      <a:pt x="3246" y="3296"/>
                      <a:pt x="3259" y="3272"/>
                      <a:pt x="3276" y="3263"/>
                    </a:cubicBezTo>
                    <a:cubicBezTo>
                      <a:pt x="3272" y="3252"/>
                      <a:pt x="3284" y="3225"/>
                      <a:pt x="3268" y="3227"/>
                    </a:cubicBezTo>
                    <a:cubicBezTo>
                      <a:pt x="3301" y="3202"/>
                      <a:pt x="3277" y="3145"/>
                      <a:pt x="3332" y="3143"/>
                    </a:cubicBezTo>
                    <a:cubicBezTo>
                      <a:pt x="3336" y="3155"/>
                      <a:pt x="3323" y="3150"/>
                      <a:pt x="3316" y="3151"/>
                    </a:cubicBezTo>
                    <a:cubicBezTo>
                      <a:pt x="3322" y="3156"/>
                      <a:pt x="3336" y="3160"/>
                      <a:pt x="3340" y="3155"/>
                    </a:cubicBezTo>
                    <a:cubicBezTo>
                      <a:pt x="3341" y="3138"/>
                      <a:pt x="3328" y="3135"/>
                      <a:pt x="3320" y="3127"/>
                    </a:cubicBezTo>
                    <a:cubicBezTo>
                      <a:pt x="3332" y="3107"/>
                      <a:pt x="3311" y="3104"/>
                      <a:pt x="3312" y="3083"/>
                    </a:cubicBezTo>
                    <a:cubicBezTo>
                      <a:pt x="3343" y="3100"/>
                      <a:pt x="3325" y="3043"/>
                      <a:pt x="3360" y="3051"/>
                    </a:cubicBezTo>
                    <a:cubicBezTo>
                      <a:pt x="3352" y="3026"/>
                      <a:pt x="3367" y="3022"/>
                      <a:pt x="3360" y="2987"/>
                    </a:cubicBezTo>
                    <a:cubicBezTo>
                      <a:pt x="3387" y="2987"/>
                      <a:pt x="3388" y="2961"/>
                      <a:pt x="3408" y="2955"/>
                    </a:cubicBezTo>
                    <a:cubicBezTo>
                      <a:pt x="3402" y="2918"/>
                      <a:pt x="3389" y="2902"/>
                      <a:pt x="3368" y="2887"/>
                    </a:cubicBezTo>
                    <a:cubicBezTo>
                      <a:pt x="3373" y="2881"/>
                      <a:pt x="3377" y="2864"/>
                      <a:pt x="3388" y="2875"/>
                    </a:cubicBezTo>
                    <a:cubicBezTo>
                      <a:pt x="3405" y="2849"/>
                      <a:pt x="3393" y="2845"/>
                      <a:pt x="3380" y="2823"/>
                    </a:cubicBezTo>
                    <a:cubicBezTo>
                      <a:pt x="3383" y="2843"/>
                      <a:pt x="3362" y="2833"/>
                      <a:pt x="3356" y="2851"/>
                    </a:cubicBezTo>
                    <a:cubicBezTo>
                      <a:pt x="3329" y="2850"/>
                      <a:pt x="3327" y="2824"/>
                      <a:pt x="3304" y="2819"/>
                    </a:cubicBezTo>
                    <a:cubicBezTo>
                      <a:pt x="3294" y="2841"/>
                      <a:pt x="3248" y="2849"/>
                      <a:pt x="3256" y="2875"/>
                    </a:cubicBezTo>
                    <a:cubicBezTo>
                      <a:pt x="3205" y="2891"/>
                      <a:pt x="3239" y="2978"/>
                      <a:pt x="3208" y="3003"/>
                    </a:cubicBezTo>
                    <a:cubicBezTo>
                      <a:pt x="3216" y="3015"/>
                      <a:pt x="3217" y="3034"/>
                      <a:pt x="3216" y="3055"/>
                    </a:cubicBezTo>
                    <a:cubicBezTo>
                      <a:pt x="3201" y="3052"/>
                      <a:pt x="3206" y="3069"/>
                      <a:pt x="3200" y="3075"/>
                    </a:cubicBezTo>
                    <a:cubicBezTo>
                      <a:pt x="3215" y="3118"/>
                      <a:pt x="3176" y="3158"/>
                      <a:pt x="3208" y="3187"/>
                    </a:cubicBezTo>
                    <a:cubicBezTo>
                      <a:pt x="3181" y="3242"/>
                      <a:pt x="3204" y="3311"/>
                      <a:pt x="3156" y="3367"/>
                    </a:cubicBezTo>
                    <a:cubicBezTo>
                      <a:pt x="3156" y="3379"/>
                      <a:pt x="3169" y="3378"/>
                      <a:pt x="3164" y="3395"/>
                    </a:cubicBezTo>
                    <a:cubicBezTo>
                      <a:pt x="3136" y="3398"/>
                      <a:pt x="3148" y="3440"/>
                      <a:pt x="3120" y="3443"/>
                    </a:cubicBezTo>
                    <a:cubicBezTo>
                      <a:pt x="3118" y="3464"/>
                      <a:pt x="3129" y="3484"/>
                      <a:pt x="3108" y="3503"/>
                    </a:cubicBezTo>
                    <a:cubicBezTo>
                      <a:pt x="3111" y="3516"/>
                      <a:pt x="3123" y="3520"/>
                      <a:pt x="3128" y="3531"/>
                    </a:cubicBezTo>
                    <a:cubicBezTo>
                      <a:pt x="3128" y="3551"/>
                      <a:pt x="3104" y="3547"/>
                      <a:pt x="3108" y="3571"/>
                    </a:cubicBezTo>
                    <a:cubicBezTo>
                      <a:pt x="3097" y="3560"/>
                      <a:pt x="3093" y="3577"/>
                      <a:pt x="3088" y="3583"/>
                    </a:cubicBezTo>
                    <a:cubicBezTo>
                      <a:pt x="3092" y="3598"/>
                      <a:pt x="3097" y="3593"/>
                      <a:pt x="3092" y="3611"/>
                    </a:cubicBezTo>
                    <a:cubicBezTo>
                      <a:pt x="3084" y="3609"/>
                      <a:pt x="3081" y="3614"/>
                      <a:pt x="3076" y="3615"/>
                    </a:cubicBezTo>
                    <a:cubicBezTo>
                      <a:pt x="3062" y="3670"/>
                      <a:pt x="3075" y="3718"/>
                      <a:pt x="3044" y="3747"/>
                    </a:cubicBezTo>
                    <a:cubicBezTo>
                      <a:pt x="3032" y="3747"/>
                      <a:pt x="3018" y="3745"/>
                      <a:pt x="3012" y="3751"/>
                    </a:cubicBezTo>
                    <a:cubicBezTo>
                      <a:pt x="3009" y="3796"/>
                      <a:pt x="3033" y="3815"/>
                      <a:pt x="3064" y="3827"/>
                    </a:cubicBezTo>
                    <a:cubicBezTo>
                      <a:pt x="3011" y="3831"/>
                      <a:pt x="3041" y="3901"/>
                      <a:pt x="3040" y="3947"/>
                    </a:cubicBezTo>
                    <a:cubicBezTo>
                      <a:pt x="3002" y="3969"/>
                      <a:pt x="2967" y="3929"/>
                      <a:pt x="2944" y="3911"/>
                    </a:cubicBezTo>
                    <a:cubicBezTo>
                      <a:pt x="2938" y="3920"/>
                      <a:pt x="2938" y="3934"/>
                      <a:pt x="2924" y="3935"/>
                    </a:cubicBezTo>
                    <a:cubicBezTo>
                      <a:pt x="2892" y="3920"/>
                      <a:pt x="2885" y="3900"/>
                      <a:pt x="2844" y="3907"/>
                    </a:cubicBezTo>
                    <a:cubicBezTo>
                      <a:pt x="2845" y="3897"/>
                      <a:pt x="2838" y="3894"/>
                      <a:pt x="2832" y="3891"/>
                    </a:cubicBezTo>
                    <a:cubicBezTo>
                      <a:pt x="2843" y="3890"/>
                      <a:pt x="2841" y="3876"/>
                      <a:pt x="2852" y="3875"/>
                    </a:cubicBezTo>
                    <a:cubicBezTo>
                      <a:pt x="2846" y="3863"/>
                      <a:pt x="2836" y="3853"/>
                      <a:pt x="2820" y="3851"/>
                    </a:cubicBezTo>
                    <a:cubicBezTo>
                      <a:pt x="2822" y="3840"/>
                      <a:pt x="2819" y="3803"/>
                      <a:pt x="2800" y="3799"/>
                    </a:cubicBezTo>
                    <a:cubicBezTo>
                      <a:pt x="2824" y="3787"/>
                      <a:pt x="2837" y="3771"/>
                      <a:pt x="2840" y="3747"/>
                    </a:cubicBezTo>
                    <a:cubicBezTo>
                      <a:pt x="2890" y="3763"/>
                      <a:pt x="2914" y="3710"/>
                      <a:pt x="2908" y="3655"/>
                    </a:cubicBezTo>
                    <a:cubicBezTo>
                      <a:pt x="2933" y="3668"/>
                      <a:pt x="2945" y="3644"/>
                      <a:pt x="2968" y="3643"/>
                    </a:cubicBezTo>
                    <a:cubicBezTo>
                      <a:pt x="2966" y="3663"/>
                      <a:pt x="3004" y="3657"/>
                      <a:pt x="3004" y="3643"/>
                    </a:cubicBezTo>
                    <a:cubicBezTo>
                      <a:pt x="2992" y="3635"/>
                      <a:pt x="2991" y="3630"/>
                      <a:pt x="2996" y="3619"/>
                    </a:cubicBezTo>
                    <a:cubicBezTo>
                      <a:pt x="2983" y="3623"/>
                      <a:pt x="2982" y="3618"/>
                      <a:pt x="2968" y="3623"/>
                    </a:cubicBezTo>
                    <a:cubicBezTo>
                      <a:pt x="2982" y="3590"/>
                      <a:pt x="2969" y="3551"/>
                      <a:pt x="3008" y="3531"/>
                    </a:cubicBezTo>
                    <a:cubicBezTo>
                      <a:pt x="3006" y="3523"/>
                      <a:pt x="3014" y="3503"/>
                      <a:pt x="3000" y="3507"/>
                    </a:cubicBezTo>
                    <a:cubicBezTo>
                      <a:pt x="3011" y="3501"/>
                      <a:pt x="3015" y="3487"/>
                      <a:pt x="3024" y="3479"/>
                    </a:cubicBezTo>
                    <a:cubicBezTo>
                      <a:pt x="3017" y="3464"/>
                      <a:pt x="3019" y="3465"/>
                      <a:pt x="3020" y="3443"/>
                    </a:cubicBezTo>
                    <a:cubicBezTo>
                      <a:pt x="3029" y="3445"/>
                      <a:pt x="3033" y="3452"/>
                      <a:pt x="3040" y="3455"/>
                    </a:cubicBezTo>
                    <a:cubicBezTo>
                      <a:pt x="3046" y="3448"/>
                      <a:pt x="3028" y="3432"/>
                      <a:pt x="3016" y="3431"/>
                    </a:cubicBezTo>
                    <a:cubicBezTo>
                      <a:pt x="3013" y="3441"/>
                      <a:pt x="3014" y="3446"/>
                      <a:pt x="2992" y="3443"/>
                    </a:cubicBezTo>
                    <a:cubicBezTo>
                      <a:pt x="3007" y="3459"/>
                      <a:pt x="2986" y="3452"/>
                      <a:pt x="2980" y="3467"/>
                    </a:cubicBezTo>
                    <a:cubicBezTo>
                      <a:pt x="2980" y="3477"/>
                      <a:pt x="2996" y="3473"/>
                      <a:pt x="2996" y="3483"/>
                    </a:cubicBezTo>
                    <a:cubicBezTo>
                      <a:pt x="2996" y="3508"/>
                      <a:pt x="2969" y="3507"/>
                      <a:pt x="2960" y="3523"/>
                    </a:cubicBezTo>
                    <a:cubicBezTo>
                      <a:pt x="2938" y="3529"/>
                      <a:pt x="2939" y="3512"/>
                      <a:pt x="2924" y="3511"/>
                    </a:cubicBezTo>
                    <a:cubicBezTo>
                      <a:pt x="2928" y="3494"/>
                      <a:pt x="2925" y="3493"/>
                      <a:pt x="2924" y="3475"/>
                    </a:cubicBezTo>
                    <a:cubicBezTo>
                      <a:pt x="2934" y="3473"/>
                      <a:pt x="2933" y="3482"/>
                      <a:pt x="2944" y="3479"/>
                    </a:cubicBezTo>
                    <a:cubicBezTo>
                      <a:pt x="2943" y="3465"/>
                      <a:pt x="2933" y="3479"/>
                      <a:pt x="2932" y="3471"/>
                    </a:cubicBezTo>
                    <a:cubicBezTo>
                      <a:pt x="2941" y="3391"/>
                      <a:pt x="2955" y="3336"/>
                      <a:pt x="2924" y="3271"/>
                    </a:cubicBezTo>
                    <a:cubicBezTo>
                      <a:pt x="2941" y="3272"/>
                      <a:pt x="2944" y="3259"/>
                      <a:pt x="2952" y="3251"/>
                    </a:cubicBezTo>
                    <a:cubicBezTo>
                      <a:pt x="2950" y="3239"/>
                      <a:pt x="2938" y="3238"/>
                      <a:pt x="2940" y="3223"/>
                    </a:cubicBezTo>
                    <a:cubicBezTo>
                      <a:pt x="2915" y="3222"/>
                      <a:pt x="2914" y="3245"/>
                      <a:pt x="2892" y="3247"/>
                    </a:cubicBezTo>
                    <a:cubicBezTo>
                      <a:pt x="2896" y="3259"/>
                      <a:pt x="2919" y="3252"/>
                      <a:pt x="2920" y="3267"/>
                    </a:cubicBezTo>
                    <a:cubicBezTo>
                      <a:pt x="2858" y="3246"/>
                      <a:pt x="2873" y="3358"/>
                      <a:pt x="2836" y="3387"/>
                    </a:cubicBezTo>
                    <a:cubicBezTo>
                      <a:pt x="2842" y="3395"/>
                      <a:pt x="2839" y="3414"/>
                      <a:pt x="2844" y="3423"/>
                    </a:cubicBezTo>
                    <a:cubicBezTo>
                      <a:pt x="2807" y="3426"/>
                      <a:pt x="2799" y="3459"/>
                      <a:pt x="2808" y="3499"/>
                    </a:cubicBezTo>
                    <a:cubicBezTo>
                      <a:pt x="2779" y="3532"/>
                      <a:pt x="2773" y="3567"/>
                      <a:pt x="2744" y="3603"/>
                    </a:cubicBezTo>
                    <a:cubicBezTo>
                      <a:pt x="2755" y="3604"/>
                      <a:pt x="2753" y="3618"/>
                      <a:pt x="2764" y="3619"/>
                    </a:cubicBezTo>
                    <a:cubicBezTo>
                      <a:pt x="2753" y="3659"/>
                      <a:pt x="2756" y="3700"/>
                      <a:pt x="2772" y="3731"/>
                    </a:cubicBezTo>
                    <a:cubicBezTo>
                      <a:pt x="2760" y="3730"/>
                      <a:pt x="2764" y="3744"/>
                      <a:pt x="2760" y="3751"/>
                    </a:cubicBezTo>
                    <a:cubicBezTo>
                      <a:pt x="2766" y="3769"/>
                      <a:pt x="2779" y="3780"/>
                      <a:pt x="2796" y="3787"/>
                    </a:cubicBezTo>
                    <a:cubicBezTo>
                      <a:pt x="2790" y="3802"/>
                      <a:pt x="2775" y="3808"/>
                      <a:pt x="2784" y="3819"/>
                    </a:cubicBezTo>
                    <a:cubicBezTo>
                      <a:pt x="2776" y="3823"/>
                      <a:pt x="2770" y="3829"/>
                      <a:pt x="2760" y="3831"/>
                    </a:cubicBezTo>
                    <a:cubicBezTo>
                      <a:pt x="2764" y="3842"/>
                      <a:pt x="2773" y="3848"/>
                      <a:pt x="2784" y="3851"/>
                    </a:cubicBezTo>
                    <a:cubicBezTo>
                      <a:pt x="2784" y="3862"/>
                      <a:pt x="2784" y="3872"/>
                      <a:pt x="2784" y="3883"/>
                    </a:cubicBezTo>
                    <a:cubicBezTo>
                      <a:pt x="2773" y="3891"/>
                      <a:pt x="2758" y="3895"/>
                      <a:pt x="2752" y="3907"/>
                    </a:cubicBezTo>
                    <a:cubicBezTo>
                      <a:pt x="2732" y="3895"/>
                      <a:pt x="2704" y="3878"/>
                      <a:pt x="2688" y="3891"/>
                    </a:cubicBezTo>
                    <a:cubicBezTo>
                      <a:pt x="2689" y="3901"/>
                      <a:pt x="2695" y="3886"/>
                      <a:pt x="2704" y="3891"/>
                    </a:cubicBezTo>
                    <a:cubicBezTo>
                      <a:pt x="2702" y="3896"/>
                      <a:pt x="2699" y="3899"/>
                      <a:pt x="2692" y="3899"/>
                    </a:cubicBezTo>
                    <a:cubicBezTo>
                      <a:pt x="2701" y="3912"/>
                      <a:pt x="2708" y="3925"/>
                      <a:pt x="2724" y="3931"/>
                    </a:cubicBezTo>
                    <a:cubicBezTo>
                      <a:pt x="2726" y="3940"/>
                      <a:pt x="2716" y="3937"/>
                      <a:pt x="2716" y="3943"/>
                    </a:cubicBezTo>
                    <a:cubicBezTo>
                      <a:pt x="2734" y="3952"/>
                      <a:pt x="2737" y="3975"/>
                      <a:pt x="2752" y="3987"/>
                    </a:cubicBezTo>
                    <a:cubicBezTo>
                      <a:pt x="2733" y="4017"/>
                      <a:pt x="2723" y="4056"/>
                      <a:pt x="2728" y="4091"/>
                    </a:cubicBezTo>
                    <a:cubicBezTo>
                      <a:pt x="2694" y="4069"/>
                      <a:pt x="2660" y="4067"/>
                      <a:pt x="2620" y="4055"/>
                    </a:cubicBezTo>
                    <a:cubicBezTo>
                      <a:pt x="2619" y="4042"/>
                      <a:pt x="2627" y="4038"/>
                      <a:pt x="2624" y="4023"/>
                    </a:cubicBezTo>
                    <a:cubicBezTo>
                      <a:pt x="2605" y="4005"/>
                      <a:pt x="2579" y="3993"/>
                      <a:pt x="2564" y="3971"/>
                    </a:cubicBezTo>
                    <a:cubicBezTo>
                      <a:pt x="2576" y="3967"/>
                      <a:pt x="2578" y="3953"/>
                      <a:pt x="2588" y="3947"/>
                    </a:cubicBezTo>
                    <a:cubicBezTo>
                      <a:pt x="2570" y="3926"/>
                      <a:pt x="2564" y="3894"/>
                      <a:pt x="2528" y="3891"/>
                    </a:cubicBezTo>
                    <a:cubicBezTo>
                      <a:pt x="2565" y="3878"/>
                      <a:pt x="2578" y="3836"/>
                      <a:pt x="2560" y="3807"/>
                    </a:cubicBezTo>
                    <a:cubicBezTo>
                      <a:pt x="2574" y="3810"/>
                      <a:pt x="2577" y="3803"/>
                      <a:pt x="2584" y="3799"/>
                    </a:cubicBezTo>
                    <a:cubicBezTo>
                      <a:pt x="2562" y="3771"/>
                      <a:pt x="2601" y="3764"/>
                      <a:pt x="2608" y="3735"/>
                    </a:cubicBezTo>
                    <a:cubicBezTo>
                      <a:pt x="2610" y="3726"/>
                      <a:pt x="2600" y="3699"/>
                      <a:pt x="2604" y="3691"/>
                    </a:cubicBezTo>
                    <a:cubicBezTo>
                      <a:pt x="2614" y="3670"/>
                      <a:pt x="2640" y="3676"/>
                      <a:pt x="2652" y="3667"/>
                    </a:cubicBezTo>
                    <a:cubicBezTo>
                      <a:pt x="2646" y="3654"/>
                      <a:pt x="2648" y="3619"/>
                      <a:pt x="2668" y="3619"/>
                    </a:cubicBezTo>
                    <a:cubicBezTo>
                      <a:pt x="2669" y="3602"/>
                      <a:pt x="2661" y="3600"/>
                      <a:pt x="2668" y="3587"/>
                    </a:cubicBezTo>
                    <a:cubicBezTo>
                      <a:pt x="2656" y="3564"/>
                      <a:pt x="2616" y="3594"/>
                      <a:pt x="2612" y="3563"/>
                    </a:cubicBezTo>
                    <a:cubicBezTo>
                      <a:pt x="2633" y="3553"/>
                      <a:pt x="2646" y="3536"/>
                      <a:pt x="2664" y="3523"/>
                    </a:cubicBezTo>
                    <a:cubicBezTo>
                      <a:pt x="2642" y="3491"/>
                      <a:pt x="2654" y="3487"/>
                      <a:pt x="2668" y="3459"/>
                    </a:cubicBezTo>
                    <a:cubicBezTo>
                      <a:pt x="2674" y="3448"/>
                      <a:pt x="2670" y="3435"/>
                      <a:pt x="2672" y="3431"/>
                    </a:cubicBezTo>
                    <a:cubicBezTo>
                      <a:pt x="2693" y="3398"/>
                      <a:pt x="2720" y="3402"/>
                      <a:pt x="2704" y="3355"/>
                    </a:cubicBezTo>
                    <a:cubicBezTo>
                      <a:pt x="2689" y="3342"/>
                      <a:pt x="2669" y="3334"/>
                      <a:pt x="2656" y="3319"/>
                    </a:cubicBezTo>
                    <a:cubicBezTo>
                      <a:pt x="2672" y="3313"/>
                      <a:pt x="2671" y="3286"/>
                      <a:pt x="2692" y="3275"/>
                    </a:cubicBezTo>
                    <a:cubicBezTo>
                      <a:pt x="2670" y="3241"/>
                      <a:pt x="2711" y="3190"/>
                      <a:pt x="2716" y="3163"/>
                    </a:cubicBezTo>
                    <a:cubicBezTo>
                      <a:pt x="2720" y="3166"/>
                      <a:pt x="2725" y="3167"/>
                      <a:pt x="2732" y="3167"/>
                    </a:cubicBezTo>
                    <a:cubicBezTo>
                      <a:pt x="2754" y="3153"/>
                      <a:pt x="2737" y="3117"/>
                      <a:pt x="2752" y="3103"/>
                    </a:cubicBezTo>
                    <a:cubicBezTo>
                      <a:pt x="2748" y="3093"/>
                      <a:pt x="2738" y="3088"/>
                      <a:pt x="2736" y="3075"/>
                    </a:cubicBezTo>
                    <a:cubicBezTo>
                      <a:pt x="2743" y="3067"/>
                      <a:pt x="2744" y="3054"/>
                      <a:pt x="2752" y="3047"/>
                    </a:cubicBezTo>
                    <a:cubicBezTo>
                      <a:pt x="2747" y="3039"/>
                      <a:pt x="2746" y="3027"/>
                      <a:pt x="2732" y="3027"/>
                    </a:cubicBezTo>
                    <a:cubicBezTo>
                      <a:pt x="2736" y="3019"/>
                      <a:pt x="2744" y="3015"/>
                      <a:pt x="2744" y="3003"/>
                    </a:cubicBezTo>
                    <a:cubicBezTo>
                      <a:pt x="2745" y="3007"/>
                      <a:pt x="2762" y="3020"/>
                      <a:pt x="2760" y="3003"/>
                    </a:cubicBezTo>
                    <a:cubicBezTo>
                      <a:pt x="2773" y="2998"/>
                      <a:pt x="2763" y="3016"/>
                      <a:pt x="2776" y="3011"/>
                    </a:cubicBezTo>
                    <a:cubicBezTo>
                      <a:pt x="2778" y="2998"/>
                      <a:pt x="2785" y="2994"/>
                      <a:pt x="2804" y="2999"/>
                    </a:cubicBezTo>
                    <a:cubicBezTo>
                      <a:pt x="2808" y="2987"/>
                      <a:pt x="2795" y="2992"/>
                      <a:pt x="2788" y="2991"/>
                    </a:cubicBezTo>
                    <a:cubicBezTo>
                      <a:pt x="2794" y="2986"/>
                      <a:pt x="2792" y="2974"/>
                      <a:pt x="2792" y="2963"/>
                    </a:cubicBezTo>
                    <a:cubicBezTo>
                      <a:pt x="2801" y="2960"/>
                      <a:pt x="2806" y="2953"/>
                      <a:pt x="2820" y="2955"/>
                    </a:cubicBezTo>
                    <a:cubicBezTo>
                      <a:pt x="2810" y="2941"/>
                      <a:pt x="2810" y="2911"/>
                      <a:pt x="2800" y="2887"/>
                    </a:cubicBezTo>
                    <a:cubicBezTo>
                      <a:pt x="2807" y="2873"/>
                      <a:pt x="2809" y="2896"/>
                      <a:pt x="2812" y="2899"/>
                    </a:cubicBezTo>
                    <a:cubicBezTo>
                      <a:pt x="2817" y="2896"/>
                      <a:pt x="2823" y="2894"/>
                      <a:pt x="2832" y="2895"/>
                    </a:cubicBezTo>
                    <a:cubicBezTo>
                      <a:pt x="2833" y="2884"/>
                      <a:pt x="2826" y="2865"/>
                      <a:pt x="2844" y="2871"/>
                    </a:cubicBezTo>
                    <a:cubicBezTo>
                      <a:pt x="2845" y="2863"/>
                      <a:pt x="2843" y="2858"/>
                      <a:pt x="2836" y="2859"/>
                    </a:cubicBezTo>
                    <a:cubicBezTo>
                      <a:pt x="2835" y="2843"/>
                      <a:pt x="2863" y="2836"/>
                      <a:pt x="2856" y="2827"/>
                    </a:cubicBezTo>
                    <a:cubicBezTo>
                      <a:pt x="2868" y="2825"/>
                      <a:pt x="2879" y="2811"/>
                      <a:pt x="2888" y="2819"/>
                    </a:cubicBezTo>
                    <a:cubicBezTo>
                      <a:pt x="2884" y="2809"/>
                      <a:pt x="2881" y="2800"/>
                      <a:pt x="2876" y="2791"/>
                    </a:cubicBezTo>
                    <a:cubicBezTo>
                      <a:pt x="2904" y="2785"/>
                      <a:pt x="2882" y="2724"/>
                      <a:pt x="2904" y="2723"/>
                    </a:cubicBezTo>
                    <a:cubicBezTo>
                      <a:pt x="2890" y="2687"/>
                      <a:pt x="2910" y="2657"/>
                      <a:pt x="2892" y="2631"/>
                    </a:cubicBezTo>
                    <a:cubicBezTo>
                      <a:pt x="2904" y="2631"/>
                      <a:pt x="2911" y="2626"/>
                      <a:pt x="2920" y="2623"/>
                    </a:cubicBezTo>
                    <a:cubicBezTo>
                      <a:pt x="2921" y="2588"/>
                      <a:pt x="2928" y="2565"/>
                      <a:pt x="2908" y="2547"/>
                    </a:cubicBezTo>
                    <a:cubicBezTo>
                      <a:pt x="2917" y="2536"/>
                      <a:pt x="2917" y="2516"/>
                      <a:pt x="2920" y="2499"/>
                    </a:cubicBezTo>
                    <a:cubicBezTo>
                      <a:pt x="2949" y="2505"/>
                      <a:pt x="2950" y="2460"/>
                      <a:pt x="2992" y="2467"/>
                    </a:cubicBezTo>
                    <a:cubicBezTo>
                      <a:pt x="2976" y="2435"/>
                      <a:pt x="3006" y="2384"/>
                      <a:pt x="2996" y="2347"/>
                    </a:cubicBezTo>
                    <a:cubicBezTo>
                      <a:pt x="3006" y="2327"/>
                      <a:pt x="3033" y="2295"/>
                      <a:pt x="3028" y="2263"/>
                    </a:cubicBezTo>
                    <a:cubicBezTo>
                      <a:pt x="3037" y="2262"/>
                      <a:pt x="3035" y="2249"/>
                      <a:pt x="3048" y="2251"/>
                    </a:cubicBezTo>
                    <a:cubicBezTo>
                      <a:pt x="3048" y="2242"/>
                      <a:pt x="3041" y="2239"/>
                      <a:pt x="3044" y="2227"/>
                    </a:cubicBezTo>
                    <a:cubicBezTo>
                      <a:pt x="3065" y="2210"/>
                      <a:pt x="3094" y="2202"/>
                      <a:pt x="3116" y="2187"/>
                    </a:cubicBezTo>
                    <a:cubicBezTo>
                      <a:pt x="3116" y="2163"/>
                      <a:pt x="3109" y="2165"/>
                      <a:pt x="3104" y="2143"/>
                    </a:cubicBezTo>
                    <a:cubicBezTo>
                      <a:pt x="3096" y="2139"/>
                      <a:pt x="3079" y="2141"/>
                      <a:pt x="3080" y="2119"/>
                    </a:cubicBezTo>
                    <a:cubicBezTo>
                      <a:pt x="3090" y="2131"/>
                      <a:pt x="3098" y="2104"/>
                      <a:pt x="3092" y="2099"/>
                    </a:cubicBezTo>
                    <a:cubicBezTo>
                      <a:pt x="3085" y="2109"/>
                      <a:pt x="3087" y="2103"/>
                      <a:pt x="3072" y="2103"/>
                    </a:cubicBezTo>
                    <a:cubicBezTo>
                      <a:pt x="3072" y="2098"/>
                      <a:pt x="3072" y="2092"/>
                      <a:pt x="3072" y="2087"/>
                    </a:cubicBezTo>
                    <a:cubicBezTo>
                      <a:pt x="3080" y="2087"/>
                      <a:pt x="3088" y="2087"/>
                      <a:pt x="3096" y="2087"/>
                    </a:cubicBezTo>
                    <a:cubicBezTo>
                      <a:pt x="3090" y="2081"/>
                      <a:pt x="3078" y="2081"/>
                      <a:pt x="3080" y="2067"/>
                    </a:cubicBezTo>
                    <a:cubicBezTo>
                      <a:pt x="3084" y="2074"/>
                      <a:pt x="3091" y="2077"/>
                      <a:pt x="3104" y="2075"/>
                    </a:cubicBezTo>
                    <a:cubicBezTo>
                      <a:pt x="3117" y="2037"/>
                      <a:pt x="3159" y="2029"/>
                      <a:pt x="3164" y="1983"/>
                    </a:cubicBezTo>
                    <a:cubicBezTo>
                      <a:pt x="3197" y="1981"/>
                      <a:pt x="3195" y="1945"/>
                      <a:pt x="3224" y="1939"/>
                    </a:cubicBezTo>
                    <a:cubicBezTo>
                      <a:pt x="3223" y="1919"/>
                      <a:pt x="3221" y="1889"/>
                      <a:pt x="3228" y="1867"/>
                    </a:cubicBezTo>
                    <a:cubicBezTo>
                      <a:pt x="3237" y="1866"/>
                      <a:pt x="3243" y="1868"/>
                      <a:pt x="3248" y="1871"/>
                    </a:cubicBezTo>
                    <a:cubicBezTo>
                      <a:pt x="3247" y="1851"/>
                      <a:pt x="3260" y="1810"/>
                      <a:pt x="3272" y="1839"/>
                    </a:cubicBezTo>
                    <a:cubicBezTo>
                      <a:pt x="3286" y="1827"/>
                      <a:pt x="3265" y="1817"/>
                      <a:pt x="3268" y="1803"/>
                    </a:cubicBezTo>
                    <a:cubicBezTo>
                      <a:pt x="3278" y="1801"/>
                      <a:pt x="3279" y="1790"/>
                      <a:pt x="3296" y="1795"/>
                    </a:cubicBezTo>
                    <a:cubicBezTo>
                      <a:pt x="3287" y="1789"/>
                      <a:pt x="3304" y="1782"/>
                      <a:pt x="3288" y="1783"/>
                    </a:cubicBezTo>
                    <a:cubicBezTo>
                      <a:pt x="3294" y="1765"/>
                      <a:pt x="3320" y="1767"/>
                      <a:pt x="3332" y="1755"/>
                    </a:cubicBezTo>
                    <a:cubicBezTo>
                      <a:pt x="3332" y="1761"/>
                      <a:pt x="3331" y="1766"/>
                      <a:pt x="3336" y="1767"/>
                    </a:cubicBezTo>
                    <a:cubicBezTo>
                      <a:pt x="3339" y="1766"/>
                      <a:pt x="3340" y="1763"/>
                      <a:pt x="3344" y="1763"/>
                    </a:cubicBezTo>
                    <a:cubicBezTo>
                      <a:pt x="3325" y="1742"/>
                      <a:pt x="3315" y="1712"/>
                      <a:pt x="3300" y="1687"/>
                    </a:cubicBezTo>
                    <a:cubicBezTo>
                      <a:pt x="3279" y="1690"/>
                      <a:pt x="3268" y="1682"/>
                      <a:pt x="3260" y="1671"/>
                    </a:cubicBezTo>
                    <a:cubicBezTo>
                      <a:pt x="3257" y="1703"/>
                      <a:pt x="3214" y="1694"/>
                      <a:pt x="3216" y="1731"/>
                    </a:cubicBezTo>
                    <a:cubicBezTo>
                      <a:pt x="3211" y="1731"/>
                      <a:pt x="3205" y="1731"/>
                      <a:pt x="3200" y="1731"/>
                    </a:cubicBezTo>
                    <a:cubicBezTo>
                      <a:pt x="3205" y="1743"/>
                      <a:pt x="3172" y="1772"/>
                      <a:pt x="3196" y="1791"/>
                    </a:cubicBezTo>
                    <a:cubicBezTo>
                      <a:pt x="3170" y="1838"/>
                      <a:pt x="3117" y="1858"/>
                      <a:pt x="3120" y="1923"/>
                    </a:cubicBezTo>
                    <a:cubicBezTo>
                      <a:pt x="3090" y="1919"/>
                      <a:pt x="3085" y="1943"/>
                      <a:pt x="3044" y="1931"/>
                    </a:cubicBezTo>
                    <a:cubicBezTo>
                      <a:pt x="3058" y="1935"/>
                      <a:pt x="3069" y="1944"/>
                      <a:pt x="3080" y="1951"/>
                    </a:cubicBezTo>
                    <a:cubicBezTo>
                      <a:pt x="3068" y="1992"/>
                      <a:pt x="3064" y="2032"/>
                      <a:pt x="3008" y="2035"/>
                    </a:cubicBezTo>
                    <a:cubicBezTo>
                      <a:pt x="2996" y="2041"/>
                      <a:pt x="3005" y="2044"/>
                      <a:pt x="3000" y="2059"/>
                    </a:cubicBezTo>
                    <a:cubicBezTo>
                      <a:pt x="3002" y="2068"/>
                      <a:pt x="3020" y="2061"/>
                      <a:pt x="3028" y="2063"/>
                    </a:cubicBezTo>
                    <a:cubicBezTo>
                      <a:pt x="3021" y="2070"/>
                      <a:pt x="3031" y="2073"/>
                      <a:pt x="3028" y="2087"/>
                    </a:cubicBezTo>
                    <a:cubicBezTo>
                      <a:pt x="3020" y="2094"/>
                      <a:pt x="3023" y="2087"/>
                      <a:pt x="3012" y="2087"/>
                    </a:cubicBezTo>
                    <a:cubicBezTo>
                      <a:pt x="3036" y="2099"/>
                      <a:pt x="3013" y="2139"/>
                      <a:pt x="3032" y="2151"/>
                    </a:cubicBezTo>
                    <a:cubicBezTo>
                      <a:pt x="3026" y="2166"/>
                      <a:pt x="2992" y="2153"/>
                      <a:pt x="2996" y="2179"/>
                    </a:cubicBezTo>
                    <a:cubicBezTo>
                      <a:pt x="2987" y="2180"/>
                      <a:pt x="2981" y="2178"/>
                      <a:pt x="2976" y="2175"/>
                    </a:cubicBezTo>
                    <a:cubicBezTo>
                      <a:pt x="2965" y="2188"/>
                      <a:pt x="2960" y="2210"/>
                      <a:pt x="2968" y="2231"/>
                    </a:cubicBezTo>
                    <a:cubicBezTo>
                      <a:pt x="2952" y="2243"/>
                      <a:pt x="2946" y="2265"/>
                      <a:pt x="2932" y="2279"/>
                    </a:cubicBezTo>
                    <a:cubicBezTo>
                      <a:pt x="2953" y="2307"/>
                      <a:pt x="2944" y="2341"/>
                      <a:pt x="2908" y="2351"/>
                    </a:cubicBezTo>
                    <a:cubicBezTo>
                      <a:pt x="2907" y="2384"/>
                      <a:pt x="2898" y="2408"/>
                      <a:pt x="2872" y="2415"/>
                    </a:cubicBezTo>
                    <a:cubicBezTo>
                      <a:pt x="2869" y="2434"/>
                      <a:pt x="2879" y="2440"/>
                      <a:pt x="2888" y="2447"/>
                    </a:cubicBezTo>
                    <a:cubicBezTo>
                      <a:pt x="2872" y="2462"/>
                      <a:pt x="2888" y="2484"/>
                      <a:pt x="2884" y="2511"/>
                    </a:cubicBezTo>
                    <a:cubicBezTo>
                      <a:pt x="2871" y="2520"/>
                      <a:pt x="2852" y="2521"/>
                      <a:pt x="2852" y="2543"/>
                    </a:cubicBezTo>
                    <a:cubicBezTo>
                      <a:pt x="2837" y="2544"/>
                      <a:pt x="2830" y="2553"/>
                      <a:pt x="2816" y="2555"/>
                    </a:cubicBezTo>
                    <a:cubicBezTo>
                      <a:pt x="2828" y="2560"/>
                      <a:pt x="2832" y="2573"/>
                      <a:pt x="2836" y="2587"/>
                    </a:cubicBezTo>
                    <a:cubicBezTo>
                      <a:pt x="2812" y="2613"/>
                      <a:pt x="2839" y="2649"/>
                      <a:pt x="2804" y="2663"/>
                    </a:cubicBezTo>
                    <a:cubicBezTo>
                      <a:pt x="2804" y="2675"/>
                      <a:pt x="2808" y="2683"/>
                      <a:pt x="2816" y="2687"/>
                    </a:cubicBezTo>
                    <a:cubicBezTo>
                      <a:pt x="2787" y="2705"/>
                      <a:pt x="2792" y="2757"/>
                      <a:pt x="2752" y="2763"/>
                    </a:cubicBezTo>
                    <a:cubicBezTo>
                      <a:pt x="2751" y="2773"/>
                      <a:pt x="2754" y="2780"/>
                      <a:pt x="2760" y="2783"/>
                    </a:cubicBezTo>
                    <a:cubicBezTo>
                      <a:pt x="2750" y="2789"/>
                      <a:pt x="2744" y="2799"/>
                      <a:pt x="2728" y="2799"/>
                    </a:cubicBezTo>
                    <a:cubicBezTo>
                      <a:pt x="2749" y="2835"/>
                      <a:pt x="2727" y="2870"/>
                      <a:pt x="2696" y="2883"/>
                    </a:cubicBezTo>
                    <a:cubicBezTo>
                      <a:pt x="2708" y="2894"/>
                      <a:pt x="2700" y="2894"/>
                      <a:pt x="2688" y="2899"/>
                    </a:cubicBezTo>
                    <a:cubicBezTo>
                      <a:pt x="2685" y="2911"/>
                      <a:pt x="2699" y="2907"/>
                      <a:pt x="2696" y="2919"/>
                    </a:cubicBezTo>
                    <a:cubicBezTo>
                      <a:pt x="2677" y="2935"/>
                      <a:pt x="2679" y="2974"/>
                      <a:pt x="2664" y="3007"/>
                    </a:cubicBezTo>
                    <a:cubicBezTo>
                      <a:pt x="2657" y="3004"/>
                      <a:pt x="2649" y="3000"/>
                      <a:pt x="2640" y="2999"/>
                    </a:cubicBezTo>
                    <a:cubicBezTo>
                      <a:pt x="2612" y="3024"/>
                      <a:pt x="2581" y="3075"/>
                      <a:pt x="2628" y="3103"/>
                    </a:cubicBezTo>
                    <a:cubicBezTo>
                      <a:pt x="2617" y="3120"/>
                      <a:pt x="2618" y="3124"/>
                      <a:pt x="2624" y="3147"/>
                    </a:cubicBezTo>
                    <a:cubicBezTo>
                      <a:pt x="2616" y="3146"/>
                      <a:pt x="2616" y="3136"/>
                      <a:pt x="2612" y="3131"/>
                    </a:cubicBezTo>
                    <a:cubicBezTo>
                      <a:pt x="2604" y="3132"/>
                      <a:pt x="2604" y="3142"/>
                      <a:pt x="2596" y="3143"/>
                    </a:cubicBezTo>
                    <a:cubicBezTo>
                      <a:pt x="2600" y="3150"/>
                      <a:pt x="2609" y="3152"/>
                      <a:pt x="2620" y="3151"/>
                    </a:cubicBezTo>
                    <a:cubicBezTo>
                      <a:pt x="2619" y="3164"/>
                      <a:pt x="2627" y="3168"/>
                      <a:pt x="2624" y="3183"/>
                    </a:cubicBezTo>
                    <a:cubicBezTo>
                      <a:pt x="2617" y="3183"/>
                      <a:pt x="2611" y="3183"/>
                      <a:pt x="2604" y="3183"/>
                    </a:cubicBezTo>
                    <a:cubicBezTo>
                      <a:pt x="2604" y="3196"/>
                      <a:pt x="2610" y="3204"/>
                      <a:pt x="2616" y="3211"/>
                    </a:cubicBezTo>
                    <a:cubicBezTo>
                      <a:pt x="2611" y="3227"/>
                      <a:pt x="2595" y="3234"/>
                      <a:pt x="2608" y="3247"/>
                    </a:cubicBezTo>
                    <a:cubicBezTo>
                      <a:pt x="2570" y="3253"/>
                      <a:pt x="2571" y="3298"/>
                      <a:pt x="2540" y="3311"/>
                    </a:cubicBezTo>
                    <a:cubicBezTo>
                      <a:pt x="2548" y="3321"/>
                      <a:pt x="2541" y="3345"/>
                      <a:pt x="2552" y="3351"/>
                    </a:cubicBezTo>
                    <a:cubicBezTo>
                      <a:pt x="2536" y="3366"/>
                      <a:pt x="2546" y="3372"/>
                      <a:pt x="2548" y="3395"/>
                    </a:cubicBezTo>
                    <a:cubicBezTo>
                      <a:pt x="2543" y="3395"/>
                      <a:pt x="2537" y="3395"/>
                      <a:pt x="2532" y="3395"/>
                    </a:cubicBezTo>
                    <a:cubicBezTo>
                      <a:pt x="2538" y="3401"/>
                      <a:pt x="2548" y="3403"/>
                      <a:pt x="2544" y="3419"/>
                    </a:cubicBezTo>
                    <a:cubicBezTo>
                      <a:pt x="2531" y="3417"/>
                      <a:pt x="2528" y="3424"/>
                      <a:pt x="2524" y="3431"/>
                    </a:cubicBezTo>
                    <a:cubicBezTo>
                      <a:pt x="2532" y="3486"/>
                      <a:pt x="2566" y="3506"/>
                      <a:pt x="2572" y="3555"/>
                    </a:cubicBezTo>
                    <a:cubicBezTo>
                      <a:pt x="2521" y="3571"/>
                      <a:pt x="2487" y="3608"/>
                      <a:pt x="2512" y="3659"/>
                    </a:cubicBezTo>
                    <a:cubicBezTo>
                      <a:pt x="2503" y="3659"/>
                      <a:pt x="2500" y="3652"/>
                      <a:pt x="2488" y="3655"/>
                    </a:cubicBezTo>
                    <a:cubicBezTo>
                      <a:pt x="2497" y="3666"/>
                      <a:pt x="2506" y="3677"/>
                      <a:pt x="2528" y="3675"/>
                    </a:cubicBezTo>
                    <a:cubicBezTo>
                      <a:pt x="2529" y="3696"/>
                      <a:pt x="2507" y="3694"/>
                      <a:pt x="2512" y="3719"/>
                    </a:cubicBezTo>
                    <a:cubicBezTo>
                      <a:pt x="2493" y="3716"/>
                      <a:pt x="2486" y="3703"/>
                      <a:pt x="2476" y="3691"/>
                    </a:cubicBezTo>
                    <a:cubicBezTo>
                      <a:pt x="2464" y="3704"/>
                      <a:pt x="2487" y="3715"/>
                      <a:pt x="2484" y="3731"/>
                    </a:cubicBezTo>
                    <a:cubicBezTo>
                      <a:pt x="2480" y="3731"/>
                      <a:pt x="2476" y="3731"/>
                      <a:pt x="2472" y="3731"/>
                    </a:cubicBezTo>
                    <a:cubicBezTo>
                      <a:pt x="2481" y="3746"/>
                      <a:pt x="2474" y="3777"/>
                      <a:pt x="2488" y="3787"/>
                    </a:cubicBezTo>
                    <a:cubicBezTo>
                      <a:pt x="2483" y="3800"/>
                      <a:pt x="2476" y="3809"/>
                      <a:pt x="2468" y="3819"/>
                    </a:cubicBezTo>
                    <a:cubicBezTo>
                      <a:pt x="2466" y="3839"/>
                      <a:pt x="2483" y="3842"/>
                      <a:pt x="2492" y="3851"/>
                    </a:cubicBezTo>
                    <a:cubicBezTo>
                      <a:pt x="2485" y="3868"/>
                      <a:pt x="2479" y="3890"/>
                      <a:pt x="2500" y="3903"/>
                    </a:cubicBezTo>
                    <a:cubicBezTo>
                      <a:pt x="2496" y="3910"/>
                      <a:pt x="2487" y="3912"/>
                      <a:pt x="2476" y="3911"/>
                    </a:cubicBezTo>
                    <a:cubicBezTo>
                      <a:pt x="2474" y="3952"/>
                      <a:pt x="2467" y="3978"/>
                      <a:pt x="2460" y="4007"/>
                    </a:cubicBezTo>
                    <a:cubicBezTo>
                      <a:pt x="2465" y="4013"/>
                      <a:pt x="2482" y="4025"/>
                      <a:pt x="2464" y="4031"/>
                    </a:cubicBezTo>
                    <a:cubicBezTo>
                      <a:pt x="2478" y="4042"/>
                      <a:pt x="2480" y="4065"/>
                      <a:pt x="2496" y="4075"/>
                    </a:cubicBezTo>
                    <a:cubicBezTo>
                      <a:pt x="2481" y="4099"/>
                      <a:pt x="2477" y="4128"/>
                      <a:pt x="2496" y="4151"/>
                    </a:cubicBezTo>
                    <a:cubicBezTo>
                      <a:pt x="2480" y="4167"/>
                      <a:pt x="2440" y="4201"/>
                      <a:pt x="2468" y="4223"/>
                    </a:cubicBezTo>
                    <a:cubicBezTo>
                      <a:pt x="2459" y="4229"/>
                      <a:pt x="2445" y="4230"/>
                      <a:pt x="2432" y="4231"/>
                    </a:cubicBezTo>
                    <a:cubicBezTo>
                      <a:pt x="2417" y="4240"/>
                      <a:pt x="2416" y="4261"/>
                      <a:pt x="2432" y="4267"/>
                    </a:cubicBezTo>
                    <a:cubicBezTo>
                      <a:pt x="2440" y="4255"/>
                      <a:pt x="2462" y="4257"/>
                      <a:pt x="2476" y="4251"/>
                    </a:cubicBezTo>
                    <a:cubicBezTo>
                      <a:pt x="2463" y="4268"/>
                      <a:pt x="2456" y="4288"/>
                      <a:pt x="2460" y="4307"/>
                    </a:cubicBezTo>
                    <a:cubicBezTo>
                      <a:pt x="2450" y="4314"/>
                      <a:pt x="2437" y="4303"/>
                      <a:pt x="2416" y="4311"/>
                    </a:cubicBezTo>
                    <a:cubicBezTo>
                      <a:pt x="2419" y="4315"/>
                      <a:pt x="2425" y="4315"/>
                      <a:pt x="2424" y="4323"/>
                    </a:cubicBezTo>
                    <a:cubicBezTo>
                      <a:pt x="2413" y="4323"/>
                      <a:pt x="2416" y="4330"/>
                      <a:pt x="2408" y="4323"/>
                    </a:cubicBezTo>
                    <a:cubicBezTo>
                      <a:pt x="2406" y="4330"/>
                      <a:pt x="2394" y="4345"/>
                      <a:pt x="2376" y="4347"/>
                    </a:cubicBezTo>
                    <a:cubicBezTo>
                      <a:pt x="2364" y="4389"/>
                      <a:pt x="2359" y="4412"/>
                      <a:pt x="2368" y="4443"/>
                    </a:cubicBezTo>
                    <a:cubicBezTo>
                      <a:pt x="2459" y="4439"/>
                      <a:pt x="2461" y="4366"/>
                      <a:pt x="2500" y="4307"/>
                    </a:cubicBezTo>
                    <a:cubicBezTo>
                      <a:pt x="2493" y="4278"/>
                      <a:pt x="2490" y="4264"/>
                      <a:pt x="2480" y="4243"/>
                    </a:cubicBezTo>
                    <a:cubicBezTo>
                      <a:pt x="2497" y="4235"/>
                      <a:pt x="2499" y="4219"/>
                      <a:pt x="2524" y="4227"/>
                    </a:cubicBezTo>
                    <a:cubicBezTo>
                      <a:pt x="2553" y="4221"/>
                      <a:pt x="2547" y="4180"/>
                      <a:pt x="2576" y="4175"/>
                    </a:cubicBezTo>
                    <a:cubicBezTo>
                      <a:pt x="2563" y="4169"/>
                      <a:pt x="2571" y="4161"/>
                      <a:pt x="2572" y="4147"/>
                    </a:cubicBezTo>
                    <a:cubicBezTo>
                      <a:pt x="2605" y="4164"/>
                      <a:pt x="2628" y="4179"/>
                      <a:pt x="2656" y="4159"/>
                    </a:cubicBezTo>
                    <a:cubicBezTo>
                      <a:pt x="2654" y="4171"/>
                      <a:pt x="2679" y="4178"/>
                      <a:pt x="2696" y="4183"/>
                    </a:cubicBezTo>
                    <a:cubicBezTo>
                      <a:pt x="2691" y="4205"/>
                      <a:pt x="2697" y="4200"/>
                      <a:pt x="2700" y="4219"/>
                    </a:cubicBezTo>
                    <a:cubicBezTo>
                      <a:pt x="2683" y="4221"/>
                      <a:pt x="2698" y="4231"/>
                      <a:pt x="2684" y="4231"/>
                    </a:cubicBezTo>
                    <a:cubicBezTo>
                      <a:pt x="2699" y="4256"/>
                      <a:pt x="2671" y="4319"/>
                      <a:pt x="2724" y="4299"/>
                    </a:cubicBezTo>
                    <a:cubicBezTo>
                      <a:pt x="2715" y="4308"/>
                      <a:pt x="2721" y="4325"/>
                      <a:pt x="2736" y="4323"/>
                    </a:cubicBezTo>
                    <a:cubicBezTo>
                      <a:pt x="2723" y="4330"/>
                      <a:pt x="2715" y="4342"/>
                      <a:pt x="2728" y="4355"/>
                    </a:cubicBezTo>
                    <a:cubicBezTo>
                      <a:pt x="2667" y="4380"/>
                      <a:pt x="2753" y="4433"/>
                      <a:pt x="2752" y="4459"/>
                    </a:cubicBezTo>
                    <a:cubicBezTo>
                      <a:pt x="2734" y="4464"/>
                      <a:pt x="2753" y="4476"/>
                      <a:pt x="2732" y="4483"/>
                    </a:cubicBezTo>
                    <a:cubicBezTo>
                      <a:pt x="2733" y="4555"/>
                      <a:pt x="2738" y="4605"/>
                      <a:pt x="2772" y="4647"/>
                    </a:cubicBezTo>
                    <a:cubicBezTo>
                      <a:pt x="2768" y="4647"/>
                      <a:pt x="2764" y="4647"/>
                      <a:pt x="2760" y="4647"/>
                    </a:cubicBezTo>
                    <a:cubicBezTo>
                      <a:pt x="2762" y="4702"/>
                      <a:pt x="2836" y="4752"/>
                      <a:pt x="2768" y="4767"/>
                    </a:cubicBezTo>
                    <a:cubicBezTo>
                      <a:pt x="2752" y="4775"/>
                      <a:pt x="2757" y="4804"/>
                      <a:pt x="2740" y="4811"/>
                    </a:cubicBezTo>
                    <a:cubicBezTo>
                      <a:pt x="2759" y="4847"/>
                      <a:pt x="2708" y="4878"/>
                      <a:pt x="2692" y="4887"/>
                    </a:cubicBezTo>
                    <a:cubicBezTo>
                      <a:pt x="2693" y="4898"/>
                      <a:pt x="2700" y="4900"/>
                      <a:pt x="2684" y="4899"/>
                    </a:cubicBezTo>
                    <a:cubicBezTo>
                      <a:pt x="2689" y="4916"/>
                      <a:pt x="2702" y="4897"/>
                      <a:pt x="2712" y="4895"/>
                    </a:cubicBezTo>
                    <a:cubicBezTo>
                      <a:pt x="2712" y="4899"/>
                      <a:pt x="2712" y="4903"/>
                      <a:pt x="2712" y="4907"/>
                    </a:cubicBezTo>
                    <a:cubicBezTo>
                      <a:pt x="2736" y="4897"/>
                      <a:pt x="2750" y="4880"/>
                      <a:pt x="2756" y="4863"/>
                    </a:cubicBezTo>
                    <a:cubicBezTo>
                      <a:pt x="2772" y="4876"/>
                      <a:pt x="2782" y="4857"/>
                      <a:pt x="2812" y="4863"/>
                    </a:cubicBezTo>
                    <a:cubicBezTo>
                      <a:pt x="2823" y="4852"/>
                      <a:pt x="2828" y="4836"/>
                      <a:pt x="2832" y="4819"/>
                    </a:cubicBezTo>
                    <a:cubicBezTo>
                      <a:pt x="2824" y="4809"/>
                      <a:pt x="2811" y="4803"/>
                      <a:pt x="2796" y="4799"/>
                    </a:cubicBezTo>
                    <a:cubicBezTo>
                      <a:pt x="2798" y="4769"/>
                      <a:pt x="2824" y="4763"/>
                      <a:pt x="2836" y="4743"/>
                    </a:cubicBezTo>
                    <a:cubicBezTo>
                      <a:pt x="2814" y="4702"/>
                      <a:pt x="2810" y="4640"/>
                      <a:pt x="2784" y="4623"/>
                    </a:cubicBezTo>
                    <a:cubicBezTo>
                      <a:pt x="2794" y="4607"/>
                      <a:pt x="2806" y="4550"/>
                      <a:pt x="2784" y="4539"/>
                    </a:cubicBezTo>
                    <a:cubicBezTo>
                      <a:pt x="2793" y="4522"/>
                      <a:pt x="2816" y="4560"/>
                      <a:pt x="2820" y="4535"/>
                    </a:cubicBezTo>
                    <a:cubicBezTo>
                      <a:pt x="2817" y="4551"/>
                      <a:pt x="2830" y="4562"/>
                      <a:pt x="2848" y="4567"/>
                    </a:cubicBezTo>
                    <a:cubicBezTo>
                      <a:pt x="2870" y="4553"/>
                      <a:pt x="2903" y="4550"/>
                      <a:pt x="2916" y="4527"/>
                    </a:cubicBezTo>
                    <a:cubicBezTo>
                      <a:pt x="2900" y="4512"/>
                      <a:pt x="2925" y="4474"/>
                      <a:pt x="2888" y="4475"/>
                    </a:cubicBezTo>
                    <a:cubicBezTo>
                      <a:pt x="2876" y="4483"/>
                      <a:pt x="2881" y="4508"/>
                      <a:pt x="2872" y="4519"/>
                    </a:cubicBezTo>
                    <a:cubicBezTo>
                      <a:pt x="2860" y="4516"/>
                      <a:pt x="2857" y="4523"/>
                      <a:pt x="2848" y="4523"/>
                    </a:cubicBezTo>
                    <a:cubicBezTo>
                      <a:pt x="2840" y="4500"/>
                      <a:pt x="2847" y="4482"/>
                      <a:pt x="2824" y="4471"/>
                    </a:cubicBezTo>
                    <a:cubicBezTo>
                      <a:pt x="2839" y="4456"/>
                      <a:pt x="2806" y="4440"/>
                      <a:pt x="2820" y="4427"/>
                    </a:cubicBezTo>
                    <a:cubicBezTo>
                      <a:pt x="2815" y="4417"/>
                      <a:pt x="2804" y="4414"/>
                      <a:pt x="2792" y="4411"/>
                    </a:cubicBezTo>
                    <a:cubicBezTo>
                      <a:pt x="2799" y="4393"/>
                      <a:pt x="2838" y="4385"/>
                      <a:pt x="2828" y="4363"/>
                    </a:cubicBezTo>
                    <a:cubicBezTo>
                      <a:pt x="2835" y="4354"/>
                      <a:pt x="2855" y="4365"/>
                      <a:pt x="2868" y="4371"/>
                    </a:cubicBezTo>
                    <a:cubicBezTo>
                      <a:pt x="2875" y="4370"/>
                      <a:pt x="2870" y="4357"/>
                      <a:pt x="2876" y="4355"/>
                    </a:cubicBezTo>
                    <a:cubicBezTo>
                      <a:pt x="2865" y="4346"/>
                      <a:pt x="2849" y="4342"/>
                      <a:pt x="2832" y="4339"/>
                    </a:cubicBezTo>
                    <a:cubicBezTo>
                      <a:pt x="2840" y="4311"/>
                      <a:pt x="2815" y="4316"/>
                      <a:pt x="2804" y="4307"/>
                    </a:cubicBezTo>
                    <a:cubicBezTo>
                      <a:pt x="2804" y="4298"/>
                      <a:pt x="2804" y="4288"/>
                      <a:pt x="2804" y="4279"/>
                    </a:cubicBezTo>
                    <a:cubicBezTo>
                      <a:pt x="2819" y="4283"/>
                      <a:pt x="2810" y="4264"/>
                      <a:pt x="2824" y="4267"/>
                    </a:cubicBezTo>
                    <a:cubicBezTo>
                      <a:pt x="2821" y="4260"/>
                      <a:pt x="2817" y="4252"/>
                      <a:pt x="2816" y="4243"/>
                    </a:cubicBezTo>
                    <a:cubicBezTo>
                      <a:pt x="2799" y="4247"/>
                      <a:pt x="2794" y="4244"/>
                      <a:pt x="2776" y="4251"/>
                    </a:cubicBezTo>
                    <a:cubicBezTo>
                      <a:pt x="2776" y="4247"/>
                      <a:pt x="2781" y="4248"/>
                      <a:pt x="2784" y="4247"/>
                    </a:cubicBezTo>
                    <a:cubicBezTo>
                      <a:pt x="2777" y="4235"/>
                      <a:pt x="2772" y="4216"/>
                      <a:pt x="2788" y="4211"/>
                    </a:cubicBezTo>
                    <a:cubicBezTo>
                      <a:pt x="2785" y="4202"/>
                      <a:pt x="2765" y="4210"/>
                      <a:pt x="2768" y="4195"/>
                    </a:cubicBezTo>
                    <a:cubicBezTo>
                      <a:pt x="2780" y="4191"/>
                      <a:pt x="2780" y="4191"/>
                      <a:pt x="2792" y="4195"/>
                    </a:cubicBezTo>
                    <a:cubicBezTo>
                      <a:pt x="2793" y="4188"/>
                      <a:pt x="2787" y="4187"/>
                      <a:pt x="2788" y="4179"/>
                    </a:cubicBezTo>
                    <a:cubicBezTo>
                      <a:pt x="2804" y="4180"/>
                      <a:pt x="2803" y="4165"/>
                      <a:pt x="2820" y="4167"/>
                    </a:cubicBezTo>
                    <a:cubicBezTo>
                      <a:pt x="2820" y="4162"/>
                      <a:pt x="2820" y="4156"/>
                      <a:pt x="2820" y="4151"/>
                    </a:cubicBezTo>
                    <a:cubicBezTo>
                      <a:pt x="2801" y="4155"/>
                      <a:pt x="2802" y="4123"/>
                      <a:pt x="2812" y="4107"/>
                    </a:cubicBezTo>
                    <a:cubicBezTo>
                      <a:pt x="2809" y="4102"/>
                      <a:pt x="2803" y="4100"/>
                      <a:pt x="2796" y="4099"/>
                    </a:cubicBezTo>
                    <a:cubicBezTo>
                      <a:pt x="2799" y="4065"/>
                      <a:pt x="2827" y="4056"/>
                      <a:pt x="2832" y="4023"/>
                    </a:cubicBezTo>
                    <a:cubicBezTo>
                      <a:pt x="2831" y="4029"/>
                      <a:pt x="2862" y="4039"/>
                      <a:pt x="2864" y="4055"/>
                    </a:cubicBezTo>
                    <a:cubicBezTo>
                      <a:pt x="2871" y="4056"/>
                      <a:pt x="2874" y="4048"/>
                      <a:pt x="2876" y="4055"/>
                    </a:cubicBezTo>
                    <a:cubicBezTo>
                      <a:pt x="2881" y="4054"/>
                      <a:pt x="2879" y="4045"/>
                      <a:pt x="2880" y="4039"/>
                    </a:cubicBezTo>
                    <a:cubicBezTo>
                      <a:pt x="2912" y="4031"/>
                      <a:pt x="2938" y="4036"/>
                      <a:pt x="2940" y="4067"/>
                    </a:cubicBezTo>
                    <a:cubicBezTo>
                      <a:pt x="2895" y="4079"/>
                      <a:pt x="2895" y="4131"/>
                      <a:pt x="2932" y="4151"/>
                    </a:cubicBezTo>
                    <a:cubicBezTo>
                      <a:pt x="2935" y="4166"/>
                      <a:pt x="2922" y="4165"/>
                      <a:pt x="2920" y="4175"/>
                    </a:cubicBezTo>
                    <a:cubicBezTo>
                      <a:pt x="2941" y="4191"/>
                      <a:pt x="2959" y="4211"/>
                      <a:pt x="2976" y="4231"/>
                    </a:cubicBezTo>
                    <a:cubicBezTo>
                      <a:pt x="2971" y="4242"/>
                      <a:pt x="2956" y="4243"/>
                      <a:pt x="2944" y="4247"/>
                    </a:cubicBezTo>
                    <a:cubicBezTo>
                      <a:pt x="2941" y="4265"/>
                      <a:pt x="2954" y="4275"/>
                      <a:pt x="2940" y="4283"/>
                    </a:cubicBezTo>
                    <a:cubicBezTo>
                      <a:pt x="2948" y="4294"/>
                      <a:pt x="2967" y="4293"/>
                      <a:pt x="2976" y="4303"/>
                    </a:cubicBezTo>
                    <a:cubicBezTo>
                      <a:pt x="2974" y="4308"/>
                      <a:pt x="2971" y="4311"/>
                      <a:pt x="2964" y="4311"/>
                    </a:cubicBezTo>
                    <a:cubicBezTo>
                      <a:pt x="2966" y="4316"/>
                      <a:pt x="2969" y="4319"/>
                      <a:pt x="2976" y="4319"/>
                    </a:cubicBezTo>
                    <a:cubicBezTo>
                      <a:pt x="2969" y="4325"/>
                      <a:pt x="2966" y="4336"/>
                      <a:pt x="2968" y="4351"/>
                    </a:cubicBezTo>
                    <a:cubicBezTo>
                      <a:pt x="2975" y="4360"/>
                      <a:pt x="2986" y="4365"/>
                      <a:pt x="2996" y="4371"/>
                    </a:cubicBezTo>
                    <a:cubicBezTo>
                      <a:pt x="2985" y="4397"/>
                      <a:pt x="2998" y="4425"/>
                      <a:pt x="3020" y="4431"/>
                    </a:cubicBezTo>
                    <a:cubicBezTo>
                      <a:pt x="3031" y="4482"/>
                      <a:pt x="3014" y="4505"/>
                      <a:pt x="2980" y="4535"/>
                    </a:cubicBezTo>
                    <a:cubicBezTo>
                      <a:pt x="2978" y="4549"/>
                      <a:pt x="2987" y="4552"/>
                      <a:pt x="2992" y="4559"/>
                    </a:cubicBezTo>
                    <a:cubicBezTo>
                      <a:pt x="2989" y="4563"/>
                      <a:pt x="2985" y="4565"/>
                      <a:pt x="2980" y="4567"/>
                    </a:cubicBezTo>
                    <a:cubicBezTo>
                      <a:pt x="2982" y="4578"/>
                      <a:pt x="2997" y="4577"/>
                      <a:pt x="2996" y="4591"/>
                    </a:cubicBezTo>
                    <a:cubicBezTo>
                      <a:pt x="2992" y="4591"/>
                      <a:pt x="2988" y="4591"/>
                      <a:pt x="2984" y="4591"/>
                    </a:cubicBezTo>
                    <a:cubicBezTo>
                      <a:pt x="2989" y="4605"/>
                      <a:pt x="3000" y="4612"/>
                      <a:pt x="3004" y="4627"/>
                    </a:cubicBezTo>
                    <a:cubicBezTo>
                      <a:pt x="3018" y="4630"/>
                      <a:pt x="3019" y="4627"/>
                      <a:pt x="3032" y="4635"/>
                    </a:cubicBezTo>
                    <a:cubicBezTo>
                      <a:pt x="3032" y="4642"/>
                      <a:pt x="3032" y="4648"/>
                      <a:pt x="3032" y="4655"/>
                    </a:cubicBezTo>
                    <a:cubicBezTo>
                      <a:pt x="3022" y="4654"/>
                      <a:pt x="3015" y="4656"/>
                      <a:pt x="3016" y="4667"/>
                    </a:cubicBezTo>
                    <a:cubicBezTo>
                      <a:pt x="2997" y="4666"/>
                      <a:pt x="2981" y="4667"/>
                      <a:pt x="2972" y="4675"/>
                    </a:cubicBezTo>
                    <a:cubicBezTo>
                      <a:pt x="2972" y="4693"/>
                      <a:pt x="2980" y="4698"/>
                      <a:pt x="2972" y="4715"/>
                    </a:cubicBezTo>
                    <a:cubicBezTo>
                      <a:pt x="2991" y="4711"/>
                      <a:pt x="2995" y="4722"/>
                      <a:pt x="3004" y="4727"/>
                    </a:cubicBezTo>
                    <a:cubicBezTo>
                      <a:pt x="3004" y="4747"/>
                      <a:pt x="2997" y="4758"/>
                      <a:pt x="3008" y="4771"/>
                    </a:cubicBezTo>
                    <a:cubicBezTo>
                      <a:pt x="2997" y="4773"/>
                      <a:pt x="3002" y="4792"/>
                      <a:pt x="2996" y="4799"/>
                    </a:cubicBezTo>
                    <a:cubicBezTo>
                      <a:pt x="2983" y="4798"/>
                      <a:pt x="2974" y="4808"/>
                      <a:pt x="2960" y="4815"/>
                    </a:cubicBezTo>
                    <a:cubicBezTo>
                      <a:pt x="2961" y="4848"/>
                      <a:pt x="2999" y="4845"/>
                      <a:pt x="3000" y="4879"/>
                    </a:cubicBezTo>
                    <a:cubicBezTo>
                      <a:pt x="2982" y="4884"/>
                      <a:pt x="2980" y="4904"/>
                      <a:pt x="2968" y="4915"/>
                    </a:cubicBezTo>
                    <a:cubicBezTo>
                      <a:pt x="2968" y="4927"/>
                      <a:pt x="2975" y="4932"/>
                      <a:pt x="2984" y="4935"/>
                    </a:cubicBezTo>
                    <a:cubicBezTo>
                      <a:pt x="2981" y="4944"/>
                      <a:pt x="2972" y="4947"/>
                      <a:pt x="2964" y="4951"/>
                    </a:cubicBezTo>
                    <a:cubicBezTo>
                      <a:pt x="2967" y="4960"/>
                      <a:pt x="2974" y="4965"/>
                      <a:pt x="2980" y="4971"/>
                    </a:cubicBezTo>
                    <a:cubicBezTo>
                      <a:pt x="2958" y="5002"/>
                      <a:pt x="2929" y="5040"/>
                      <a:pt x="2932" y="5083"/>
                    </a:cubicBezTo>
                    <a:cubicBezTo>
                      <a:pt x="2927" y="5078"/>
                      <a:pt x="2925" y="5072"/>
                      <a:pt x="2912" y="5075"/>
                    </a:cubicBezTo>
                    <a:cubicBezTo>
                      <a:pt x="2925" y="5097"/>
                      <a:pt x="2920" y="5104"/>
                      <a:pt x="2916" y="5131"/>
                    </a:cubicBezTo>
                    <a:cubicBezTo>
                      <a:pt x="2920" y="5139"/>
                      <a:pt x="2928" y="5143"/>
                      <a:pt x="2940" y="5143"/>
                    </a:cubicBezTo>
                    <a:cubicBezTo>
                      <a:pt x="2936" y="5178"/>
                      <a:pt x="2939" y="5202"/>
                      <a:pt x="2968" y="5211"/>
                    </a:cubicBezTo>
                    <a:cubicBezTo>
                      <a:pt x="2981" y="5242"/>
                      <a:pt x="2952" y="5252"/>
                      <a:pt x="2956" y="5287"/>
                    </a:cubicBezTo>
                    <a:cubicBezTo>
                      <a:pt x="2942" y="5285"/>
                      <a:pt x="2944" y="5299"/>
                      <a:pt x="2936" y="5303"/>
                    </a:cubicBezTo>
                    <a:cubicBezTo>
                      <a:pt x="2938" y="5309"/>
                      <a:pt x="2942" y="5313"/>
                      <a:pt x="2944" y="5319"/>
                    </a:cubicBezTo>
                    <a:cubicBezTo>
                      <a:pt x="2919" y="5354"/>
                      <a:pt x="2893" y="5388"/>
                      <a:pt x="2856" y="5411"/>
                    </a:cubicBezTo>
                    <a:cubicBezTo>
                      <a:pt x="2859" y="5423"/>
                      <a:pt x="2862" y="5416"/>
                      <a:pt x="2872" y="5415"/>
                    </a:cubicBezTo>
                    <a:cubicBezTo>
                      <a:pt x="2872" y="5440"/>
                      <a:pt x="2883" y="5467"/>
                      <a:pt x="2864" y="5479"/>
                    </a:cubicBezTo>
                    <a:cubicBezTo>
                      <a:pt x="2888" y="5496"/>
                      <a:pt x="2863" y="5512"/>
                      <a:pt x="2856" y="5531"/>
                    </a:cubicBezTo>
                    <a:cubicBezTo>
                      <a:pt x="2830" y="5512"/>
                      <a:pt x="2815" y="5516"/>
                      <a:pt x="2772" y="5507"/>
                    </a:cubicBezTo>
                    <a:cubicBezTo>
                      <a:pt x="2763" y="5524"/>
                      <a:pt x="2760" y="5545"/>
                      <a:pt x="2756" y="5567"/>
                    </a:cubicBezTo>
                    <a:cubicBezTo>
                      <a:pt x="2731" y="5580"/>
                      <a:pt x="2697" y="5632"/>
                      <a:pt x="2660" y="5595"/>
                    </a:cubicBezTo>
                    <a:cubicBezTo>
                      <a:pt x="2666" y="5577"/>
                      <a:pt x="2655" y="5566"/>
                      <a:pt x="2668" y="5559"/>
                    </a:cubicBezTo>
                    <a:cubicBezTo>
                      <a:pt x="2666" y="5553"/>
                      <a:pt x="2663" y="5561"/>
                      <a:pt x="2656" y="5559"/>
                    </a:cubicBezTo>
                    <a:cubicBezTo>
                      <a:pt x="2658" y="5541"/>
                      <a:pt x="2652" y="5515"/>
                      <a:pt x="2660" y="5503"/>
                    </a:cubicBezTo>
                    <a:cubicBezTo>
                      <a:pt x="2632" y="5485"/>
                      <a:pt x="2648" y="5434"/>
                      <a:pt x="2624" y="5419"/>
                    </a:cubicBezTo>
                    <a:cubicBezTo>
                      <a:pt x="2629" y="5405"/>
                      <a:pt x="2637" y="5408"/>
                      <a:pt x="2652" y="5411"/>
                    </a:cubicBezTo>
                    <a:cubicBezTo>
                      <a:pt x="2657" y="5377"/>
                      <a:pt x="2610" y="5375"/>
                      <a:pt x="2632" y="5347"/>
                    </a:cubicBezTo>
                    <a:cubicBezTo>
                      <a:pt x="2635" y="5348"/>
                      <a:pt x="2636" y="5351"/>
                      <a:pt x="2640" y="5351"/>
                    </a:cubicBezTo>
                    <a:cubicBezTo>
                      <a:pt x="2644" y="5348"/>
                      <a:pt x="2646" y="5344"/>
                      <a:pt x="2648" y="5339"/>
                    </a:cubicBezTo>
                    <a:cubicBezTo>
                      <a:pt x="2637" y="5298"/>
                      <a:pt x="2568" y="5298"/>
                      <a:pt x="2584" y="5243"/>
                    </a:cubicBezTo>
                    <a:cubicBezTo>
                      <a:pt x="2609" y="5231"/>
                      <a:pt x="2625" y="5180"/>
                      <a:pt x="2612" y="5155"/>
                    </a:cubicBezTo>
                    <a:cubicBezTo>
                      <a:pt x="2599" y="5157"/>
                      <a:pt x="2598" y="5167"/>
                      <a:pt x="2584" y="5159"/>
                    </a:cubicBezTo>
                    <a:cubicBezTo>
                      <a:pt x="2581" y="5128"/>
                      <a:pt x="2619" y="5125"/>
                      <a:pt x="2604" y="5095"/>
                    </a:cubicBezTo>
                    <a:cubicBezTo>
                      <a:pt x="2614" y="5090"/>
                      <a:pt x="2627" y="5089"/>
                      <a:pt x="2632" y="5079"/>
                    </a:cubicBezTo>
                    <a:cubicBezTo>
                      <a:pt x="2624" y="5057"/>
                      <a:pt x="2553" y="5090"/>
                      <a:pt x="2596" y="5099"/>
                    </a:cubicBezTo>
                    <a:cubicBezTo>
                      <a:pt x="2596" y="5108"/>
                      <a:pt x="2579" y="5101"/>
                      <a:pt x="2572" y="5103"/>
                    </a:cubicBezTo>
                    <a:cubicBezTo>
                      <a:pt x="2584" y="5088"/>
                      <a:pt x="2561" y="5081"/>
                      <a:pt x="2548" y="5079"/>
                    </a:cubicBezTo>
                    <a:cubicBezTo>
                      <a:pt x="2542" y="5090"/>
                      <a:pt x="2540" y="5130"/>
                      <a:pt x="2500" y="5111"/>
                    </a:cubicBezTo>
                    <a:cubicBezTo>
                      <a:pt x="2487" y="5148"/>
                      <a:pt x="2433" y="5128"/>
                      <a:pt x="2396" y="5131"/>
                    </a:cubicBezTo>
                    <a:cubicBezTo>
                      <a:pt x="2390" y="5143"/>
                      <a:pt x="2377" y="5149"/>
                      <a:pt x="2376" y="5167"/>
                    </a:cubicBezTo>
                    <a:cubicBezTo>
                      <a:pt x="2348" y="5179"/>
                      <a:pt x="2311" y="5195"/>
                      <a:pt x="2320" y="5231"/>
                    </a:cubicBezTo>
                    <a:cubicBezTo>
                      <a:pt x="2311" y="5230"/>
                      <a:pt x="2307" y="5234"/>
                      <a:pt x="2308" y="5243"/>
                    </a:cubicBezTo>
                    <a:cubicBezTo>
                      <a:pt x="2298" y="5236"/>
                      <a:pt x="2275" y="5241"/>
                      <a:pt x="2276" y="5223"/>
                    </a:cubicBezTo>
                    <a:cubicBezTo>
                      <a:pt x="2267" y="5223"/>
                      <a:pt x="2264" y="5230"/>
                      <a:pt x="2252" y="5227"/>
                    </a:cubicBezTo>
                    <a:cubicBezTo>
                      <a:pt x="2244" y="5211"/>
                      <a:pt x="2244" y="5199"/>
                      <a:pt x="2240" y="5187"/>
                    </a:cubicBezTo>
                    <a:cubicBezTo>
                      <a:pt x="2246" y="5182"/>
                      <a:pt x="2251" y="5177"/>
                      <a:pt x="2256" y="5171"/>
                    </a:cubicBezTo>
                    <a:cubicBezTo>
                      <a:pt x="2255" y="5166"/>
                      <a:pt x="2249" y="5165"/>
                      <a:pt x="2248" y="5159"/>
                    </a:cubicBezTo>
                    <a:cubicBezTo>
                      <a:pt x="2234" y="5156"/>
                      <a:pt x="2227" y="5180"/>
                      <a:pt x="2216" y="5167"/>
                    </a:cubicBezTo>
                    <a:cubicBezTo>
                      <a:pt x="2214" y="5185"/>
                      <a:pt x="2163" y="5182"/>
                      <a:pt x="2156" y="5207"/>
                    </a:cubicBezTo>
                    <a:cubicBezTo>
                      <a:pt x="2149" y="5182"/>
                      <a:pt x="2119" y="5177"/>
                      <a:pt x="2100" y="5175"/>
                    </a:cubicBezTo>
                    <a:cubicBezTo>
                      <a:pt x="2109" y="5169"/>
                      <a:pt x="2111" y="5156"/>
                      <a:pt x="2112" y="5143"/>
                    </a:cubicBezTo>
                    <a:cubicBezTo>
                      <a:pt x="2099" y="5140"/>
                      <a:pt x="2100" y="5149"/>
                      <a:pt x="2092" y="5151"/>
                    </a:cubicBezTo>
                    <a:cubicBezTo>
                      <a:pt x="2102" y="5156"/>
                      <a:pt x="2059" y="5189"/>
                      <a:pt x="2052" y="5207"/>
                    </a:cubicBezTo>
                    <a:cubicBezTo>
                      <a:pt x="2040" y="5202"/>
                      <a:pt x="2022" y="5202"/>
                      <a:pt x="2024" y="5183"/>
                    </a:cubicBezTo>
                    <a:cubicBezTo>
                      <a:pt x="2015" y="5180"/>
                      <a:pt x="1993" y="5190"/>
                      <a:pt x="1996" y="5175"/>
                    </a:cubicBezTo>
                    <a:cubicBezTo>
                      <a:pt x="1937" y="5203"/>
                      <a:pt x="1916" y="5142"/>
                      <a:pt x="1868" y="5143"/>
                    </a:cubicBezTo>
                    <a:cubicBezTo>
                      <a:pt x="1859" y="5108"/>
                      <a:pt x="1797" y="5126"/>
                      <a:pt x="1780" y="5099"/>
                    </a:cubicBezTo>
                    <a:cubicBezTo>
                      <a:pt x="1764" y="5102"/>
                      <a:pt x="1755" y="5112"/>
                      <a:pt x="1744" y="5119"/>
                    </a:cubicBezTo>
                    <a:cubicBezTo>
                      <a:pt x="1731" y="5115"/>
                      <a:pt x="1725" y="5103"/>
                      <a:pt x="1712" y="5099"/>
                    </a:cubicBezTo>
                    <a:cubicBezTo>
                      <a:pt x="1719" y="5091"/>
                      <a:pt x="1715" y="5073"/>
                      <a:pt x="1716" y="5059"/>
                    </a:cubicBezTo>
                    <a:cubicBezTo>
                      <a:pt x="1692" y="5059"/>
                      <a:pt x="1678" y="5069"/>
                      <a:pt x="1660" y="5075"/>
                    </a:cubicBezTo>
                    <a:cubicBezTo>
                      <a:pt x="1655" y="5088"/>
                      <a:pt x="1673" y="5078"/>
                      <a:pt x="1668" y="5091"/>
                    </a:cubicBezTo>
                    <a:cubicBezTo>
                      <a:pt x="1663" y="5095"/>
                      <a:pt x="1656" y="5098"/>
                      <a:pt x="1652" y="5103"/>
                    </a:cubicBezTo>
                    <a:cubicBezTo>
                      <a:pt x="1633" y="5075"/>
                      <a:pt x="1613" y="5102"/>
                      <a:pt x="1580" y="5091"/>
                    </a:cubicBezTo>
                    <a:cubicBezTo>
                      <a:pt x="1607" y="5055"/>
                      <a:pt x="1606" y="4974"/>
                      <a:pt x="1552" y="4951"/>
                    </a:cubicBezTo>
                    <a:cubicBezTo>
                      <a:pt x="1550" y="4949"/>
                      <a:pt x="1554" y="4941"/>
                      <a:pt x="1552" y="4939"/>
                    </a:cubicBezTo>
                    <a:cubicBezTo>
                      <a:pt x="1510" y="4901"/>
                      <a:pt x="1552" y="4853"/>
                      <a:pt x="1544" y="4803"/>
                    </a:cubicBezTo>
                    <a:cubicBezTo>
                      <a:pt x="1537" y="4816"/>
                      <a:pt x="1534" y="4804"/>
                      <a:pt x="1520" y="4803"/>
                    </a:cubicBezTo>
                    <a:cubicBezTo>
                      <a:pt x="1509" y="4827"/>
                      <a:pt x="1483" y="4796"/>
                      <a:pt x="1464" y="4819"/>
                    </a:cubicBezTo>
                    <a:cubicBezTo>
                      <a:pt x="1477" y="4833"/>
                      <a:pt x="1458" y="4859"/>
                      <a:pt x="1484" y="4863"/>
                    </a:cubicBezTo>
                    <a:cubicBezTo>
                      <a:pt x="1465" y="4893"/>
                      <a:pt x="1495" y="4909"/>
                      <a:pt x="1480" y="4931"/>
                    </a:cubicBezTo>
                    <a:cubicBezTo>
                      <a:pt x="1488" y="4946"/>
                      <a:pt x="1495" y="4940"/>
                      <a:pt x="1508" y="4935"/>
                    </a:cubicBezTo>
                    <a:cubicBezTo>
                      <a:pt x="1494" y="4945"/>
                      <a:pt x="1505" y="4980"/>
                      <a:pt x="1484" y="4983"/>
                    </a:cubicBezTo>
                    <a:cubicBezTo>
                      <a:pt x="1491" y="5000"/>
                      <a:pt x="1486" y="5007"/>
                      <a:pt x="1480" y="5023"/>
                    </a:cubicBezTo>
                    <a:cubicBezTo>
                      <a:pt x="1468" y="5010"/>
                      <a:pt x="1453" y="5010"/>
                      <a:pt x="1436" y="5019"/>
                    </a:cubicBezTo>
                    <a:cubicBezTo>
                      <a:pt x="1419" y="5002"/>
                      <a:pt x="1397" y="4991"/>
                      <a:pt x="1372" y="4991"/>
                    </a:cubicBezTo>
                    <a:cubicBezTo>
                      <a:pt x="1375" y="4979"/>
                      <a:pt x="1368" y="4976"/>
                      <a:pt x="1368" y="4967"/>
                    </a:cubicBezTo>
                    <a:cubicBezTo>
                      <a:pt x="1330" y="4956"/>
                      <a:pt x="1333" y="4904"/>
                      <a:pt x="1300" y="4887"/>
                    </a:cubicBezTo>
                    <a:cubicBezTo>
                      <a:pt x="1308" y="4861"/>
                      <a:pt x="1299" y="4843"/>
                      <a:pt x="1304" y="4803"/>
                    </a:cubicBezTo>
                    <a:cubicBezTo>
                      <a:pt x="1291" y="4783"/>
                      <a:pt x="1269" y="4785"/>
                      <a:pt x="1256" y="4783"/>
                    </a:cubicBezTo>
                    <a:cubicBezTo>
                      <a:pt x="1255" y="4771"/>
                      <a:pt x="1265" y="4771"/>
                      <a:pt x="1264" y="4759"/>
                    </a:cubicBezTo>
                    <a:cubicBezTo>
                      <a:pt x="1281" y="4759"/>
                      <a:pt x="1276" y="4765"/>
                      <a:pt x="1296" y="4767"/>
                    </a:cubicBezTo>
                    <a:cubicBezTo>
                      <a:pt x="1300" y="4764"/>
                      <a:pt x="1300" y="4758"/>
                      <a:pt x="1308" y="4759"/>
                    </a:cubicBezTo>
                    <a:cubicBezTo>
                      <a:pt x="1296" y="4751"/>
                      <a:pt x="1303" y="4728"/>
                      <a:pt x="1316" y="4723"/>
                    </a:cubicBezTo>
                    <a:cubicBezTo>
                      <a:pt x="1308" y="4715"/>
                      <a:pt x="1301" y="4706"/>
                      <a:pt x="1284" y="4707"/>
                    </a:cubicBezTo>
                    <a:cubicBezTo>
                      <a:pt x="1273" y="4680"/>
                      <a:pt x="1271" y="4640"/>
                      <a:pt x="1296" y="4623"/>
                    </a:cubicBezTo>
                    <a:cubicBezTo>
                      <a:pt x="1294" y="4613"/>
                      <a:pt x="1284" y="4611"/>
                      <a:pt x="1284" y="4599"/>
                    </a:cubicBezTo>
                    <a:cubicBezTo>
                      <a:pt x="1305" y="4594"/>
                      <a:pt x="1279" y="4551"/>
                      <a:pt x="1296" y="4551"/>
                    </a:cubicBezTo>
                    <a:cubicBezTo>
                      <a:pt x="1295" y="4544"/>
                      <a:pt x="1289" y="4542"/>
                      <a:pt x="1280" y="4543"/>
                    </a:cubicBezTo>
                    <a:cubicBezTo>
                      <a:pt x="1297" y="4494"/>
                      <a:pt x="1211" y="4502"/>
                      <a:pt x="1208" y="4539"/>
                    </a:cubicBezTo>
                    <a:cubicBezTo>
                      <a:pt x="1239" y="4586"/>
                      <a:pt x="1233" y="4628"/>
                      <a:pt x="1216" y="4683"/>
                    </a:cubicBezTo>
                    <a:cubicBezTo>
                      <a:pt x="1208" y="4690"/>
                      <a:pt x="1197" y="4694"/>
                      <a:pt x="1192" y="4703"/>
                    </a:cubicBezTo>
                    <a:cubicBezTo>
                      <a:pt x="1188" y="4718"/>
                      <a:pt x="1202" y="4714"/>
                      <a:pt x="1200" y="4727"/>
                    </a:cubicBezTo>
                    <a:cubicBezTo>
                      <a:pt x="1176" y="4725"/>
                      <a:pt x="1168" y="4740"/>
                      <a:pt x="1160" y="4755"/>
                    </a:cubicBezTo>
                    <a:cubicBezTo>
                      <a:pt x="1127" y="4755"/>
                      <a:pt x="1136" y="4713"/>
                      <a:pt x="1100" y="4715"/>
                    </a:cubicBezTo>
                    <a:cubicBezTo>
                      <a:pt x="1101" y="4702"/>
                      <a:pt x="1093" y="4698"/>
                      <a:pt x="1096" y="4683"/>
                    </a:cubicBezTo>
                    <a:cubicBezTo>
                      <a:pt x="1072" y="4669"/>
                      <a:pt x="1050" y="4652"/>
                      <a:pt x="1012" y="4651"/>
                    </a:cubicBezTo>
                    <a:cubicBezTo>
                      <a:pt x="1004" y="4623"/>
                      <a:pt x="969" y="4633"/>
                      <a:pt x="944" y="4639"/>
                    </a:cubicBezTo>
                    <a:cubicBezTo>
                      <a:pt x="938" y="4617"/>
                      <a:pt x="931" y="4589"/>
                      <a:pt x="916" y="4587"/>
                    </a:cubicBezTo>
                    <a:cubicBezTo>
                      <a:pt x="913" y="4567"/>
                      <a:pt x="940" y="4577"/>
                      <a:pt x="944" y="4563"/>
                    </a:cubicBezTo>
                    <a:cubicBezTo>
                      <a:pt x="938" y="4552"/>
                      <a:pt x="932" y="4540"/>
                      <a:pt x="928" y="4527"/>
                    </a:cubicBezTo>
                    <a:cubicBezTo>
                      <a:pt x="892" y="4526"/>
                      <a:pt x="791" y="4553"/>
                      <a:pt x="828" y="4487"/>
                    </a:cubicBezTo>
                    <a:cubicBezTo>
                      <a:pt x="808" y="4487"/>
                      <a:pt x="787" y="4486"/>
                      <a:pt x="776" y="4495"/>
                    </a:cubicBezTo>
                    <a:cubicBezTo>
                      <a:pt x="760" y="4481"/>
                      <a:pt x="749" y="4463"/>
                      <a:pt x="740" y="4443"/>
                    </a:cubicBezTo>
                    <a:cubicBezTo>
                      <a:pt x="720" y="4446"/>
                      <a:pt x="712" y="4436"/>
                      <a:pt x="692" y="4439"/>
                    </a:cubicBezTo>
                    <a:cubicBezTo>
                      <a:pt x="701" y="4421"/>
                      <a:pt x="677" y="4405"/>
                      <a:pt x="660" y="4399"/>
                    </a:cubicBezTo>
                    <a:cubicBezTo>
                      <a:pt x="680" y="4387"/>
                      <a:pt x="652" y="4376"/>
                      <a:pt x="640" y="4371"/>
                    </a:cubicBezTo>
                    <a:cubicBezTo>
                      <a:pt x="644" y="4357"/>
                      <a:pt x="647" y="4324"/>
                      <a:pt x="644" y="4315"/>
                    </a:cubicBezTo>
                    <a:cubicBezTo>
                      <a:pt x="630" y="4316"/>
                      <a:pt x="621" y="4322"/>
                      <a:pt x="612" y="4327"/>
                    </a:cubicBezTo>
                    <a:cubicBezTo>
                      <a:pt x="599" y="4324"/>
                      <a:pt x="595" y="4312"/>
                      <a:pt x="580" y="4311"/>
                    </a:cubicBezTo>
                    <a:cubicBezTo>
                      <a:pt x="608" y="4299"/>
                      <a:pt x="599" y="4232"/>
                      <a:pt x="564" y="4227"/>
                    </a:cubicBezTo>
                    <a:cubicBezTo>
                      <a:pt x="566" y="4211"/>
                      <a:pt x="588" y="4216"/>
                      <a:pt x="584" y="4195"/>
                    </a:cubicBezTo>
                    <a:cubicBezTo>
                      <a:pt x="602" y="4193"/>
                      <a:pt x="613" y="4184"/>
                      <a:pt x="620" y="4171"/>
                    </a:cubicBezTo>
                    <a:cubicBezTo>
                      <a:pt x="601" y="4160"/>
                      <a:pt x="623" y="4146"/>
                      <a:pt x="624" y="4131"/>
                    </a:cubicBezTo>
                    <a:cubicBezTo>
                      <a:pt x="656" y="4132"/>
                      <a:pt x="651" y="4121"/>
                      <a:pt x="672" y="4111"/>
                    </a:cubicBezTo>
                    <a:cubicBezTo>
                      <a:pt x="658" y="4092"/>
                      <a:pt x="619" y="4084"/>
                      <a:pt x="628" y="4055"/>
                    </a:cubicBezTo>
                    <a:cubicBezTo>
                      <a:pt x="603" y="4039"/>
                      <a:pt x="582" y="4062"/>
                      <a:pt x="588" y="4091"/>
                    </a:cubicBezTo>
                    <a:cubicBezTo>
                      <a:pt x="564" y="4070"/>
                      <a:pt x="507" y="4060"/>
                      <a:pt x="520" y="4015"/>
                    </a:cubicBezTo>
                    <a:cubicBezTo>
                      <a:pt x="517" y="4011"/>
                      <a:pt x="513" y="4009"/>
                      <a:pt x="508" y="4007"/>
                    </a:cubicBezTo>
                    <a:cubicBezTo>
                      <a:pt x="530" y="3986"/>
                      <a:pt x="465" y="3942"/>
                      <a:pt x="504" y="3919"/>
                    </a:cubicBezTo>
                    <a:cubicBezTo>
                      <a:pt x="484" y="3913"/>
                      <a:pt x="483" y="3887"/>
                      <a:pt x="464" y="3879"/>
                    </a:cubicBezTo>
                    <a:cubicBezTo>
                      <a:pt x="465" y="3870"/>
                      <a:pt x="478" y="3872"/>
                      <a:pt x="476" y="3859"/>
                    </a:cubicBezTo>
                    <a:cubicBezTo>
                      <a:pt x="458" y="3837"/>
                      <a:pt x="398" y="3875"/>
                      <a:pt x="432" y="3891"/>
                    </a:cubicBezTo>
                    <a:cubicBezTo>
                      <a:pt x="434" y="3907"/>
                      <a:pt x="410" y="3896"/>
                      <a:pt x="400" y="3899"/>
                    </a:cubicBezTo>
                    <a:cubicBezTo>
                      <a:pt x="402" y="3911"/>
                      <a:pt x="386" y="3929"/>
                      <a:pt x="384" y="3939"/>
                    </a:cubicBezTo>
                    <a:cubicBezTo>
                      <a:pt x="375" y="3939"/>
                      <a:pt x="372" y="3932"/>
                      <a:pt x="360" y="3935"/>
                    </a:cubicBezTo>
                    <a:cubicBezTo>
                      <a:pt x="371" y="3901"/>
                      <a:pt x="333" y="3883"/>
                      <a:pt x="312" y="3867"/>
                    </a:cubicBezTo>
                    <a:cubicBezTo>
                      <a:pt x="321" y="3851"/>
                      <a:pt x="321" y="3836"/>
                      <a:pt x="324" y="3807"/>
                    </a:cubicBezTo>
                    <a:cubicBezTo>
                      <a:pt x="332" y="3800"/>
                      <a:pt x="329" y="3807"/>
                      <a:pt x="340" y="3807"/>
                    </a:cubicBezTo>
                    <a:cubicBezTo>
                      <a:pt x="333" y="3771"/>
                      <a:pt x="334" y="3763"/>
                      <a:pt x="324" y="3731"/>
                    </a:cubicBezTo>
                    <a:cubicBezTo>
                      <a:pt x="344" y="3735"/>
                      <a:pt x="338" y="3713"/>
                      <a:pt x="352" y="3711"/>
                    </a:cubicBezTo>
                    <a:cubicBezTo>
                      <a:pt x="343" y="3710"/>
                      <a:pt x="348" y="3693"/>
                      <a:pt x="336" y="3695"/>
                    </a:cubicBezTo>
                    <a:cubicBezTo>
                      <a:pt x="336" y="3660"/>
                      <a:pt x="342" y="3611"/>
                      <a:pt x="372" y="3595"/>
                    </a:cubicBezTo>
                    <a:cubicBezTo>
                      <a:pt x="343" y="3530"/>
                      <a:pt x="368" y="3478"/>
                      <a:pt x="376" y="3419"/>
                    </a:cubicBezTo>
                    <a:cubicBezTo>
                      <a:pt x="391" y="3425"/>
                      <a:pt x="384" y="3408"/>
                      <a:pt x="396" y="3411"/>
                    </a:cubicBezTo>
                    <a:cubicBezTo>
                      <a:pt x="389" y="3377"/>
                      <a:pt x="395" y="3356"/>
                      <a:pt x="392" y="3307"/>
                    </a:cubicBezTo>
                    <a:cubicBezTo>
                      <a:pt x="398" y="3301"/>
                      <a:pt x="408" y="3299"/>
                      <a:pt x="416" y="3295"/>
                    </a:cubicBezTo>
                    <a:cubicBezTo>
                      <a:pt x="415" y="3290"/>
                      <a:pt x="406" y="3292"/>
                      <a:pt x="400" y="3291"/>
                    </a:cubicBezTo>
                    <a:cubicBezTo>
                      <a:pt x="428" y="3252"/>
                      <a:pt x="404" y="3208"/>
                      <a:pt x="428" y="3183"/>
                    </a:cubicBezTo>
                    <a:cubicBezTo>
                      <a:pt x="406" y="3178"/>
                      <a:pt x="411" y="3159"/>
                      <a:pt x="412" y="3139"/>
                    </a:cubicBezTo>
                    <a:cubicBezTo>
                      <a:pt x="416" y="3140"/>
                      <a:pt x="415" y="3147"/>
                      <a:pt x="420" y="3147"/>
                    </a:cubicBezTo>
                    <a:cubicBezTo>
                      <a:pt x="424" y="3146"/>
                      <a:pt x="423" y="3139"/>
                      <a:pt x="428" y="3139"/>
                    </a:cubicBezTo>
                    <a:cubicBezTo>
                      <a:pt x="417" y="3128"/>
                      <a:pt x="395" y="3140"/>
                      <a:pt x="384" y="3143"/>
                    </a:cubicBezTo>
                    <a:cubicBezTo>
                      <a:pt x="389" y="3149"/>
                      <a:pt x="387" y="3161"/>
                      <a:pt x="400" y="3159"/>
                    </a:cubicBezTo>
                    <a:cubicBezTo>
                      <a:pt x="392" y="3167"/>
                      <a:pt x="367" y="3158"/>
                      <a:pt x="376" y="3183"/>
                    </a:cubicBezTo>
                    <a:cubicBezTo>
                      <a:pt x="344" y="3188"/>
                      <a:pt x="325" y="3207"/>
                      <a:pt x="300" y="3219"/>
                    </a:cubicBezTo>
                    <a:cubicBezTo>
                      <a:pt x="299" y="3242"/>
                      <a:pt x="332" y="3271"/>
                      <a:pt x="312" y="3287"/>
                    </a:cubicBezTo>
                    <a:cubicBezTo>
                      <a:pt x="323" y="3291"/>
                      <a:pt x="328" y="3301"/>
                      <a:pt x="340" y="3303"/>
                    </a:cubicBezTo>
                    <a:cubicBezTo>
                      <a:pt x="336" y="3315"/>
                      <a:pt x="331" y="3326"/>
                      <a:pt x="332" y="3343"/>
                    </a:cubicBezTo>
                    <a:cubicBezTo>
                      <a:pt x="320" y="3342"/>
                      <a:pt x="318" y="3351"/>
                      <a:pt x="312" y="3355"/>
                    </a:cubicBezTo>
                    <a:cubicBezTo>
                      <a:pt x="332" y="3372"/>
                      <a:pt x="302" y="3391"/>
                      <a:pt x="312" y="3411"/>
                    </a:cubicBezTo>
                    <a:cubicBezTo>
                      <a:pt x="302" y="3415"/>
                      <a:pt x="297" y="3423"/>
                      <a:pt x="280" y="3419"/>
                    </a:cubicBezTo>
                    <a:cubicBezTo>
                      <a:pt x="271" y="3426"/>
                      <a:pt x="268" y="3453"/>
                      <a:pt x="280" y="3459"/>
                    </a:cubicBezTo>
                    <a:cubicBezTo>
                      <a:pt x="269" y="3476"/>
                      <a:pt x="272" y="3507"/>
                      <a:pt x="248" y="3511"/>
                    </a:cubicBezTo>
                    <a:cubicBezTo>
                      <a:pt x="260" y="3519"/>
                      <a:pt x="257" y="3546"/>
                      <a:pt x="248" y="3555"/>
                    </a:cubicBezTo>
                    <a:cubicBezTo>
                      <a:pt x="225" y="3551"/>
                      <a:pt x="216" y="3561"/>
                      <a:pt x="200" y="3563"/>
                    </a:cubicBezTo>
                    <a:cubicBezTo>
                      <a:pt x="192" y="3549"/>
                      <a:pt x="186" y="3532"/>
                      <a:pt x="164" y="3531"/>
                    </a:cubicBezTo>
                    <a:cubicBezTo>
                      <a:pt x="170" y="3511"/>
                      <a:pt x="161" y="3491"/>
                      <a:pt x="148" y="3479"/>
                    </a:cubicBezTo>
                    <a:cubicBezTo>
                      <a:pt x="159" y="3467"/>
                      <a:pt x="155" y="3442"/>
                      <a:pt x="164" y="3439"/>
                    </a:cubicBezTo>
                    <a:cubicBezTo>
                      <a:pt x="152" y="3393"/>
                      <a:pt x="172" y="3267"/>
                      <a:pt x="248" y="3315"/>
                    </a:cubicBezTo>
                    <a:cubicBezTo>
                      <a:pt x="263" y="3315"/>
                      <a:pt x="260" y="3298"/>
                      <a:pt x="280" y="3303"/>
                    </a:cubicBezTo>
                    <a:cubicBezTo>
                      <a:pt x="261" y="3274"/>
                      <a:pt x="209" y="3278"/>
                      <a:pt x="184" y="3255"/>
                    </a:cubicBezTo>
                    <a:cubicBezTo>
                      <a:pt x="189" y="3250"/>
                      <a:pt x="189" y="3241"/>
                      <a:pt x="188" y="3231"/>
                    </a:cubicBezTo>
                    <a:cubicBezTo>
                      <a:pt x="184" y="3244"/>
                      <a:pt x="155" y="3233"/>
                      <a:pt x="152" y="3211"/>
                    </a:cubicBezTo>
                    <a:cubicBezTo>
                      <a:pt x="136" y="3218"/>
                      <a:pt x="125" y="3207"/>
                      <a:pt x="112" y="3219"/>
                    </a:cubicBezTo>
                    <a:cubicBezTo>
                      <a:pt x="132" y="3252"/>
                      <a:pt x="58" y="3251"/>
                      <a:pt x="36" y="3267"/>
                    </a:cubicBezTo>
                    <a:cubicBezTo>
                      <a:pt x="21" y="3251"/>
                      <a:pt x="13" y="3253"/>
                      <a:pt x="0" y="3235"/>
                    </a:cubicBezTo>
                    <a:cubicBezTo>
                      <a:pt x="0" y="3215"/>
                      <a:pt x="18" y="3205"/>
                      <a:pt x="8" y="3187"/>
                    </a:cubicBezTo>
                    <a:cubicBezTo>
                      <a:pt x="24" y="3188"/>
                      <a:pt x="24" y="3187"/>
                      <a:pt x="20" y="3175"/>
                    </a:cubicBezTo>
                    <a:cubicBezTo>
                      <a:pt x="30" y="3177"/>
                      <a:pt x="29" y="3168"/>
                      <a:pt x="40" y="3171"/>
                    </a:cubicBezTo>
                    <a:cubicBezTo>
                      <a:pt x="34" y="3165"/>
                      <a:pt x="36" y="3151"/>
                      <a:pt x="36" y="3139"/>
                    </a:cubicBezTo>
                    <a:cubicBezTo>
                      <a:pt x="92" y="3128"/>
                      <a:pt x="114" y="3083"/>
                      <a:pt x="164" y="3067"/>
                    </a:cubicBezTo>
                    <a:cubicBezTo>
                      <a:pt x="179" y="3099"/>
                      <a:pt x="162" y="3135"/>
                      <a:pt x="180" y="3171"/>
                    </a:cubicBezTo>
                    <a:cubicBezTo>
                      <a:pt x="214" y="3169"/>
                      <a:pt x="211" y="3130"/>
                      <a:pt x="228" y="3111"/>
                    </a:cubicBezTo>
                    <a:cubicBezTo>
                      <a:pt x="214" y="3108"/>
                      <a:pt x="233" y="3091"/>
                      <a:pt x="216" y="3087"/>
                    </a:cubicBezTo>
                    <a:cubicBezTo>
                      <a:pt x="240" y="3075"/>
                      <a:pt x="264" y="3063"/>
                      <a:pt x="268" y="3031"/>
                    </a:cubicBezTo>
                    <a:cubicBezTo>
                      <a:pt x="279" y="3036"/>
                      <a:pt x="289" y="3039"/>
                      <a:pt x="300" y="3035"/>
                    </a:cubicBezTo>
                    <a:cubicBezTo>
                      <a:pt x="299" y="3049"/>
                      <a:pt x="294" y="3054"/>
                      <a:pt x="300" y="3067"/>
                    </a:cubicBezTo>
                    <a:cubicBezTo>
                      <a:pt x="338" y="3075"/>
                      <a:pt x="353" y="3065"/>
                      <a:pt x="380" y="3055"/>
                    </a:cubicBezTo>
                    <a:cubicBezTo>
                      <a:pt x="367" y="3051"/>
                      <a:pt x="356" y="3042"/>
                      <a:pt x="364" y="3027"/>
                    </a:cubicBezTo>
                    <a:cubicBezTo>
                      <a:pt x="361" y="3023"/>
                      <a:pt x="337" y="3028"/>
                      <a:pt x="336" y="3011"/>
                    </a:cubicBezTo>
                    <a:cubicBezTo>
                      <a:pt x="294" y="3015"/>
                      <a:pt x="248" y="3025"/>
                      <a:pt x="240" y="2979"/>
                    </a:cubicBezTo>
                    <a:cubicBezTo>
                      <a:pt x="263" y="2974"/>
                      <a:pt x="285" y="2968"/>
                      <a:pt x="316" y="2971"/>
                    </a:cubicBezTo>
                    <a:cubicBezTo>
                      <a:pt x="306" y="2978"/>
                      <a:pt x="309" y="2988"/>
                      <a:pt x="312" y="3003"/>
                    </a:cubicBezTo>
                    <a:cubicBezTo>
                      <a:pt x="330" y="3001"/>
                      <a:pt x="350" y="3015"/>
                      <a:pt x="352" y="2991"/>
                    </a:cubicBezTo>
                    <a:cubicBezTo>
                      <a:pt x="382" y="2998"/>
                      <a:pt x="386" y="2946"/>
                      <a:pt x="408" y="2931"/>
                    </a:cubicBezTo>
                    <a:cubicBezTo>
                      <a:pt x="442" y="2938"/>
                      <a:pt x="471" y="2985"/>
                      <a:pt x="512" y="2959"/>
                    </a:cubicBezTo>
                    <a:cubicBezTo>
                      <a:pt x="495" y="2953"/>
                      <a:pt x="480" y="2946"/>
                      <a:pt x="456" y="2947"/>
                    </a:cubicBezTo>
                    <a:cubicBezTo>
                      <a:pt x="461" y="2936"/>
                      <a:pt x="467" y="2929"/>
                      <a:pt x="460" y="2923"/>
                    </a:cubicBezTo>
                    <a:cubicBezTo>
                      <a:pt x="486" y="2914"/>
                      <a:pt x="527" y="2916"/>
                      <a:pt x="516" y="2879"/>
                    </a:cubicBezTo>
                    <a:cubicBezTo>
                      <a:pt x="511" y="2895"/>
                      <a:pt x="494" y="2889"/>
                      <a:pt x="480" y="2883"/>
                    </a:cubicBezTo>
                    <a:cubicBezTo>
                      <a:pt x="470" y="2889"/>
                      <a:pt x="473" y="2908"/>
                      <a:pt x="456" y="2907"/>
                    </a:cubicBezTo>
                    <a:cubicBezTo>
                      <a:pt x="454" y="2897"/>
                      <a:pt x="458" y="2893"/>
                      <a:pt x="468" y="2895"/>
                    </a:cubicBezTo>
                    <a:cubicBezTo>
                      <a:pt x="474" y="2862"/>
                      <a:pt x="437" y="2853"/>
                      <a:pt x="440" y="2835"/>
                    </a:cubicBezTo>
                    <a:cubicBezTo>
                      <a:pt x="428" y="2838"/>
                      <a:pt x="425" y="2831"/>
                      <a:pt x="416" y="2831"/>
                    </a:cubicBezTo>
                    <a:cubicBezTo>
                      <a:pt x="395" y="2829"/>
                      <a:pt x="424" y="2825"/>
                      <a:pt x="432" y="2827"/>
                    </a:cubicBezTo>
                    <a:cubicBezTo>
                      <a:pt x="443" y="2823"/>
                      <a:pt x="449" y="2815"/>
                      <a:pt x="460" y="2811"/>
                    </a:cubicBezTo>
                    <a:cubicBezTo>
                      <a:pt x="482" y="2826"/>
                      <a:pt x="535" y="2808"/>
                      <a:pt x="544" y="2843"/>
                    </a:cubicBezTo>
                    <a:cubicBezTo>
                      <a:pt x="521" y="2846"/>
                      <a:pt x="494" y="2868"/>
                      <a:pt x="524" y="2879"/>
                    </a:cubicBezTo>
                    <a:cubicBezTo>
                      <a:pt x="540" y="2877"/>
                      <a:pt x="548" y="2866"/>
                      <a:pt x="556" y="2855"/>
                    </a:cubicBezTo>
                    <a:cubicBezTo>
                      <a:pt x="567" y="2860"/>
                      <a:pt x="576" y="2867"/>
                      <a:pt x="580" y="2879"/>
                    </a:cubicBezTo>
                    <a:cubicBezTo>
                      <a:pt x="556" y="2882"/>
                      <a:pt x="557" y="2909"/>
                      <a:pt x="532" y="2911"/>
                    </a:cubicBezTo>
                    <a:cubicBezTo>
                      <a:pt x="557" y="2920"/>
                      <a:pt x="518" y="2953"/>
                      <a:pt x="552" y="2967"/>
                    </a:cubicBezTo>
                    <a:cubicBezTo>
                      <a:pt x="553" y="2978"/>
                      <a:pt x="541" y="2977"/>
                      <a:pt x="536" y="2983"/>
                    </a:cubicBezTo>
                    <a:cubicBezTo>
                      <a:pt x="538" y="2987"/>
                      <a:pt x="547" y="2989"/>
                      <a:pt x="540" y="2991"/>
                    </a:cubicBezTo>
                    <a:cubicBezTo>
                      <a:pt x="541" y="3001"/>
                      <a:pt x="580" y="2989"/>
                      <a:pt x="572" y="3003"/>
                    </a:cubicBezTo>
                    <a:cubicBezTo>
                      <a:pt x="577" y="3003"/>
                      <a:pt x="583" y="3003"/>
                      <a:pt x="588" y="3003"/>
                    </a:cubicBezTo>
                    <a:cubicBezTo>
                      <a:pt x="602" y="2992"/>
                      <a:pt x="613" y="2974"/>
                      <a:pt x="620" y="2967"/>
                    </a:cubicBezTo>
                    <a:cubicBezTo>
                      <a:pt x="639" y="2948"/>
                      <a:pt x="670" y="2941"/>
                      <a:pt x="688" y="2915"/>
                    </a:cubicBezTo>
                    <a:cubicBezTo>
                      <a:pt x="703" y="2918"/>
                      <a:pt x="703" y="2906"/>
                      <a:pt x="716" y="2907"/>
                    </a:cubicBezTo>
                    <a:cubicBezTo>
                      <a:pt x="722" y="2879"/>
                      <a:pt x="710" y="2879"/>
                      <a:pt x="716" y="2855"/>
                    </a:cubicBezTo>
                    <a:cubicBezTo>
                      <a:pt x="739" y="2852"/>
                      <a:pt x="748" y="2834"/>
                      <a:pt x="772" y="2831"/>
                    </a:cubicBezTo>
                    <a:cubicBezTo>
                      <a:pt x="776" y="2811"/>
                      <a:pt x="761" y="2810"/>
                      <a:pt x="760" y="2795"/>
                    </a:cubicBezTo>
                    <a:cubicBezTo>
                      <a:pt x="766" y="2793"/>
                      <a:pt x="770" y="2789"/>
                      <a:pt x="772" y="2783"/>
                    </a:cubicBezTo>
                    <a:cubicBezTo>
                      <a:pt x="823" y="2808"/>
                      <a:pt x="879" y="2750"/>
                      <a:pt x="920" y="2775"/>
                    </a:cubicBezTo>
                    <a:cubicBezTo>
                      <a:pt x="934" y="2762"/>
                      <a:pt x="980" y="2745"/>
                      <a:pt x="980" y="2783"/>
                    </a:cubicBezTo>
                    <a:cubicBezTo>
                      <a:pt x="970" y="2775"/>
                      <a:pt x="961" y="2791"/>
                      <a:pt x="944" y="2787"/>
                    </a:cubicBezTo>
                    <a:cubicBezTo>
                      <a:pt x="941" y="2799"/>
                      <a:pt x="951" y="2799"/>
                      <a:pt x="948" y="2811"/>
                    </a:cubicBezTo>
                    <a:cubicBezTo>
                      <a:pt x="922" y="2817"/>
                      <a:pt x="912" y="2839"/>
                      <a:pt x="900" y="2859"/>
                    </a:cubicBezTo>
                    <a:cubicBezTo>
                      <a:pt x="888" y="2859"/>
                      <a:pt x="876" y="2859"/>
                      <a:pt x="864" y="2859"/>
                    </a:cubicBezTo>
                    <a:cubicBezTo>
                      <a:pt x="878" y="2882"/>
                      <a:pt x="929" y="2870"/>
                      <a:pt x="924" y="2907"/>
                    </a:cubicBezTo>
                    <a:cubicBezTo>
                      <a:pt x="895" y="2917"/>
                      <a:pt x="958" y="2962"/>
                      <a:pt x="964" y="2923"/>
                    </a:cubicBezTo>
                    <a:cubicBezTo>
                      <a:pt x="961" y="2917"/>
                      <a:pt x="958" y="2924"/>
                      <a:pt x="948" y="2919"/>
                    </a:cubicBezTo>
                    <a:cubicBezTo>
                      <a:pt x="959" y="2905"/>
                      <a:pt x="966" y="2886"/>
                      <a:pt x="972" y="2867"/>
                    </a:cubicBezTo>
                    <a:cubicBezTo>
                      <a:pt x="977" y="2878"/>
                      <a:pt x="990" y="2875"/>
                      <a:pt x="1000" y="2871"/>
                    </a:cubicBezTo>
                    <a:cubicBezTo>
                      <a:pt x="1002" y="2862"/>
                      <a:pt x="988" y="2849"/>
                      <a:pt x="984" y="2859"/>
                    </a:cubicBezTo>
                    <a:cubicBezTo>
                      <a:pt x="983" y="2857"/>
                      <a:pt x="984" y="2837"/>
                      <a:pt x="992" y="2847"/>
                    </a:cubicBezTo>
                    <a:cubicBezTo>
                      <a:pt x="987" y="2824"/>
                      <a:pt x="997" y="2813"/>
                      <a:pt x="976" y="2799"/>
                    </a:cubicBezTo>
                    <a:cubicBezTo>
                      <a:pt x="1027" y="2782"/>
                      <a:pt x="1027" y="2739"/>
                      <a:pt x="1076" y="2719"/>
                    </a:cubicBezTo>
                    <a:cubicBezTo>
                      <a:pt x="1056" y="2713"/>
                      <a:pt x="1065" y="2699"/>
                      <a:pt x="1048" y="2695"/>
                    </a:cubicBezTo>
                    <a:cubicBezTo>
                      <a:pt x="1059" y="2690"/>
                      <a:pt x="1062" y="2677"/>
                      <a:pt x="1072" y="2671"/>
                    </a:cubicBezTo>
                    <a:cubicBezTo>
                      <a:pt x="1040" y="2654"/>
                      <a:pt x="1025" y="2646"/>
                      <a:pt x="984" y="2639"/>
                    </a:cubicBezTo>
                    <a:cubicBezTo>
                      <a:pt x="982" y="2611"/>
                      <a:pt x="939" y="2624"/>
                      <a:pt x="912" y="2611"/>
                    </a:cubicBezTo>
                    <a:cubicBezTo>
                      <a:pt x="901" y="2610"/>
                      <a:pt x="915" y="2636"/>
                      <a:pt x="904" y="2635"/>
                    </a:cubicBezTo>
                    <a:cubicBezTo>
                      <a:pt x="921" y="2655"/>
                      <a:pt x="951" y="2647"/>
                      <a:pt x="976" y="2651"/>
                    </a:cubicBezTo>
                    <a:cubicBezTo>
                      <a:pt x="977" y="2665"/>
                      <a:pt x="964" y="2666"/>
                      <a:pt x="964" y="2679"/>
                    </a:cubicBezTo>
                    <a:cubicBezTo>
                      <a:pt x="940" y="2682"/>
                      <a:pt x="917" y="2666"/>
                      <a:pt x="908" y="2687"/>
                    </a:cubicBezTo>
                    <a:cubicBezTo>
                      <a:pt x="912" y="2695"/>
                      <a:pt x="931" y="2688"/>
                      <a:pt x="932" y="2699"/>
                    </a:cubicBezTo>
                    <a:cubicBezTo>
                      <a:pt x="908" y="2713"/>
                      <a:pt x="846" y="2679"/>
                      <a:pt x="820" y="2695"/>
                    </a:cubicBezTo>
                    <a:cubicBezTo>
                      <a:pt x="827" y="2684"/>
                      <a:pt x="815" y="2656"/>
                      <a:pt x="836" y="2659"/>
                    </a:cubicBezTo>
                    <a:cubicBezTo>
                      <a:pt x="841" y="2646"/>
                      <a:pt x="823" y="2656"/>
                      <a:pt x="828" y="2643"/>
                    </a:cubicBezTo>
                    <a:cubicBezTo>
                      <a:pt x="839" y="2653"/>
                      <a:pt x="843" y="2632"/>
                      <a:pt x="864" y="2639"/>
                    </a:cubicBezTo>
                    <a:cubicBezTo>
                      <a:pt x="858" y="2625"/>
                      <a:pt x="837" y="2626"/>
                      <a:pt x="844" y="2599"/>
                    </a:cubicBezTo>
                    <a:cubicBezTo>
                      <a:pt x="855" y="2605"/>
                      <a:pt x="872" y="2588"/>
                      <a:pt x="880" y="2579"/>
                    </a:cubicBezTo>
                    <a:cubicBezTo>
                      <a:pt x="878" y="2571"/>
                      <a:pt x="871" y="2569"/>
                      <a:pt x="872" y="2559"/>
                    </a:cubicBezTo>
                    <a:cubicBezTo>
                      <a:pt x="893" y="2556"/>
                      <a:pt x="902" y="2541"/>
                      <a:pt x="924" y="2539"/>
                    </a:cubicBezTo>
                    <a:cubicBezTo>
                      <a:pt x="920" y="2529"/>
                      <a:pt x="910" y="2524"/>
                      <a:pt x="908" y="2511"/>
                    </a:cubicBezTo>
                    <a:cubicBezTo>
                      <a:pt x="925" y="2508"/>
                      <a:pt x="921" y="2484"/>
                      <a:pt x="940" y="2483"/>
                    </a:cubicBezTo>
                    <a:cubicBezTo>
                      <a:pt x="939" y="2474"/>
                      <a:pt x="936" y="2466"/>
                      <a:pt x="928" y="2463"/>
                    </a:cubicBezTo>
                    <a:cubicBezTo>
                      <a:pt x="960" y="2404"/>
                      <a:pt x="977" y="2371"/>
                      <a:pt x="964" y="2295"/>
                    </a:cubicBezTo>
                    <a:cubicBezTo>
                      <a:pt x="984" y="2284"/>
                      <a:pt x="1004" y="2274"/>
                      <a:pt x="1028" y="2267"/>
                    </a:cubicBezTo>
                    <a:cubicBezTo>
                      <a:pt x="1024" y="2239"/>
                      <a:pt x="1036" y="2227"/>
                      <a:pt x="1052" y="2219"/>
                    </a:cubicBezTo>
                    <a:cubicBezTo>
                      <a:pt x="1049" y="2207"/>
                      <a:pt x="1043" y="2223"/>
                      <a:pt x="1036" y="2219"/>
                    </a:cubicBezTo>
                    <a:cubicBezTo>
                      <a:pt x="1043" y="2205"/>
                      <a:pt x="1035" y="2207"/>
                      <a:pt x="1032" y="2195"/>
                    </a:cubicBezTo>
                    <a:cubicBezTo>
                      <a:pt x="1048" y="2203"/>
                      <a:pt x="1044" y="2187"/>
                      <a:pt x="1060" y="2195"/>
                    </a:cubicBezTo>
                    <a:cubicBezTo>
                      <a:pt x="1055" y="2180"/>
                      <a:pt x="1026" y="2189"/>
                      <a:pt x="1016" y="2179"/>
                    </a:cubicBezTo>
                    <a:cubicBezTo>
                      <a:pt x="1028" y="2159"/>
                      <a:pt x="1052" y="2151"/>
                      <a:pt x="1068" y="2135"/>
                    </a:cubicBezTo>
                    <a:cubicBezTo>
                      <a:pt x="1060" y="2109"/>
                      <a:pt x="1008" y="2143"/>
                      <a:pt x="996" y="2115"/>
                    </a:cubicBezTo>
                    <a:cubicBezTo>
                      <a:pt x="1006" y="2101"/>
                      <a:pt x="1020" y="2091"/>
                      <a:pt x="1028" y="2075"/>
                    </a:cubicBezTo>
                    <a:cubicBezTo>
                      <a:pt x="1039" y="2072"/>
                      <a:pt x="1036" y="2083"/>
                      <a:pt x="1040" y="2087"/>
                    </a:cubicBezTo>
                    <a:cubicBezTo>
                      <a:pt x="1046" y="2083"/>
                      <a:pt x="1038" y="2080"/>
                      <a:pt x="1048" y="2075"/>
                    </a:cubicBezTo>
                    <a:cubicBezTo>
                      <a:pt x="1050" y="2085"/>
                      <a:pt x="1058" y="2100"/>
                      <a:pt x="1052" y="2115"/>
                    </a:cubicBezTo>
                    <a:cubicBezTo>
                      <a:pt x="1081" y="2132"/>
                      <a:pt x="1082" y="2086"/>
                      <a:pt x="1104" y="2083"/>
                    </a:cubicBezTo>
                    <a:cubicBezTo>
                      <a:pt x="1091" y="2059"/>
                      <a:pt x="1111" y="2027"/>
                      <a:pt x="1100" y="2003"/>
                    </a:cubicBezTo>
                    <a:cubicBezTo>
                      <a:pt x="1135" y="2002"/>
                      <a:pt x="1150" y="1981"/>
                      <a:pt x="1176" y="1971"/>
                    </a:cubicBezTo>
                    <a:cubicBezTo>
                      <a:pt x="1175" y="1964"/>
                      <a:pt x="1180" y="1951"/>
                      <a:pt x="1168" y="1955"/>
                    </a:cubicBezTo>
                    <a:cubicBezTo>
                      <a:pt x="1173" y="1944"/>
                      <a:pt x="1190" y="1944"/>
                      <a:pt x="1200" y="1947"/>
                    </a:cubicBezTo>
                    <a:cubicBezTo>
                      <a:pt x="1216" y="1937"/>
                      <a:pt x="1219" y="1915"/>
                      <a:pt x="1232" y="1903"/>
                    </a:cubicBezTo>
                    <a:cubicBezTo>
                      <a:pt x="1228" y="1893"/>
                      <a:pt x="1220" y="1888"/>
                      <a:pt x="1224" y="1871"/>
                    </a:cubicBezTo>
                    <a:cubicBezTo>
                      <a:pt x="1240" y="1866"/>
                      <a:pt x="1253" y="1858"/>
                      <a:pt x="1264" y="1847"/>
                    </a:cubicBezTo>
                    <a:cubicBezTo>
                      <a:pt x="1256" y="1837"/>
                      <a:pt x="1249" y="1855"/>
                      <a:pt x="1256" y="1835"/>
                    </a:cubicBezTo>
                    <a:cubicBezTo>
                      <a:pt x="1246" y="1833"/>
                      <a:pt x="1247" y="1842"/>
                      <a:pt x="1236" y="1839"/>
                    </a:cubicBezTo>
                    <a:cubicBezTo>
                      <a:pt x="1231" y="1830"/>
                      <a:pt x="1231" y="1817"/>
                      <a:pt x="1220" y="1815"/>
                    </a:cubicBezTo>
                    <a:cubicBezTo>
                      <a:pt x="1210" y="1820"/>
                      <a:pt x="1197" y="1822"/>
                      <a:pt x="1192" y="1831"/>
                    </a:cubicBezTo>
                    <a:cubicBezTo>
                      <a:pt x="1189" y="1846"/>
                      <a:pt x="1213" y="1834"/>
                      <a:pt x="1208" y="1851"/>
                    </a:cubicBezTo>
                    <a:cubicBezTo>
                      <a:pt x="1196" y="1848"/>
                      <a:pt x="1196" y="1858"/>
                      <a:pt x="1184" y="1855"/>
                    </a:cubicBezTo>
                    <a:cubicBezTo>
                      <a:pt x="1184" y="1859"/>
                      <a:pt x="1189" y="1858"/>
                      <a:pt x="1192" y="1859"/>
                    </a:cubicBezTo>
                    <a:cubicBezTo>
                      <a:pt x="1182" y="1869"/>
                      <a:pt x="1161" y="1876"/>
                      <a:pt x="1144" y="1867"/>
                    </a:cubicBezTo>
                    <a:cubicBezTo>
                      <a:pt x="1135" y="1882"/>
                      <a:pt x="1126" y="1897"/>
                      <a:pt x="1104" y="1899"/>
                    </a:cubicBezTo>
                    <a:cubicBezTo>
                      <a:pt x="1103" y="1910"/>
                      <a:pt x="1120" y="1902"/>
                      <a:pt x="1116" y="1915"/>
                    </a:cubicBezTo>
                    <a:cubicBezTo>
                      <a:pt x="1110" y="1921"/>
                      <a:pt x="1094" y="1927"/>
                      <a:pt x="1088" y="1943"/>
                    </a:cubicBezTo>
                    <a:cubicBezTo>
                      <a:pt x="1063" y="1927"/>
                      <a:pt x="1069" y="1963"/>
                      <a:pt x="1044" y="1959"/>
                    </a:cubicBezTo>
                    <a:cubicBezTo>
                      <a:pt x="1034" y="1966"/>
                      <a:pt x="1043" y="1993"/>
                      <a:pt x="1024" y="1991"/>
                    </a:cubicBezTo>
                    <a:cubicBezTo>
                      <a:pt x="1029" y="2000"/>
                      <a:pt x="1025" y="2017"/>
                      <a:pt x="1036" y="2019"/>
                    </a:cubicBezTo>
                    <a:cubicBezTo>
                      <a:pt x="1011" y="2030"/>
                      <a:pt x="982" y="2037"/>
                      <a:pt x="960" y="2051"/>
                    </a:cubicBezTo>
                    <a:cubicBezTo>
                      <a:pt x="958" y="2065"/>
                      <a:pt x="972" y="2063"/>
                      <a:pt x="972" y="2075"/>
                    </a:cubicBezTo>
                    <a:cubicBezTo>
                      <a:pt x="968" y="2075"/>
                      <a:pt x="969" y="2080"/>
                      <a:pt x="968" y="2083"/>
                    </a:cubicBezTo>
                    <a:cubicBezTo>
                      <a:pt x="950" y="2080"/>
                      <a:pt x="932" y="2076"/>
                      <a:pt x="920" y="2067"/>
                    </a:cubicBezTo>
                    <a:cubicBezTo>
                      <a:pt x="921" y="2062"/>
                      <a:pt x="927" y="2064"/>
                      <a:pt x="932" y="2063"/>
                    </a:cubicBezTo>
                    <a:cubicBezTo>
                      <a:pt x="930" y="2049"/>
                      <a:pt x="914" y="2049"/>
                      <a:pt x="900" y="2047"/>
                    </a:cubicBezTo>
                    <a:cubicBezTo>
                      <a:pt x="891" y="2049"/>
                      <a:pt x="905" y="2053"/>
                      <a:pt x="896" y="2059"/>
                    </a:cubicBezTo>
                    <a:cubicBezTo>
                      <a:pt x="878" y="2047"/>
                      <a:pt x="882" y="2068"/>
                      <a:pt x="856" y="2067"/>
                    </a:cubicBezTo>
                    <a:cubicBezTo>
                      <a:pt x="857" y="2072"/>
                      <a:pt x="866" y="2070"/>
                      <a:pt x="872" y="2071"/>
                    </a:cubicBezTo>
                    <a:cubicBezTo>
                      <a:pt x="871" y="2073"/>
                      <a:pt x="862" y="2086"/>
                      <a:pt x="872" y="2087"/>
                    </a:cubicBezTo>
                    <a:cubicBezTo>
                      <a:pt x="871" y="2093"/>
                      <a:pt x="865" y="2087"/>
                      <a:pt x="864" y="2083"/>
                    </a:cubicBezTo>
                    <a:cubicBezTo>
                      <a:pt x="852" y="2086"/>
                      <a:pt x="869" y="2093"/>
                      <a:pt x="864" y="2103"/>
                    </a:cubicBezTo>
                    <a:cubicBezTo>
                      <a:pt x="870" y="2101"/>
                      <a:pt x="867" y="2090"/>
                      <a:pt x="880" y="2095"/>
                    </a:cubicBezTo>
                    <a:cubicBezTo>
                      <a:pt x="882" y="2104"/>
                      <a:pt x="872" y="2101"/>
                      <a:pt x="872" y="2107"/>
                    </a:cubicBezTo>
                    <a:cubicBezTo>
                      <a:pt x="904" y="2114"/>
                      <a:pt x="934" y="2118"/>
                      <a:pt x="968" y="2131"/>
                    </a:cubicBezTo>
                    <a:cubicBezTo>
                      <a:pt x="975" y="2142"/>
                      <a:pt x="975" y="2161"/>
                      <a:pt x="992" y="2163"/>
                    </a:cubicBezTo>
                    <a:cubicBezTo>
                      <a:pt x="955" y="2181"/>
                      <a:pt x="943" y="2155"/>
                      <a:pt x="936" y="2195"/>
                    </a:cubicBezTo>
                    <a:cubicBezTo>
                      <a:pt x="911" y="2194"/>
                      <a:pt x="911" y="2218"/>
                      <a:pt x="904" y="2235"/>
                    </a:cubicBezTo>
                    <a:cubicBezTo>
                      <a:pt x="898" y="2236"/>
                      <a:pt x="897" y="2231"/>
                      <a:pt x="892" y="2231"/>
                    </a:cubicBezTo>
                    <a:cubicBezTo>
                      <a:pt x="895" y="2236"/>
                      <a:pt x="897" y="2242"/>
                      <a:pt x="896" y="2251"/>
                    </a:cubicBezTo>
                    <a:cubicBezTo>
                      <a:pt x="877" y="2253"/>
                      <a:pt x="894" y="2268"/>
                      <a:pt x="880" y="2271"/>
                    </a:cubicBezTo>
                    <a:cubicBezTo>
                      <a:pt x="868" y="2275"/>
                      <a:pt x="873" y="2262"/>
                      <a:pt x="872" y="2255"/>
                    </a:cubicBezTo>
                    <a:cubicBezTo>
                      <a:pt x="857" y="2253"/>
                      <a:pt x="856" y="2265"/>
                      <a:pt x="844" y="2267"/>
                    </a:cubicBezTo>
                    <a:cubicBezTo>
                      <a:pt x="850" y="2274"/>
                      <a:pt x="855" y="2282"/>
                      <a:pt x="872" y="2279"/>
                    </a:cubicBezTo>
                    <a:cubicBezTo>
                      <a:pt x="870" y="2289"/>
                      <a:pt x="855" y="2286"/>
                      <a:pt x="852" y="2295"/>
                    </a:cubicBezTo>
                    <a:cubicBezTo>
                      <a:pt x="839" y="2293"/>
                      <a:pt x="830" y="2288"/>
                      <a:pt x="820" y="2283"/>
                    </a:cubicBezTo>
                    <a:cubicBezTo>
                      <a:pt x="819" y="2274"/>
                      <a:pt x="823" y="2270"/>
                      <a:pt x="832" y="2271"/>
                    </a:cubicBezTo>
                    <a:cubicBezTo>
                      <a:pt x="830" y="2239"/>
                      <a:pt x="777" y="2235"/>
                      <a:pt x="764" y="2247"/>
                    </a:cubicBezTo>
                    <a:cubicBezTo>
                      <a:pt x="759" y="2228"/>
                      <a:pt x="738" y="2208"/>
                      <a:pt x="716" y="2195"/>
                    </a:cubicBezTo>
                    <a:cubicBezTo>
                      <a:pt x="743" y="2190"/>
                      <a:pt x="783" y="2138"/>
                      <a:pt x="824" y="2175"/>
                    </a:cubicBezTo>
                    <a:cubicBezTo>
                      <a:pt x="834" y="2171"/>
                      <a:pt x="847" y="2156"/>
                      <a:pt x="856" y="2163"/>
                    </a:cubicBezTo>
                    <a:cubicBezTo>
                      <a:pt x="857" y="2145"/>
                      <a:pt x="845" y="2165"/>
                      <a:pt x="840" y="2155"/>
                    </a:cubicBezTo>
                    <a:cubicBezTo>
                      <a:pt x="836" y="2122"/>
                      <a:pt x="835" y="2111"/>
                      <a:pt x="824" y="2087"/>
                    </a:cubicBezTo>
                    <a:cubicBezTo>
                      <a:pt x="834" y="2082"/>
                      <a:pt x="835" y="2068"/>
                      <a:pt x="848" y="2067"/>
                    </a:cubicBezTo>
                    <a:cubicBezTo>
                      <a:pt x="849" y="2058"/>
                      <a:pt x="847" y="2052"/>
                      <a:pt x="840" y="2051"/>
                    </a:cubicBezTo>
                    <a:cubicBezTo>
                      <a:pt x="870" y="2023"/>
                      <a:pt x="928" y="2049"/>
                      <a:pt x="956" y="2043"/>
                    </a:cubicBezTo>
                    <a:cubicBezTo>
                      <a:pt x="961" y="2042"/>
                      <a:pt x="957" y="2031"/>
                      <a:pt x="968" y="2039"/>
                    </a:cubicBezTo>
                    <a:cubicBezTo>
                      <a:pt x="964" y="2022"/>
                      <a:pt x="958" y="2029"/>
                      <a:pt x="952" y="2011"/>
                    </a:cubicBezTo>
                    <a:cubicBezTo>
                      <a:pt x="970" y="2006"/>
                      <a:pt x="973" y="1978"/>
                      <a:pt x="1008" y="1971"/>
                    </a:cubicBezTo>
                    <a:cubicBezTo>
                      <a:pt x="1006" y="1965"/>
                      <a:pt x="995" y="1968"/>
                      <a:pt x="1000" y="1955"/>
                    </a:cubicBezTo>
                    <a:cubicBezTo>
                      <a:pt x="997" y="1949"/>
                      <a:pt x="990" y="1946"/>
                      <a:pt x="980" y="1947"/>
                    </a:cubicBezTo>
                    <a:cubicBezTo>
                      <a:pt x="987" y="1941"/>
                      <a:pt x="984" y="1926"/>
                      <a:pt x="976" y="1923"/>
                    </a:cubicBezTo>
                    <a:cubicBezTo>
                      <a:pt x="983" y="1911"/>
                      <a:pt x="990" y="1900"/>
                      <a:pt x="1000" y="1891"/>
                    </a:cubicBezTo>
                    <a:cubicBezTo>
                      <a:pt x="998" y="1883"/>
                      <a:pt x="989" y="1884"/>
                      <a:pt x="992" y="1871"/>
                    </a:cubicBezTo>
                    <a:cubicBezTo>
                      <a:pt x="1003" y="1870"/>
                      <a:pt x="1017" y="1851"/>
                      <a:pt x="996" y="1851"/>
                    </a:cubicBezTo>
                    <a:cubicBezTo>
                      <a:pt x="1002" y="1838"/>
                      <a:pt x="1016" y="1856"/>
                      <a:pt x="1020" y="1847"/>
                    </a:cubicBezTo>
                    <a:cubicBezTo>
                      <a:pt x="1018" y="1842"/>
                      <a:pt x="1015" y="1839"/>
                      <a:pt x="1008" y="1839"/>
                    </a:cubicBezTo>
                    <a:cubicBezTo>
                      <a:pt x="1012" y="1823"/>
                      <a:pt x="1021" y="1812"/>
                      <a:pt x="1028" y="1799"/>
                    </a:cubicBezTo>
                    <a:cubicBezTo>
                      <a:pt x="1027" y="1788"/>
                      <a:pt x="1017" y="1785"/>
                      <a:pt x="1008" y="1783"/>
                    </a:cubicBezTo>
                    <a:cubicBezTo>
                      <a:pt x="1018" y="1774"/>
                      <a:pt x="1026" y="1759"/>
                      <a:pt x="1020" y="1743"/>
                    </a:cubicBezTo>
                    <a:cubicBezTo>
                      <a:pt x="1049" y="1734"/>
                      <a:pt x="1047" y="1689"/>
                      <a:pt x="1028" y="1671"/>
                    </a:cubicBezTo>
                    <a:cubicBezTo>
                      <a:pt x="1044" y="1672"/>
                      <a:pt x="1061" y="1653"/>
                      <a:pt x="1072" y="1663"/>
                    </a:cubicBezTo>
                    <a:cubicBezTo>
                      <a:pt x="1081" y="1637"/>
                      <a:pt x="1097" y="1619"/>
                      <a:pt x="1116" y="1603"/>
                    </a:cubicBezTo>
                    <a:cubicBezTo>
                      <a:pt x="1131" y="1611"/>
                      <a:pt x="1167" y="1608"/>
                      <a:pt x="1192" y="1599"/>
                    </a:cubicBezTo>
                    <a:cubicBezTo>
                      <a:pt x="1191" y="1568"/>
                      <a:pt x="1222" y="1568"/>
                      <a:pt x="1244" y="1559"/>
                    </a:cubicBezTo>
                    <a:cubicBezTo>
                      <a:pt x="1251" y="1593"/>
                      <a:pt x="1297" y="1592"/>
                      <a:pt x="1292" y="1627"/>
                    </a:cubicBezTo>
                    <a:cubicBezTo>
                      <a:pt x="1266" y="1623"/>
                      <a:pt x="1272" y="1650"/>
                      <a:pt x="1264" y="1663"/>
                    </a:cubicBezTo>
                    <a:cubicBezTo>
                      <a:pt x="1301" y="1709"/>
                      <a:pt x="1334" y="1637"/>
                      <a:pt x="1368" y="1643"/>
                    </a:cubicBezTo>
                    <a:cubicBezTo>
                      <a:pt x="1384" y="1628"/>
                      <a:pt x="1396" y="1602"/>
                      <a:pt x="1400" y="1587"/>
                    </a:cubicBezTo>
                    <a:cubicBezTo>
                      <a:pt x="1406" y="1586"/>
                      <a:pt x="1407" y="1591"/>
                      <a:pt x="1412" y="1591"/>
                    </a:cubicBezTo>
                    <a:cubicBezTo>
                      <a:pt x="1416" y="1580"/>
                      <a:pt x="1416" y="1574"/>
                      <a:pt x="1412" y="1563"/>
                    </a:cubicBezTo>
                    <a:cubicBezTo>
                      <a:pt x="1422" y="1545"/>
                      <a:pt x="1440" y="1559"/>
                      <a:pt x="1456" y="1551"/>
                    </a:cubicBezTo>
                    <a:cubicBezTo>
                      <a:pt x="1433" y="1543"/>
                      <a:pt x="1447" y="1482"/>
                      <a:pt x="1480" y="1487"/>
                    </a:cubicBezTo>
                    <a:cubicBezTo>
                      <a:pt x="1474" y="1474"/>
                      <a:pt x="1479" y="1469"/>
                      <a:pt x="1480" y="1455"/>
                    </a:cubicBezTo>
                    <a:cubicBezTo>
                      <a:pt x="1493" y="1453"/>
                      <a:pt x="1496" y="1461"/>
                      <a:pt x="1504" y="1463"/>
                    </a:cubicBezTo>
                    <a:cubicBezTo>
                      <a:pt x="1490" y="1441"/>
                      <a:pt x="1475" y="1415"/>
                      <a:pt x="1488" y="1387"/>
                    </a:cubicBezTo>
                    <a:cubicBezTo>
                      <a:pt x="1470" y="1363"/>
                      <a:pt x="1431" y="1359"/>
                      <a:pt x="1404" y="1363"/>
                    </a:cubicBezTo>
                    <a:cubicBezTo>
                      <a:pt x="1407" y="1400"/>
                      <a:pt x="1372" y="1419"/>
                      <a:pt x="1352" y="1419"/>
                    </a:cubicBezTo>
                    <a:cubicBezTo>
                      <a:pt x="1353" y="1438"/>
                      <a:pt x="1349" y="1478"/>
                      <a:pt x="1320" y="1479"/>
                    </a:cubicBezTo>
                    <a:cubicBezTo>
                      <a:pt x="1315" y="1480"/>
                      <a:pt x="1317" y="1489"/>
                      <a:pt x="1316" y="1495"/>
                    </a:cubicBezTo>
                    <a:cubicBezTo>
                      <a:pt x="1275" y="1512"/>
                      <a:pt x="1261" y="1472"/>
                      <a:pt x="1228" y="1483"/>
                    </a:cubicBezTo>
                    <a:cubicBezTo>
                      <a:pt x="1226" y="1470"/>
                      <a:pt x="1215" y="1467"/>
                      <a:pt x="1204" y="1463"/>
                    </a:cubicBezTo>
                    <a:cubicBezTo>
                      <a:pt x="1200" y="1466"/>
                      <a:pt x="1198" y="1470"/>
                      <a:pt x="1196" y="1475"/>
                    </a:cubicBezTo>
                    <a:cubicBezTo>
                      <a:pt x="1148" y="1482"/>
                      <a:pt x="1082" y="1478"/>
                      <a:pt x="1064" y="1527"/>
                    </a:cubicBezTo>
                    <a:cubicBezTo>
                      <a:pt x="1059" y="1527"/>
                      <a:pt x="1053" y="1527"/>
                      <a:pt x="1048" y="1527"/>
                    </a:cubicBezTo>
                    <a:cubicBezTo>
                      <a:pt x="1048" y="1533"/>
                      <a:pt x="1047" y="1538"/>
                      <a:pt x="1052" y="1539"/>
                    </a:cubicBezTo>
                    <a:cubicBezTo>
                      <a:pt x="1048" y="1541"/>
                      <a:pt x="1040" y="1543"/>
                      <a:pt x="1028" y="1547"/>
                    </a:cubicBezTo>
                    <a:cubicBezTo>
                      <a:pt x="1029" y="1544"/>
                      <a:pt x="1032" y="1543"/>
                      <a:pt x="1032" y="1539"/>
                    </a:cubicBezTo>
                    <a:cubicBezTo>
                      <a:pt x="1018" y="1542"/>
                      <a:pt x="1033" y="1561"/>
                      <a:pt x="1028" y="1579"/>
                    </a:cubicBezTo>
                    <a:cubicBezTo>
                      <a:pt x="1006" y="1588"/>
                      <a:pt x="1007" y="1597"/>
                      <a:pt x="1016" y="1615"/>
                    </a:cubicBezTo>
                    <a:cubicBezTo>
                      <a:pt x="1001" y="1611"/>
                      <a:pt x="1014" y="1634"/>
                      <a:pt x="996" y="1627"/>
                    </a:cubicBezTo>
                    <a:cubicBezTo>
                      <a:pt x="998" y="1633"/>
                      <a:pt x="1002" y="1637"/>
                      <a:pt x="1008" y="1639"/>
                    </a:cubicBezTo>
                    <a:cubicBezTo>
                      <a:pt x="1000" y="1651"/>
                      <a:pt x="987" y="1658"/>
                      <a:pt x="964" y="1655"/>
                    </a:cubicBezTo>
                    <a:cubicBezTo>
                      <a:pt x="954" y="1666"/>
                      <a:pt x="958" y="1684"/>
                      <a:pt x="928" y="1683"/>
                    </a:cubicBezTo>
                    <a:cubicBezTo>
                      <a:pt x="922" y="1698"/>
                      <a:pt x="946" y="1684"/>
                      <a:pt x="940" y="1699"/>
                    </a:cubicBezTo>
                    <a:cubicBezTo>
                      <a:pt x="912" y="1695"/>
                      <a:pt x="912" y="1719"/>
                      <a:pt x="908" y="1739"/>
                    </a:cubicBezTo>
                    <a:cubicBezTo>
                      <a:pt x="890" y="1735"/>
                      <a:pt x="894" y="1754"/>
                      <a:pt x="880" y="1755"/>
                    </a:cubicBezTo>
                    <a:cubicBezTo>
                      <a:pt x="879" y="1779"/>
                      <a:pt x="914" y="1766"/>
                      <a:pt x="908" y="1795"/>
                    </a:cubicBezTo>
                    <a:cubicBezTo>
                      <a:pt x="887" y="1796"/>
                      <a:pt x="885" y="1778"/>
                      <a:pt x="872" y="1771"/>
                    </a:cubicBezTo>
                    <a:cubicBezTo>
                      <a:pt x="865" y="1770"/>
                      <a:pt x="864" y="1776"/>
                      <a:pt x="856" y="1775"/>
                    </a:cubicBezTo>
                    <a:cubicBezTo>
                      <a:pt x="874" y="1800"/>
                      <a:pt x="832" y="1795"/>
                      <a:pt x="840" y="1823"/>
                    </a:cubicBezTo>
                    <a:cubicBezTo>
                      <a:pt x="829" y="1823"/>
                      <a:pt x="815" y="1819"/>
                      <a:pt x="820" y="1835"/>
                    </a:cubicBezTo>
                    <a:cubicBezTo>
                      <a:pt x="800" y="1838"/>
                      <a:pt x="795" y="1825"/>
                      <a:pt x="788" y="1815"/>
                    </a:cubicBezTo>
                    <a:cubicBezTo>
                      <a:pt x="755" y="1820"/>
                      <a:pt x="739" y="1808"/>
                      <a:pt x="720" y="1799"/>
                    </a:cubicBezTo>
                    <a:cubicBezTo>
                      <a:pt x="726" y="1779"/>
                      <a:pt x="737" y="1759"/>
                      <a:pt x="724" y="1755"/>
                    </a:cubicBezTo>
                    <a:cubicBezTo>
                      <a:pt x="715" y="1732"/>
                      <a:pt x="759" y="1741"/>
                      <a:pt x="776" y="1747"/>
                    </a:cubicBezTo>
                    <a:cubicBezTo>
                      <a:pt x="798" y="1731"/>
                      <a:pt x="813" y="1741"/>
                      <a:pt x="840" y="1747"/>
                    </a:cubicBezTo>
                    <a:cubicBezTo>
                      <a:pt x="843" y="1730"/>
                      <a:pt x="825" y="1732"/>
                      <a:pt x="812" y="1731"/>
                    </a:cubicBezTo>
                    <a:cubicBezTo>
                      <a:pt x="828" y="1711"/>
                      <a:pt x="831" y="1702"/>
                      <a:pt x="856" y="1691"/>
                    </a:cubicBezTo>
                    <a:cubicBezTo>
                      <a:pt x="860" y="1664"/>
                      <a:pt x="829" y="1635"/>
                      <a:pt x="860" y="1627"/>
                    </a:cubicBezTo>
                    <a:cubicBezTo>
                      <a:pt x="857" y="1621"/>
                      <a:pt x="850" y="1618"/>
                      <a:pt x="840" y="1619"/>
                    </a:cubicBezTo>
                    <a:cubicBezTo>
                      <a:pt x="840" y="1602"/>
                      <a:pt x="878" y="1622"/>
                      <a:pt x="868" y="1595"/>
                    </a:cubicBezTo>
                    <a:cubicBezTo>
                      <a:pt x="894" y="1606"/>
                      <a:pt x="907" y="1562"/>
                      <a:pt x="912" y="1551"/>
                    </a:cubicBezTo>
                    <a:cubicBezTo>
                      <a:pt x="940" y="1559"/>
                      <a:pt x="939" y="1528"/>
                      <a:pt x="968" y="1527"/>
                    </a:cubicBezTo>
                    <a:cubicBezTo>
                      <a:pt x="950" y="1515"/>
                      <a:pt x="980" y="1488"/>
                      <a:pt x="960" y="1479"/>
                    </a:cubicBezTo>
                    <a:cubicBezTo>
                      <a:pt x="976" y="1481"/>
                      <a:pt x="1002" y="1449"/>
                      <a:pt x="1000" y="1427"/>
                    </a:cubicBezTo>
                    <a:cubicBezTo>
                      <a:pt x="999" y="1420"/>
                      <a:pt x="989" y="1417"/>
                      <a:pt x="988" y="1411"/>
                    </a:cubicBezTo>
                    <a:cubicBezTo>
                      <a:pt x="988" y="1408"/>
                      <a:pt x="999" y="1396"/>
                      <a:pt x="1000" y="1399"/>
                    </a:cubicBezTo>
                    <a:cubicBezTo>
                      <a:pt x="994" y="1387"/>
                      <a:pt x="982" y="1382"/>
                      <a:pt x="972" y="1379"/>
                    </a:cubicBezTo>
                    <a:cubicBezTo>
                      <a:pt x="978" y="1374"/>
                      <a:pt x="976" y="1362"/>
                      <a:pt x="976" y="1351"/>
                    </a:cubicBezTo>
                    <a:cubicBezTo>
                      <a:pt x="991" y="1368"/>
                      <a:pt x="995" y="1355"/>
                      <a:pt x="1028" y="1359"/>
                    </a:cubicBezTo>
                    <a:cubicBezTo>
                      <a:pt x="1028" y="1349"/>
                      <a:pt x="1040" y="1332"/>
                      <a:pt x="1060" y="1331"/>
                    </a:cubicBezTo>
                    <a:cubicBezTo>
                      <a:pt x="1043" y="1277"/>
                      <a:pt x="1108" y="1256"/>
                      <a:pt x="1148" y="1235"/>
                    </a:cubicBezTo>
                    <a:cubicBezTo>
                      <a:pt x="1138" y="1226"/>
                      <a:pt x="1187" y="1202"/>
                      <a:pt x="1200" y="1179"/>
                    </a:cubicBezTo>
                    <a:cubicBezTo>
                      <a:pt x="1192" y="1159"/>
                      <a:pt x="1185" y="1138"/>
                      <a:pt x="1176" y="1119"/>
                    </a:cubicBezTo>
                    <a:cubicBezTo>
                      <a:pt x="1151" y="1130"/>
                      <a:pt x="1133" y="1114"/>
                      <a:pt x="1120" y="1127"/>
                    </a:cubicBezTo>
                    <a:cubicBezTo>
                      <a:pt x="1106" y="1111"/>
                      <a:pt x="1139" y="1109"/>
                      <a:pt x="1140" y="1095"/>
                    </a:cubicBezTo>
                    <a:cubicBezTo>
                      <a:pt x="1113" y="1080"/>
                      <a:pt x="1082" y="1091"/>
                      <a:pt x="1052" y="1095"/>
                    </a:cubicBezTo>
                    <a:cubicBezTo>
                      <a:pt x="1039" y="1080"/>
                      <a:pt x="1040" y="1074"/>
                      <a:pt x="1036" y="1055"/>
                    </a:cubicBezTo>
                    <a:cubicBezTo>
                      <a:pt x="1061" y="1046"/>
                      <a:pt x="1095" y="1058"/>
                      <a:pt x="1124" y="1075"/>
                    </a:cubicBezTo>
                    <a:cubicBezTo>
                      <a:pt x="1136" y="1061"/>
                      <a:pt x="1114" y="1052"/>
                      <a:pt x="1100" y="1059"/>
                    </a:cubicBezTo>
                    <a:cubicBezTo>
                      <a:pt x="1097" y="1048"/>
                      <a:pt x="1094" y="1036"/>
                      <a:pt x="1076" y="1039"/>
                    </a:cubicBezTo>
                    <a:cubicBezTo>
                      <a:pt x="1082" y="1032"/>
                      <a:pt x="1094" y="1030"/>
                      <a:pt x="1108" y="1031"/>
                    </a:cubicBezTo>
                    <a:cubicBezTo>
                      <a:pt x="1105" y="1022"/>
                      <a:pt x="1096" y="1019"/>
                      <a:pt x="1088" y="1015"/>
                    </a:cubicBezTo>
                    <a:cubicBezTo>
                      <a:pt x="1096" y="991"/>
                      <a:pt x="1100" y="963"/>
                      <a:pt x="1128" y="959"/>
                    </a:cubicBezTo>
                    <a:cubicBezTo>
                      <a:pt x="1109" y="974"/>
                      <a:pt x="1139" y="959"/>
                      <a:pt x="1156" y="963"/>
                    </a:cubicBezTo>
                    <a:cubicBezTo>
                      <a:pt x="1153" y="974"/>
                      <a:pt x="1162" y="973"/>
                      <a:pt x="1160" y="983"/>
                    </a:cubicBezTo>
                    <a:cubicBezTo>
                      <a:pt x="1154" y="985"/>
                      <a:pt x="1157" y="996"/>
                      <a:pt x="1144" y="991"/>
                    </a:cubicBezTo>
                    <a:cubicBezTo>
                      <a:pt x="1139" y="1003"/>
                      <a:pt x="1145" y="1016"/>
                      <a:pt x="1148" y="1031"/>
                    </a:cubicBezTo>
                    <a:cubicBezTo>
                      <a:pt x="1185" y="1023"/>
                      <a:pt x="1194" y="1071"/>
                      <a:pt x="1236" y="1063"/>
                    </a:cubicBezTo>
                    <a:cubicBezTo>
                      <a:pt x="1241" y="1070"/>
                      <a:pt x="1244" y="1079"/>
                      <a:pt x="1256" y="1079"/>
                    </a:cubicBezTo>
                    <a:cubicBezTo>
                      <a:pt x="1271" y="1078"/>
                      <a:pt x="1272" y="1066"/>
                      <a:pt x="1268" y="1055"/>
                    </a:cubicBezTo>
                    <a:cubicBezTo>
                      <a:pt x="1276" y="1057"/>
                      <a:pt x="1275" y="1066"/>
                      <a:pt x="1288" y="1063"/>
                    </a:cubicBezTo>
                    <a:cubicBezTo>
                      <a:pt x="1277" y="1056"/>
                      <a:pt x="1300" y="1044"/>
                      <a:pt x="1300" y="1039"/>
                    </a:cubicBezTo>
                    <a:cubicBezTo>
                      <a:pt x="1297" y="1006"/>
                      <a:pt x="1263" y="1009"/>
                      <a:pt x="1232" y="995"/>
                    </a:cubicBezTo>
                    <a:cubicBezTo>
                      <a:pt x="1242" y="983"/>
                      <a:pt x="1236" y="988"/>
                      <a:pt x="1232" y="975"/>
                    </a:cubicBezTo>
                    <a:cubicBezTo>
                      <a:pt x="1254" y="975"/>
                      <a:pt x="1259" y="988"/>
                      <a:pt x="1280" y="979"/>
                    </a:cubicBezTo>
                    <a:cubicBezTo>
                      <a:pt x="1283" y="955"/>
                      <a:pt x="1268" y="939"/>
                      <a:pt x="1280" y="919"/>
                    </a:cubicBezTo>
                    <a:cubicBezTo>
                      <a:pt x="1269" y="913"/>
                      <a:pt x="1279" y="905"/>
                      <a:pt x="1264" y="899"/>
                    </a:cubicBezTo>
                    <a:cubicBezTo>
                      <a:pt x="1274" y="891"/>
                      <a:pt x="1268" y="893"/>
                      <a:pt x="1272" y="879"/>
                    </a:cubicBezTo>
                    <a:cubicBezTo>
                      <a:pt x="1293" y="879"/>
                      <a:pt x="1303" y="893"/>
                      <a:pt x="1320" y="879"/>
                    </a:cubicBezTo>
                    <a:cubicBezTo>
                      <a:pt x="1329" y="881"/>
                      <a:pt x="1322" y="899"/>
                      <a:pt x="1324" y="907"/>
                    </a:cubicBezTo>
                    <a:cubicBezTo>
                      <a:pt x="1312" y="910"/>
                      <a:pt x="1316" y="910"/>
                      <a:pt x="1304" y="907"/>
                    </a:cubicBezTo>
                    <a:cubicBezTo>
                      <a:pt x="1316" y="924"/>
                      <a:pt x="1291" y="965"/>
                      <a:pt x="1328" y="971"/>
                    </a:cubicBezTo>
                    <a:cubicBezTo>
                      <a:pt x="1323" y="977"/>
                      <a:pt x="1329" y="997"/>
                      <a:pt x="1340" y="999"/>
                    </a:cubicBezTo>
                    <a:cubicBezTo>
                      <a:pt x="1342" y="988"/>
                      <a:pt x="1344" y="1000"/>
                      <a:pt x="1348" y="987"/>
                    </a:cubicBezTo>
                    <a:cubicBezTo>
                      <a:pt x="1366" y="994"/>
                      <a:pt x="1383" y="1003"/>
                      <a:pt x="1400" y="1011"/>
                    </a:cubicBezTo>
                    <a:cubicBezTo>
                      <a:pt x="1411" y="1007"/>
                      <a:pt x="1389" y="1004"/>
                      <a:pt x="1396" y="991"/>
                    </a:cubicBezTo>
                    <a:cubicBezTo>
                      <a:pt x="1438" y="978"/>
                      <a:pt x="1417" y="935"/>
                      <a:pt x="1408" y="915"/>
                    </a:cubicBezTo>
                    <a:cubicBezTo>
                      <a:pt x="1416" y="903"/>
                      <a:pt x="1436" y="882"/>
                      <a:pt x="1428" y="867"/>
                    </a:cubicBezTo>
                    <a:cubicBezTo>
                      <a:pt x="1433" y="860"/>
                      <a:pt x="1449" y="864"/>
                      <a:pt x="1456" y="859"/>
                    </a:cubicBezTo>
                    <a:cubicBezTo>
                      <a:pt x="1458" y="865"/>
                      <a:pt x="1462" y="869"/>
                      <a:pt x="1464" y="875"/>
                    </a:cubicBezTo>
                    <a:cubicBezTo>
                      <a:pt x="1470" y="863"/>
                      <a:pt x="1476" y="873"/>
                      <a:pt x="1484" y="867"/>
                    </a:cubicBezTo>
                    <a:cubicBezTo>
                      <a:pt x="1486" y="854"/>
                      <a:pt x="1481" y="848"/>
                      <a:pt x="1480" y="839"/>
                    </a:cubicBezTo>
                    <a:cubicBezTo>
                      <a:pt x="1522" y="830"/>
                      <a:pt x="1554" y="812"/>
                      <a:pt x="1588" y="795"/>
                    </a:cubicBezTo>
                    <a:cubicBezTo>
                      <a:pt x="1591" y="775"/>
                      <a:pt x="1584" y="764"/>
                      <a:pt x="1584" y="747"/>
                    </a:cubicBezTo>
                    <a:cubicBezTo>
                      <a:pt x="1609" y="765"/>
                      <a:pt x="1598" y="717"/>
                      <a:pt x="1628" y="727"/>
                    </a:cubicBezTo>
                    <a:cubicBezTo>
                      <a:pt x="1626" y="691"/>
                      <a:pt x="1641" y="684"/>
                      <a:pt x="1632" y="659"/>
                    </a:cubicBezTo>
                    <a:cubicBezTo>
                      <a:pt x="1639" y="652"/>
                      <a:pt x="1655" y="656"/>
                      <a:pt x="1668" y="655"/>
                    </a:cubicBezTo>
                    <a:cubicBezTo>
                      <a:pt x="1663" y="642"/>
                      <a:pt x="1667" y="642"/>
                      <a:pt x="1668" y="627"/>
                    </a:cubicBezTo>
                    <a:cubicBezTo>
                      <a:pt x="1691" y="626"/>
                      <a:pt x="1686" y="613"/>
                      <a:pt x="1704" y="615"/>
                    </a:cubicBezTo>
                    <a:cubicBezTo>
                      <a:pt x="1685" y="598"/>
                      <a:pt x="1717" y="593"/>
                      <a:pt x="1708" y="575"/>
                    </a:cubicBezTo>
                    <a:cubicBezTo>
                      <a:pt x="1715" y="574"/>
                      <a:pt x="1716" y="580"/>
                      <a:pt x="1724" y="579"/>
                    </a:cubicBezTo>
                    <a:cubicBezTo>
                      <a:pt x="1716" y="560"/>
                      <a:pt x="1712" y="578"/>
                      <a:pt x="1716" y="547"/>
                    </a:cubicBezTo>
                    <a:cubicBezTo>
                      <a:pt x="1739" y="566"/>
                      <a:pt x="1770" y="576"/>
                      <a:pt x="1796" y="591"/>
                    </a:cubicBezTo>
                    <a:cubicBezTo>
                      <a:pt x="1787" y="604"/>
                      <a:pt x="1778" y="615"/>
                      <a:pt x="1780" y="639"/>
                    </a:cubicBezTo>
                    <a:cubicBezTo>
                      <a:pt x="1759" y="638"/>
                      <a:pt x="1748" y="647"/>
                      <a:pt x="1748" y="667"/>
                    </a:cubicBezTo>
                    <a:cubicBezTo>
                      <a:pt x="1737" y="668"/>
                      <a:pt x="1731" y="674"/>
                      <a:pt x="1720" y="675"/>
                    </a:cubicBezTo>
                    <a:cubicBezTo>
                      <a:pt x="1718" y="688"/>
                      <a:pt x="1729" y="691"/>
                      <a:pt x="1720" y="699"/>
                    </a:cubicBezTo>
                    <a:cubicBezTo>
                      <a:pt x="1728" y="719"/>
                      <a:pt x="1762" y="713"/>
                      <a:pt x="1760" y="743"/>
                    </a:cubicBezTo>
                    <a:cubicBezTo>
                      <a:pt x="1755" y="739"/>
                      <a:pt x="1752" y="740"/>
                      <a:pt x="1752" y="747"/>
                    </a:cubicBezTo>
                    <a:cubicBezTo>
                      <a:pt x="1742" y="748"/>
                      <a:pt x="1740" y="741"/>
                      <a:pt x="1732" y="739"/>
                    </a:cubicBezTo>
                    <a:cubicBezTo>
                      <a:pt x="1759" y="783"/>
                      <a:pt x="1695" y="766"/>
                      <a:pt x="1680" y="791"/>
                    </a:cubicBezTo>
                    <a:cubicBezTo>
                      <a:pt x="1663" y="780"/>
                      <a:pt x="1638" y="777"/>
                      <a:pt x="1608" y="779"/>
                    </a:cubicBezTo>
                    <a:cubicBezTo>
                      <a:pt x="1603" y="783"/>
                      <a:pt x="1600" y="790"/>
                      <a:pt x="1596" y="795"/>
                    </a:cubicBezTo>
                    <a:cubicBezTo>
                      <a:pt x="1598" y="806"/>
                      <a:pt x="1614" y="812"/>
                      <a:pt x="1604" y="823"/>
                    </a:cubicBezTo>
                    <a:cubicBezTo>
                      <a:pt x="1612" y="827"/>
                      <a:pt x="1618" y="833"/>
                      <a:pt x="1628" y="835"/>
                    </a:cubicBezTo>
                    <a:cubicBezTo>
                      <a:pt x="1618" y="845"/>
                      <a:pt x="1632" y="855"/>
                      <a:pt x="1628" y="871"/>
                    </a:cubicBezTo>
                    <a:cubicBezTo>
                      <a:pt x="1625" y="869"/>
                      <a:pt x="1622" y="867"/>
                      <a:pt x="1616" y="867"/>
                    </a:cubicBezTo>
                    <a:cubicBezTo>
                      <a:pt x="1626" y="877"/>
                      <a:pt x="1640" y="902"/>
                      <a:pt x="1624" y="915"/>
                    </a:cubicBezTo>
                    <a:cubicBezTo>
                      <a:pt x="1639" y="925"/>
                      <a:pt x="1659" y="930"/>
                      <a:pt x="1684" y="931"/>
                    </a:cubicBezTo>
                    <a:cubicBezTo>
                      <a:pt x="1688" y="918"/>
                      <a:pt x="1672" y="925"/>
                      <a:pt x="1664" y="923"/>
                    </a:cubicBezTo>
                    <a:cubicBezTo>
                      <a:pt x="1666" y="913"/>
                      <a:pt x="1681" y="916"/>
                      <a:pt x="1676" y="899"/>
                    </a:cubicBezTo>
                    <a:cubicBezTo>
                      <a:pt x="1695" y="896"/>
                      <a:pt x="1702" y="905"/>
                      <a:pt x="1720" y="903"/>
                    </a:cubicBezTo>
                    <a:cubicBezTo>
                      <a:pt x="1714" y="893"/>
                      <a:pt x="1692" y="899"/>
                      <a:pt x="1692" y="883"/>
                    </a:cubicBezTo>
                    <a:cubicBezTo>
                      <a:pt x="1720" y="879"/>
                      <a:pt x="1729" y="878"/>
                      <a:pt x="1744" y="879"/>
                    </a:cubicBezTo>
                    <a:cubicBezTo>
                      <a:pt x="1735" y="856"/>
                      <a:pt x="1756" y="851"/>
                      <a:pt x="1756" y="827"/>
                    </a:cubicBezTo>
                    <a:cubicBezTo>
                      <a:pt x="1779" y="817"/>
                      <a:pt x="1797" y="810"/>
                      <a:pt x="1812" y="787"/>
                    </a:cubicBezTo>
                    <a:cubicBezTo>
                      <a:pt x="1820" y="775"/>
                      <a:pt x="1817" y="753"/>
                      <a:pt x="1824" y="743"/>
                    </a:cubicBezTo>
                    <a:cubicBezTo>
                      <a:pt x="1838" y="724"/>
                      <a:pt x="1868" y="724"/>
                      <a:pt x="1876" y="691"/>
                    </a:cubicBezTo>
                    <a:cubicBezTo>
                      <a:pt x="1871" y="685"/>
                      <a:pt x="1860" y="686"/>
                      <a:pt x="1860" y="675"/>
                    </a:cubicBezTo>
                    <a:cubicBezTo>
                      <a:pt x="1861" y="664"/>
                      <a:pt x="1870" y="661"/>
                      <a:pt x="1880" y="659"/>
                    </a:cubicBezTo>
                    <a:cubicBezTo>
                      <a:pt x="1871" y="647"/>
                      <a:pt x="1888" y="644"/>
                      <a:pt x="1880" y="639"/>
                    </a:cubicBezTo>
                    <a:cubicBezTo>
                      <a:pt x="1897" y="631"/>
                      <a:pt x="1902" y="622"/>
                      <a:pt x="1920" y="623"/>
                    </a:cubicBezTo>
                    <a:cubicBezTo>
                      <a:pt x="1912" y="608"/>
                      <a:pt x="1931" y="605"/>
                      <a:pt x="1920" y="587"/>
                    </a:cubicBezTo>
                    <a:cubicBezTo>
                      <a:pt x="1923" y="588"/>
                      <a:pt x="1924" y="591"/>
                      <a:pt x="1928" y="591"/>
                    </a:cubicBezTo>
                    <a:cubicBezTo>
                      <a:pt x="1920" y="576"/>
                      <a:pt x="1929" y="566"/>
                      <a:pt x="1932" y="551"/>
                    </a:cubicBezTo>
                    <a:cubicBezTo>
                      <a:pt x="1958" y="547"/>
                      <a:pt x="1960" y="566"/>
                      <a:pt x="1984" y="563"/>
                    </a:cubicBezTo>
                    <a:cubicBezTo>
                      <a:pt x="1984" y="548"/>
                      <a:pt x="1969" y="549"/>
                      <a:pt x="1964" y="539"/>
                    </a:cubicBezTo>
                    <a:cubicBezTo>
                      <a:pt x="1975" y="526"/>
                      <a:pt x="1984" y="511"/>
                      <a:pt x="2008" y="511"/>
                    </a:cubicBezTo>
                    <a:cubicBezTo>
                      <a:pt x="2005" y="507"/>
                      <a:pt x="1999" y="507"/>
                      <a:pt x="2000" y="499"/>
                    </a:cubicBezTo>
                    <a:cubicBezTo>
                      <a:pt x="2023" y="496"/>
                      <a:pt x="2044" y="501"/>
                      <a:pt x="2068" y="491"/>
                    </a:cubicBezTo>
                    <a:cubicBezTo>
                      <a:pt x="2069" y="502"/>
                      <a:pt x="2077" y="509"/>
                      <a:pt x="2076" y="531"/>
                    </a:cubicBezTo>
                    <a:cubicBezTo>
                      <a:pt x="2071" y="526"/>
                      <a:pt x="2061" y="526"/>
                      <a:pt x="2056" y="531"/>
                    </a:cubicBezTo>
                    <a:cubicBezTo>
                      <a:pt x="2063" y="552"/>
                      <a:pt x="2078" y="565"/>
                      <a:pt x="2100" y="571"/>
                    </a:cubicBezTo>
                    <a:cubicBezTo>
                      <a:pt x="2100" y="591"/>
                      <a:pt x="2114" y="597"/>
                      <a:pt x="2136" y="595"/>
                    </a:cubicBezTo>
                    <a:cubicBezTo>
                      <a:pt x="2133" y="582"/>
                      <a:pt x="2123" y="576"/>
                      <a:pt x="2116" y="567"/>
                    </a:cubicBezTo>
                    <a:cubicBezTo>
                      <a:pt x="2146" y="574"/>
                      <a:pt x="2161" y="540"/>
                      <a:pt x="2164" y="519"/>
                    </a:cubicBezTo>
                    <a:cubicBezTo>
                      <a:pt x="2163" y="505"/>
                      <a:pt x="2152" y="502"/>
                      <a:pt x="2140" y="499"/>
                    </a:cubicBezTo>
                    <a:cubicBezTo>
                      <a:pt x="2137" y="487"/>
                      <a:pt x="2147" y="487"/>
                      <a:pt x="2144" y="475"/>
                    </a:cubicBezTo>
                    <a:cubicBezTo>
                      <a:pt x="2168" y="474"/>
                      <a:pt x="2200" y="401"/>
                      <a:pt x="2152" y="411"/>
                    </a:cubicBezTo>
                    <a:cubicBezTo>
                      <a:pt x="2131" y="424"/>
                      <a:pt x="2148" y="444"/>
                      <a:pt x="2152" y="463"/>
                    </a:cubicBezTo>
                    <a:cubicBezTo>
                      <a:pt x="2127" y="448"/>
                      <a:pt x="2099" y="460"/>
                      <a:pt x="2080" y="439"/>
                    </a:cubicBezTo>
                    <a:cubicBezTo>
                      <a:pt x="2080" y="431"/>
                      <a:pt x="2093" y="436"/>
                      <a:pt x="2092" y="427"/>
                    </a:cubicBezTo>
                    <a:cubicBezTo>
                      <a:pt x="2088" y="411"/>
                      <a:pt x="2074" y="405"/>
                      <a:pt x="2068" y="391"/>
                    </a:cubicBezTo>
                    <a:cubicBezTo>
                      <a:pt x="2072" y="380"/>
                      <a:pt x="2093" y="391"/>
                      <a:pt x="2080" y="399"/>
                    </a:cubicBezTo>
                    <a:cubicBezTo>
                      <a:pt x="2088" y="400"/>
                      <a:pt x="2100" y="377"/>
                      <a:pt x="2100" y="395"/>
                    </a:cubicBezTo>
                    <a:cubicBezTo>
                      <a:pt x="2105" y="394"/>
                      <a:pt x="2106" y="388"/>
                      <a:pt x="2112" y="387"/>
                    </a:cubicBezTo>
                    <a:cubicBezTo>
                      <a:pt x="2096" y="372"/>
                      <a:pt x="2119" y="370"/>
                      <a:pt x="2116" y="347"/>
                    </a:cubicBezTo>
                    <a:cubicBezTo>
                      <a:pt x="2127" y="346"/>
                      <a:pt x="2128" y="364"/>
                      <a:pt x="2128" y="343"/>
                    </a:cubicBezTo>
                    <a:cubicBezTo>
                      <a:pt x="2140" y="340"/>
                      <a:pt x="2136" y="354"/>
                      <a:pt x="2148" y="351"/>
                    </a:cubicBezTo>
                    <a:cubicBezTo>
                      <a:pt x="2138" y="334"/>
                      <a:pt x="2150" y="323"/>
                      <a:pt x="2152" y="307"/>
                    </a:cubicBezTo>
                    <a:cubicBezTo>
                      <a:pt x="2174" y="309"/>
                      <a:pt x="2164" y="307"/>
                      <a:pt x="2192" y="311"/>
                    </a:cubicBezTo>
                    <a:cubicBezTo>
                      <a:pt x="2189" y="297"/>
                      <a:pt x="2169" y="300"/>
                      <a:pt x="2168" y="283"/>
                    </a:cubicBezTo>
                    <a:cubicBezTo>
                      <a:pt x="2206" y="290"/>
                      <a:pt x="2236" y="281"/>
                      <a:pt x="2244" y="315"/>
                    </a:cubicBezTo>
                    <a:cubicBezTo>
                      <a:pt x="2222" y="316"/>
                      <a:pt x="2212" y="329"/>
                      <a:pt x="2196" y="335"/>
                    </a:cubicBezTo>
                    <a:cubicBezTo>
                      <a:pt x="2211" y="351"/>
                      <a:pt x="2185" y="365"/>
                      <a:pt x="2188" y="375"/>
                    </a:cubicBezTo>
                    <a:cubicBezTo>
                      <a:pt x="2196" y="407"/>
                      <a:pt x="2235" y="387"/>
                      <a:pt x="2216" y="375"/>
                    </a:cubicBezTo>
                    <a:cubicBezTo>
                      <a:pt x="2257" y="365"/>
                      <a:pt x="2284" y="351"/>
                      <a:pt x="2328" y="335"/>
                    </a:cubicBezTo>
                    <a:cubicBezTo>
                      <a:pt x="2308" y="333"/>
                      <a:pt x="2327" y="329"/>
                      <a:pt x="2320" y="311"/>
                    </a:cubicBezTo>
                    <a:cubicBezTo>
                      <a:pt x="2345" y="304"/>
                      <a:pt x="2382" y="309"/>
                      <a:pt x="2384" y="279"/>
                    </a:cubicBezTo>
                    <a:cubicBezTo>
                      <a:pt x="2411" y="279"/>
                      <a:pt x="2422" y="281"/>
                      <a:pt x="2452" y="275"/>
                    </a:cubicBezTo>
                    <a:cubicBezTo>
                      <a:pt x="2450" y="292"/>
                      <a:pt x="2465" y="291"/>
                      <a:pt x="2468" y="303"/>
                    </a:cubicBezTo>
                    <a:cubicBezTo>
                      <a:pt x="2460" y="322"/>
                      <a:pt x="2435" y="323"/>
                      <a:pt x="2432" y="347"/>
                    </a:cubicBezTo>
                    <a:cubicBezTo>
                      <a:pt x="2425" y="348"/>
                      <a:pt x="2424" y="344"/>
                      <a:pt x="2424" y="339"/>
                    </a:cubicBezTo>
                    <a:cubicBezTo>
                      <a:pt x="2417" y="348"/>
                      <a:pt x="2428" y="398"/>
                      <a:pt x="2404" y="411"/>
                    </a:cubicBezTo>
                    <a:cubicBezTo>
                      <a:pt x="2406" y="418"/>
                      <a:pt x="2406" y="428"/>
                      <a:pt x="2412" y="431"/>
                    </a:cubicBezTo>
                    <a:cubicBezTo>
                      <a:pt x="2405" y="436"/>
                      <a:pt x="2388" y="442"/>
                      <a:pt x="2380" y="435"/>
                    </a:cubicBezTo>
                    <a:cubicBezTo>
                      <a:pt x="2374" y="455"/>
                      <a:pt x="2372" y="463"/>
                      <a:pt x="2356" y="467"/>
                    </a:cubicBezTo>
                    <a:cubicBezTo>
                      <a:pt x="2352" y="522"/>
                      <a:pt x="2386" y="504"/>
                      <a:pt x="2428" y="515"/>
                    </a:cubicBezTo>
                    <a:cubicBezTo>
                      <a:pt x="2438" y="507"/>
                      <a:pt x="2431" y="498"/>
                      <a:pt x="2452" y="507"/>
                    </a:cubicBezTo>
                    <a:cubicBezTo>
                      <a:pt x="2465" y="503"/>
                      <a:pt x="2454" y="500"/>
                      <a:pt x="2456" y="487"/>
                    </a:cubicBezTo>
                    <a:cubicBezTo>
                      <a:pt x="2460" y="483"/>
                      <a:pt x="2471" y="486"/>
                      <a:pt x="2468" y="475"/>
                    </a:cubicBezTo>
                    <a:cubicBezTo>
                      <a:pt x="2474" y="474"/>
                      <a:pt x="2475" y="479"/>
                      <a:pt x="2480" y="479"/>
                    </a:cubicBezTo>
                    <a:cubicBezTo>
                      <a:pt x="2486" y="477"/>
                      <a:pt x="2478" y="474"/>
                      <a:pt x="2480" y="467"/>
                    </a:cubicBezTo>
                    <a:cubicBezTo>
                      <a:pt x="2490" y="469"/>
                      <a:pt x="2494" y="465"/>
                      <a:pt x="2492" y="455"/>
                    </a:cubicBezTo>
                    <a:cubicBezTo>
                      <a:pt x="2508" y="465"/>
                      <a:pt x="2509" y="445"/>
                      <a:pt x="2528" y="447"/>
                    </a:cubicBezTo>
                    <a:cubicBezTo>
                      <a:pt x="2526" y="439"/>
                      <a:pt x="2519" y="437"/>
                      <a:pt x="2520" y="427"/>
                    </a:cubicBezTo>
                    <a:cubicBezTo>
                      <a:pt x="2532" y="429"/>
                      <a:pt x="2561" y="416"/>
                      <a:pt x="2572" y="419"/>
                    </a:cubicBezTo>
                    <a:cubicBezTo>
                      <a:pt x="2571" y="414"/>
                      <a:pt x="2573" y="412"/>
                      <a:pt x="2576" y="411"/>
                    </a:cubicBezTo>
                    <a:cubicBezTo>
                      <a:pt x="2572" y="395"/>
                      <a:pt x="2536" y="411"/>
                      <a:pt x="2540" y="387"/>
                    </a:cubicBezTo>
                    <a:cubicBezTo>
                      <a:pt x="2563" y="403"/>
                      <a:pt x="2536" y="385"/>
                      <a:pt x="2548" y="371"/>
                    </a:cubicBezTo>
                    <a:cubicBezTo>
                      <a:pt x="2554" y="375"/>
                      <a:pt x="2579" y="393"/>
                      <a:pt x="2560" y="391"/>
                    </a:cubicBezTo>
                    <a:cubicBezTo>
                      <a:pt x="2565" y="400"/>
                      <a:pt x="2577" y="400"/>
                      <a:pt x="2584" y="407"/>
                    </a:cubicBezTo>
                    <a:cubicBezTo>
                      <a:pt x="2588" y="403"/>
                      <a:pt x="2582" y="374"/>
                      <a:pt x="2572" y="371"/>
                    </a:cubicBezTo>
                    <a:cubicBezTo>
                      <a:pt x="2576" y="366"/>
                      <a:pt x="2583" y="363"/>
                      <a:pt x="2584" y="355"/>
                    </a:cubicBezTo>
                    <a:cubicBezTo>
                      <a:pt x="2596" y="359"/>
                      <a:pt x="2604" y="367"/>
                      <a:pt x="2608" y="379"/>
                    </a:cubicBezTo>
                    <a:cubicBezTo>
                      <a:pt x="2591" y="383"/>
                      <a:pt x="2596" y="364"/>
                      <a:pt x="2584" y="363"/>
                    </a:cubicBezTo>
                    <a:cubicBezTo>
                      <a:pt x="2585" y="395"/>
                      <a:pt x="2605" y="408"/>
                      <a:pt x="2616" y="431"/>
                    </a:cubicBezTo>
                    <a:cubicBezTo>
                      <a:pt x="2611" y="438"/>
                      <a:pt x="2595" y="434"/>
                      <a:pt x="2588" y="439"/>
                    </a:cubicBezTo>
                    <a:cubicBezTo>
                      <a:pt x="2577" y="444"/>
                      <a:pt x="2585" y="468"/>
                      <a:pt x="2576" y="475"/>
                    </a:cubicBezTo>
                    <a:cubicBezTo>
                      <a:pt x="2582" y="485"/>
                      <a:pt x="2595" y="488"/>
                      <a:pt x="2600" y="499"/>
                    </a:cubicBezTo>
                    <a:cubicBezTo>
                      <a:pt x="2596" y="512"/>
                      <a:pt x="2582" y="479"/>
                      <a:pt x="2584" y="507"/>
                    </a:cubicBezTo>
                    <a:cubicBezTo>
                      <a:pt x="2569" y="510"/>
                      <a:pt x="2569" y="498"/>
                      <a:pt x="2556" y="499"/>
                    </a:cubicBezTo>
                    <a:cubicBezTo>
                      <a:pt x="2546" y="509"/>
                      <a:pt x="2542" y="529"/>
                      <a:pt x="2548" y="543"/>
                    </a:cubicBezTo>
                    <a:cubicBezTo>
                      <a:pt x="2531" y="544"/>
                      <a:pt x="2534" y="566"/>
                      <a:pt x="2532" y="583"/>
                    </a:cubicBezTo>
                    <a:cubicBezTo>
                      <a:pt x="2481" y="580"/>
                      <a:pt x="2542" y="656"/>
                      <a:pt x="2580" y="635"/>
                    </a:cubicBezTo>
                    <a:cubicBezTo>
                      <a:pt x="2578" y="631"/>
                      <a:pt x="2561" y="634"/>
                      <a:pt x="2560" y="619"/>
                    </a:cubicBezTo>
                    <a:cubicBezTo>
                      <a:pt x="2571" y="617"/>
                      <a:pt x="2579" y="611"/>
                      <a:pt x="2584" y="603"/>
                    </a:cubicBezTo>
                    <a:cubicBezTo>
                      <a:pt x="2585" y="594"/>
                      <a:pt x="2583" y="588"/>
                      <a:pt x="2576" y="587"/>
                    </a:cubicBezTo>
                    <a:cubicBezTo>
                      <a:pt x="2587" y="568"/>
                      <a:pt x="2617" y="529"/>
                      <a:pt x="2604" y="511"/>
                    </a:cubicBezTo>
                    <a:cubicBezTo>
                      <a:pt x="2608" y="500"/>
                      <a:pt x="2619" y="519"/>
                      <a:pt x="2620" y="503"/>
                    </a:cubicBezTo>
                    <a:cubicBezTo>
                      <a:pt x="2621" y="492"/>
                      <a:pt x="2610" y="491"/>
                      <a:pt x="2600" y="491"/>
                    </a:cubicBezTo>
                    <a:cubicBezTo>
                      <a:pt x="2615" y="473"/>
                      <a:pt x="2631" y="442"/>
                      <a:pt x="2644" y="411"/>
                    </a:cubicBezTo>
                    <a:cubicBezTo>
                      <a:pt x="2671" y="427"/>
                      <a:pt x="2666" y="373"/>
                      <a:pt x="2684" y="379"/>
                    </a:cubicBezTo>
                    <a:cubicBezTo>
                      <a:pt x="2686" y="361"/>
                      <a:pt x="2674" y="357"/>
                      <a:pt x="2672" y="343"/>
                    </a:cubicBezTo>
                    <a:cubicBezTo>
                      <a:pt x="2669" y="328"/>
                      <a:pt x="2689" y="336"/>
                      <a:pt x="2684" y="319"/>
                    </a:cubicBezTo>
                    <a:cubicBezTo>
                      <a:pt x="2694" y="324"/>
                      <a:pt x="2703" y="329"/>
                      <a:pt x="2716" y="331"/>
                    </a:cubicBezTo>
                    <a:cubicBezTo>
                      <a:pt x="2721" y="330"/>
                      <a:pt x="2719" y="324"/>
                      <a:pt x="2720" y="319"/>
                    </a:cubicBezTo>
                    <a:cubicBezTo>
                      <a:pt x="2745" y="318"/>
                      <a:pt x="2741" y="324"/>
                      <a:pt x="2760" y="331"/>
                    </a:cubicBezTo>
                    <a:cubicBezTo>
                      <a:pt x="2770" y="327"/>
                      <a:pt x="2744" y="315"/>
                      <a:pt x="2756" y="307"/>
                    </a:cubicBezTo>
                    <a:cubicBezTo>
                      <a:pt x="2787" y="321"/>
                      <a:pt x="2817" y="283"/>
                      <a:pt x="2824" y="267"/>
                    </a:cubicBezTo>
                    <a:cubicBezTo>
                      <a:pt x="2839" y="275"/>
                      <a:pt x="2842" y="281"/>
                      <a:pt x="2852" y="287"/>
                    </a:cubicBezTo>
                    <a:cubicBezTo>
                      <a:pt x="2850" y="297"/>
                      <a:pt x="2844" y="303"/>
                      <a:pt x="2840" y="311"/>
                    </a:cubicBezTo>
                    <a:cubicBezTo>
                      <a:pt x="2844" y="322"/>
                      <a:pt x="2862" y="319"/>
                      <a:pt x="2856" y="339"/>
                    </a:cubicBezTo>
                    <a:cubicBezTo>
                      <a:pt x="2845" y="339"/>
                      <a:pt x="2848" y="332"/>
                      <a:pt x="2840" y="339"/>
                    </a:cubicBezTo>
                    <a:cubicBezTo>
                      <a:pt x="2846" y="354"/>
                      <a:pt x="2838" y="364"/>
                      <a:pt x="2848" y="379"/>
                    </a:cubicBezTo>
                    <a:cubicBezTo>
                      <a:pt x="2833" y="378"/>
                      <a:pt x="2844" y="402"/>
                      <a:pt x="2824" y="395"/>
                    </a:cubicBezTo>
                    <a:cubicBezTo>
                      <a:pt x="2825" y="403"/>
                      <a:pt x="2836" y="424"/>
                      <a:pt x="2816" y="419"/>
                    </a:cubicBezTo>
                    <a:cubicBezTo>
                      <a:pt x="2829" y="448"/>
                      <a:pt x="2802" y="476"/>
                      <a:pt x="2824" y="495"/>
                    </a:cubicBezTo>
                    <a:cubicBezTo>
                      <a:pt x="2823" y="504"/>
                      <a:pt x="2813" y="504"/>
                      <a:pt x="2808" y="499"/>
                    </a:cubicBezTo>
                    <a:cubicBezTo>
                      <a:pt x="2808" y="507"/>
                      <a:pt x="2808" y="515"/>
                      <a:pt x="2808" y="523"/>
                    </a:cubicBezTo>
                    <a:cubicBezTo>
                      <a:pt x="2795" y="519"/>
                      <a:pt x="2780" y="545"/>
                      <a:pt x="2752" y="539"/>
                    </a:cubicBezTo>
                    <a:cubicBezTo>
                      <a:pt x="2756" y="563"/>
                      <a:pt x="2728" y="582"/>
                      <a:pt x="2732" y="619"/>
                    </a:cubicBezTo>
                    <a:cubicBezTo>
                      <a:pt x="2721" y="627"/>
                      <a:pt x="2708" y="633"/>
                      <a:pt x="2696" y="639"/>
                    </a:cubicBezTo>
                    <a:cubicBezTo>
                      <a:pt x="2696" y="647"/>
                      <a:pt x="2696" y="655"/>
                      <a:pt x="2696" y="663"/>
                    </a:cubicBezTo>
                    <a:cubicBezTo>
                      <a:pt x="2689" y="656"/>
                      <a:pt x="2682" y="663"/>
                      <a:pt x="2684" y="675"/>
                    </a:cubicBezTo>
                    <a:cubicBezTo>
                      <a:pt x="2680" y="667"/>
                      <a:pt x="2671" y="664"/>
                      <a:pt x="2664" y="659"/>
                    </a:cubicBezTo>
                    <a:cubicBezTo>
                      <a:pt x="2652" y="670"/>
                      <a:pt x="2663" y="667"/>
                      <a:pt x="2644" y="671"/>
                    </a:cubicBezTo>
                    <a:cubicBezTo>
                      <a:pt x="2653" y="678"/>
                      <a:pt x="2664" y="683"/>
                      <a:pt x="2668" y="695"/>
                    </a:cubicBezTo>
                    <a:cubicBezTo>
                      <a:pt x="2659" y="714"/>
                      <a:pt x="2653" y="736"/>
                      <a:pt x="2632" y="743"/>
                    </a:cubicBezTo>
                    <a:cubicBezTo>
                      <a:pt x="2632" y="756"/>
                      <a:pt x="2632" y="770"/>
                      <a:pt x="2632" y="783"/>
                    </a:cubicBezTo>
                    <a:cubicBezTo>
                      <a:pt x="2602" y="778"/>
                      <a:pt x="2583" y="812"/>
                      <a:pt x="2608" y="819"/>
                    </a:cubicBezTo>
                    <a:cubicBezTo>
                      <a:pt x="2582" y="872"/>
                      <a:pt x="2477" y="846"/>
                      <a:pt x="2496" y="943"/>
                    </a:cubicBezTo>
                    <a:cubicBezTo>
                      <a:pt x="2483" y="948"/>
                      <a:pt x="2476" y="958"/>
                      <a:pt x="2456" y="955"/>
                    </a:cubicBezTo>
                    <a:cubicBezTo>
                      <a:pt x="2457" y="952"/>
                      <a:pt x="2460" y="951"/>
                      <a:pt x="2460" y="947"/>
                    </a:cubicBezTo>
                    <a:cubicBezTo>
                      <a:pt x="2458" y="938"/>
                      <a:pt x="2445" y="961"/>
                      <a:pt x="2436" y="947"/>
                    </a:cubicBezTo>
                    <a:cubicBezTo>
                      <a:pt x="2440" y="966"/>
                      <a:pt x="2452" y="976"/>
                      <a:pt x="2472" y="979"/>
                    </a:cubicBezTo>
                    <a:cubicBezTo>
                      <a:pt x="2469" y="983"/>
                      <a:pt x="2468" y="988"/>
                      <a:pt x="2468" y="995"/>
                    </a:cubicBezTo>
                    <a:cubicBezTo>
                      <a:pt x="2445" y="983"/>
                      <a:pt x="2449" y="1021"/>
                      <a:pt x="2416" y="1011"/>
                    </a:cubicBezTo>
                    <a:cubicBezTo>
                      <a:pt x="2407" y="1024"/>
                      <a:pt x="2409" y="1047"/>
                      <a:pt x="2380" y="1039"/>
                    </a:cubicBezTo>
                    <a:cubicBezTo>
                      <a:pt x="2378" y="1050"/>
                      <a:pt x="2402" y="1036"/>
                      <a:pt x="2400" y="1047"/>
                    </a:cubicBezTo>
                    <a:cubicBezTo>
                      <a:pt x="2401" y="1058"/>
                      <a:pt x="2390" y="1059"/>
                      <a:pt x="2380" y="1059"/>
                    </a:cubicBezTo>
                    <a:cubicBezTo>
                      <a:pt x="2380" y="1067"/>
                      <a:pt x="2391" y="1064"/>
                      <a:pt x="2388" y="1075"/>
                    </a:cubicBezTo>
                    <a:cubicBezTo>
                      <a:pt x="2369" y="1076"/>
                      <a:pt x="2362" y="1089"/>
                      <a:pt x="2360" y="1107"/>
                    </a:cubicBezTo>
                    <a:cubicBezTo>
                      <a:pt x="2349" y="1101"/>
                      <a:pt x="2338" y="1119"/>
                      <a:pt x="2340" y="1103"/>
                    </a:cubicBezTo>
                    <a:cubicBezTo>
                      <a:pt x="2337" y="1125"/>
                      <a:pt x="2334" y="1137"/>
                      <a:pt x="2332" y="1167"/>
                    </a:cubicBezTo>
                    <a:cubicBezTo>
                      <a:pt x="2298" y="1169"/>
                      <a:pt x="2242" y="1153"/>
                      <a:pt x="2240" y="1211"/>
                    </a:cubicBezTo>
                    <a:cubicBezTo>
                      <a:pt x="2207" y="1203"/>
                      <a:pt x="2190" y="1202"/>
                      <a:pt x="2172" y="1183"/>
                    </a:cubicBezTo>
                    <a:cubicBezTo>
                      <a:pt x="2181" y="1175"/>
                      <a:pt x="2191" y="1187"/>
                      <a:pt x="2208" y="1183"/>
                    </a:cubicBezTo>
                    <a:cubicBezTo>
                      <a:pt x="2226" y="1167"/>
                      <a:pt x="2200" y="1137"/>
                      <a:pt x="2200" y="1115"/>
                    </a:cubicBezTo>
                    <a:cubicBezTo>
                      <a:pt x="2226" y="1135"/>
                      <a:pt x="2245" y="1083"/>
                      <a:pt x="2252" y="1071"/>
                    </a:cubicBezTo>
                    <a:cubicBezTo>
                      <a:pt x="2263" y="1068"/>
                      <a:pt x="2260" y="1079"/>
                      <a:pt x="2268" y="1079"/>
                    </a:cubicBezTo>
                    <a:cubicBezTo>
                      <a:pt x="2266" y="1074"/>
                      <a:pt x="2257" y="1056"/>
                      <a:pt x="2256" y="1063"/>
                    </a:cubicBezTo>
                    <a:cubicBezTo>
                      <a:pt x="2243" y="1064"/>
                      <a:pt x="2266" y="1051"/>
                      <a:pt x="2252" y="1051"/>
                    </a:cubicBezTo>
                    <a:cubicBezTo>
                      <a:pt x="2256" y="1040"/>
                      <a:pt x="2263" y="1057"/>
                      <a:pt x="2268" y="1047"/>
                    </a:cubicBezTo>
                    <a:cubicBezTo>
                      <a:pt x="2271" y="1035"/>
                      <a:pt x="2257" y="1039"/>
                      <a:pt x="2260" y="1027"/>
                    </a:cubicBezTo>
                    <a:cubicBezTo>
                      <a:pt x="2269" y="1021"/>
                      <a:pt x="2285" y="1010"/>
                      <a:pt x="2296" y="1019"/>
                    </a:cubicBezTo>
                    <a:cubicBezTo>
                      <a:pt x="2295" y="1010"/>
                      <a:pt x="2292" y="1002"/>
                      <a:pt x="2284" y="999"/>
                    </a:cubicBezTo>
                    <a:cubicBezTo>
                      <a:pt x="2282" y="989"/>
                      <a:pt x="2309" y="987"/>
                      <a:pt x="2296" y="979"/>
                    </a:cubicBezTo>
                    <a:cubicBezTo>
                      <a:pt x="2310" y="962"/>
                      <a:pt x="2338" y="984"/>
                      <a:pt x="2352" y="967"/>
                    </a:cubicBezTo>
                    <a:cubicBezTo>
                      <a:pt x="2353" y="952"/>
                      <a:pt x="2352" y="938"/>
                      <a:pt x="2348" y="927"/>
                    </a:cubicBezTo>
                    <a:cubicBezTo>
                      <a:pt x="2362" y="925"/>
                      <a:pt x="2374" y="921"/>
                      <a:pt x="2392" y="923"/>
                    </a:cubicBezTo>
                    <a:cubicBezTo>
                      <a:pt x="2370" y="912"/>
                      <a:pt x="2390" y="892"/>
                      <a:pt x="2396" y="875"/>
                    </a:cubicBezTo>
                    <a:cubicBezTo>
                      <a:pt x="2405" y="873"/>
                      <a:pt x="2402" y="883"/>
                      <a:pt x="2408" y="883"/>
                    </a:cubicBezTo>
                    <a:cubicBezTo>
                      <a:pt x="2416" y="870"/>
                      <a:pt x="2428" y="867"/>
                      <a:pt x="2428" y="855"/>
                    </a:cubicBezTo>
                    <a:cubicBezTo>
                      <a:pt x="2434" y="854"/>
                      <a:pt x="2435" y="859"/>
                      <a:pt x="2440" y="859"/>
                    </a:cubicBezTo>
                    <a:cubicBezTo>
                      <a:pt x="2437" y="855"/>
                      <a:pt x="2436" y="850"/>
                      <a:pt x="2436" y="843"/>
                    </a:cubicBezTo>
                    <a:cubicBezTo>
                      <a:pt x="2453" y="848"/>
                      <a:pt x="2471" y="833"/>
                      <a:pt x="2460" y="823"/>
                    </a:cubicBezTo>
                    <a:cubicBezTo>
                      <a:pt x="2466" y="813"/>
                      <a:pt x="2474" y="816"/>
                      <a:pt x="2484" y="819"/>
                    </a:cubicBezTo>
                    <a:cubicBezTo>
                      <a:pt x="2473" y="790"/>
                      <a:pt x="2448" y="741"/>
                      <a:pt x="2456" y="719"/>
                    </a:cubicBezTo>
                    <a:cubicBezTo>
                      <a:pt x="2452" y="710"/>
                      <a:pt x="2438" y="711"/>
                      <a:pt x="2424" y="711"/>
                    </a:cubicBezTo>
                    <a:cubicBezTo>
                      <a:pt x="2426" y="734"/>
                      <a:pt x="2371" y="729"/>
                      <a:pt x="2376" y="767"/>
                    </a:cubicBezTo>
                    <a:cubicBezTo>
                      <a:pt x="2364" y="775"/>
                      <a:pt x="2354" y="785"/>
                      <a:pt x="2340" y="791"/>
                    </a:cubicBezTo>
                    <a:cubicBezTo>
                      <a:pt x="2343" y="820"/>
                      <a:pt x="2332" y="867"/>
                      <a:pt x="2304" y="879"/>
                    </a:cubicBezTo>
                    <a:cubicBezTo>
                      <a:pt x="2310" y="907"/>
                      <a:pt x="2285" y="923"/>
                      <a:pt x="2276" y="923"/>
                    </a:cubicBezTo>
                    <a:cubicBezTo>
                      <a:pt x="2280" y="969"/>
                      <a:pt x="2186" y="950"/>
                      <a:pt x="2184" y="1003"/>
                    </a:cubicBezTo>
                    <a:cubicBezTo>
                      <a:pt x="2166" y="1006"/>
                      <a:pt x="2163" y="1024"/>
                      <a:pt x="2136" y="1019"/>
                    </a:cubicBezTo>
                    <a:cubicBezTo>
                      <a:pt x="2137" y="1028"/>
                      <a:pt x="2142" y="1034"/>
                      <a:pt x="2140" y="1047"/>
                    </a:cubicBezTo>
                    <a:cubicBezTo>
                      <a:pt x="2133" y="1046"/>
                      <a:pt x="2132" y="1050"/>
                      <a:pt x="2132" y="1055"/>
                    </a:cubicBezTo>
                    <a:cubicBezTo>
                      <a:pt x="2122" y="1057"/>
                      <a:pt x="2123" y="1048"/>
                      <a:pt x="2112" y="1051"/>
                    </a:cubicBezTo>
                    <a:cubicBezTo>
                      <a:pt x="2121" y="1058"/>
                      <a:pt x="2135" y="1060"/>
                      <a:pt x="2140" y="1071"/>
                    </a:cubicBezTo>
                    <a:cubicBezTo>
                      <a:pt x="2138" y="1083"/>
                      <a:pt x="2126" y="1086"/>
                      <a:pt x="2116" y="1091"/>
                    </a:cubicBezTo>
                    <a:cubicBezTo>
                      <a:pt x="2124" y="1107"/>
                      <a:pt x="2112" y="1123"/>
                      <a:pt x="2104" y="1135"/>
                    </a:cubicBezTo>
                    <a:cubicBezTo>
                      <a:pt x="2096" y="1136"/>
                      <a:pt x="2091" y="1134"/>
                      <a:pt x="2092" y="1127"/>
                    </a:cubicBezTo>
                    <a:cubicBezTo>
                      <a:pt x="2087" y="1128"/>
                      <a:pt x="2086" y="1134"/>
                      <a:pt x="2080" y="1135"/>
                    </a:cubicBezTo>
                    <a:cubicBezTo>
                      <a:pt x="2083" y="1139"/>
                      <a:pt x="2089" y="1139"/>
                      <a:pt x="2088" y="1147"/>
                    </a:cubicBezTo>
                    <a:cubicBezTo>
                      <a:pt x="2068" y="1145"/>
                      <a:pt x="2077" y="1150"/>
                      <a:pt x="2072" y="1159"/>
                    </a:cubicBezTo>
                    <a:cubicBezTo>
                      <a:pt x="2061" y="1160"/>
                      <a:pt x="2040" y="1161"/>
                      <a:pt x="2032" y="1183"/>
                    </a:cubicBezTo>
                    <a:cubicBezTo>
                      <a:pt x="2020" y="1179"/>
                      <a:pt x="2015" y="1168"/>
                      <a:pt x="1996" y="1171"/>
                    </a:cubicBezTo>
                    <a:cubicBezTo>
                      <a:pt x="1991" y="1172"/>
                      <a:pt x="1993" y="1181"/>
                      <a:pt x="1992" y="1187"/>
                    </a:cubicBezTo>
                    <a:cubicBezTo>
                      <a:pt x="1993" y="1192"/>
                      <a:pt x="1999" y="1190"/>
                      <a:pt x="2004" y="1191"/>
                    </a:cubicBezTo>
                    <a:cubicBezTo>
                      <a:pt x="1991" y="1197"/>
                      <a:pt x="1993" y="1218"/>
                      <a:pt x="1984" y="1227"/>
                    </a:cubicBezTo>
                    <a:cubicBezTo>
                      <a:pt x="1990" y="1258"/>
                      <a:pt x="2029" y="1288"/>
                      <a:pt x="2056" y="1255"/>
                    </a:cubicBezTo>
                    <a:cubicBezTo>
                      <a:pt x="2062" y="1254"/>
                      <a:pt x="2063" y="1259"/>
                      <a:pt x="2068" y="1259"/>
                    </a:cubicBezTo>
                    <a:cubicBezTo>
                      <a:pt x="2073" y="1251"/>
                      <a:pt x="2069" y="1232"/>
                      <a:pt x="2064" y="1215"/>
                    </a:cubicBezTo>
                    <a:cubicBezTo>
                      <a:pt x="2085" y="1225"/>
                      <a:pt x="2110" y="1230"/>
                      <a:pt x="2128" y="1243"/>
                    </a:cubicBezTo>
                    <a:cubicBezTo>
                      <a:pt x="2108" y="1228"/>
                      <a:pt x="2141" y="1223"/>
                      <a:pt x="2124" y="1215"/>
                    </a:cubicBezTo>
                    <a:cubicBezTo>
                      <a:pt x="2123" y="1206"/>
                      <a:pt x="2138" y="1213"/>
                      <a:pt x="2144" y="1211"/>
                    </a:cubicBezTo>
                    <a:cubicBezTo>
                      <a:pt x="2144" y="1199"/>
                      <a:pt x="2131" y="1200"/>
                      <a:pt x="2136" y="1183"/>
                    </a:cubicBezTo>
                    <a:cubicBezTo>
                      <a:pt x="2143" y="1184"/>
                      <a:pt x="2144" y="1180"/>
                      <a:pt x="2144" y="1175"/>
                    </a:cubicBezTo>
                    <a:cubicBezTo>
                      <a:pt x="2173" y="1175"/>
                      <a:pt x="2168" y="1209"/>
                      <a:pt x="2188" y="1219"/>
                    </a:cubicBezTo>
                    <a:cubicBezTo>
                      <a:pt x="2206" y="1215"/>
                      <a:pt x="2211" y="1208"/>
                      <a:pt x="2224" y="1223"/>
                    </a:cubicBezTo>
                    <a:cubicBezTo>
                      <a:pt x="2221" y="1241"/>
                      <a:pt x="2196" y="1237"/>
                      <a:pt x="2184" y="1247"/>
                    </a:cubicBezTo>
                    <a:cubicBezTo>
                      <a:pt x="2186" y="1263"/>
                      <a:pt x="2186" y="1259"/>
                      <a:pt x="2184" y="1275"/>
                    </a:cubicBezTo>
                    <a:cubicBezTo>
                      <a:pt x="2194" y="1265"/>
                      <a:pt x="2200" y="1271"/>
                      <a:pt x="2216" y="1263"/>
                    </a:cubicBezTo>
                    <a:cubicBezTo>
                      <a:pt x="2207" y="1265"/>
                      <a:pt x="2210" y="1286"/>
                      <a:pt x="2200" y="1275"/>
                    </a:cubicBezTo>
                    <a:cubicBezTo>
                      <a:pt x="2210" y="1282"/>
                      <a:pt x="2197" y="1312"/>
                      <a:pt x="2208" y="1319"/>
                    </a:cubicBezTo>
                    <a:cubicBezTo>
                      <a:pt x="2200" y="1334"/>
                      <a:pt x="2184" y="1330"/>
                      <a:pt x="2172" y="1323"/>
                    </a:cubicBezTo>
                    <a:cubicBezTo>
                      <a:pt x="2167" y="1337"/>
                      <a:pt x="2152" y="1341"/>
                      <a:pt x="2156" y="1363"/>
                    </a:cubicBezTo>
                    <a:cubicBezTo>
                      <a:pt x="2136" y="1366"/>
                      <a:pt x="2124" y="1361"/>
                      <a:pt x="2112" y="1355"/>
                    </a:cubicBezTo>
                    <a:cubicBezTo>
                      <a:pt x="2116" y="1377"/>
                      <a:pt x="2156" y="1361"/>
                      <a:pt x="2152" y="1391"/>
                    </a:cubicBezTo>
                    <a:cubicBezTo>
                      <a:pt x="2110" y="1395"/>
                      <a:pt x="2086" y="1449"/>
                      <a:pt x="2080" y="1503"/>
                    </a:cubicBezTo>
                    <a:cubicBezTo>
                      <a:pt x="2063" y="1502"/>
                      <a:pt x="2058" y="1513"/>
                      <a:pt x="2048" y="1519"/>
                    </a:cubicBezTo>
                    <a:cubicBezTo>
                      <a:pt x="2069" y="1527"/>
                      <a:pt x="2053" y="1552"/>
                      <a:pt x="2048" y="1567"/>
                    </a:cubicBezTo>
                    <a:cubicBezTo>
                      <a:pt x="2057" y="1574"/>
                      <a:pt x="2065" y="1582"/>
                      <a:pt x="2072" y="1591"/>
                    </a:cubicBezTo>
                    <a:cubicBezTo>
                      <a:pt x="2065" y="1613"/>
                      <a:pt x="2077" y="1608"/>
                      <a:pt x="2064" y="1627"/>
                    </a:cubicBezTo>
                    <a:cubicBezTo>
                      <a:pt x="2043" y="1625"/>
                      <a:pt x="2026" y="1626"/>
                      <a:pt x="2032" y="1651"/>
                    </a:cubicBezTo>
                    <a:cubicBezTo>
                      <a:pt x="2004" y="1654"/>
                      <a:pt x="1999" y="1684"/>
                      <a:pt x="2004" y="1699"/>
                    </a:cubicBezTo>
                    <a:cubicBezTo>
                      <a:pt x="2031" y="1697"/>
                      <a:pt x="2054" y="1695"/>
                      <a:pt x="2072" y="1711"/>
                    </a:cubicBezTo>
                    <a:cubicBezTo>
                      <a:pt x="2086" y="1706"/>
                      <a:pt x="2060" y="1685"/>
                      <a:pt x="2084" y="1691"/>
                    </a:cubicBezTo>
                    <a:cubicBezTo>
                      <a:pt x="2079" y="1676"/>
                      <a:pt x="2076" y="1659"/>
                      <a:pt x="2060" y="1655"/>
                    </a:cubicBezTo>
                    <a:cubicBezTo>
                      <a:pt x="2071" y="1644"/>
                      <a:pt x="2083" y="1636"/>
                      <a:pt x="2100" y="1631"/>
                    </a:cubicBezTo>
                    <a:cubicBezTo>
                      <a:pt x="2088" y="1620"/>
                      <a:pt x="2090" y="1598"/>
                      <a:pt x="2080" y="1595"/>
                    </a:cubicBezTo>
                    <a:cubicBezTo>
                      <a:pt x="2075" y="1581"/>
                      <a:pt x="2100" y="1574"/>
                      <a:pt x="2076" y="1575"/>
                    </a:cubicBezTo>
                    <a:cubicBezTo>
                      <a:pt x="2080" y="1565"/>
                      <a:pt x="2099" y="1573"/>
                      <a:pt x="2100" y="1579"/>
                    </a:cubicBezTo>
                    <a:cubicBezTo>
                      <a:pt x="2114" y="1570"/>
                      <a:pt x="2126" y="1560"/>
                      <a:pt x="2136" y="1547"/>
                    </a:cubicBezTo>
                    <a:cubicBezTo>
                      <a:pt x="2130" y="1538"/>
                      <a:pt x="2120" y="1534"/>
                      <a:pt x="2120" y="1519"/>
                    </a:cubicBezTo>
                    <a:cubicBezTo>
                      <a:pt x="2130" y="1515"/>
                      <a:pt x="2133" y="1516"/>
                      <a:pt x="2148" y="1519"/>
                    </a:cubicBezTo>
                    <a:cubicBezTo>
                      <a:pt x="2138" y="1491"/>
                      <a:pt x="2167" y="1488"/>
                      <a:pt x="2168" y="1467"/>
                    </a:cubicBezTo>
                    <a:cubicBezTo>
                      <a:pt x="2201" y="1479"/>
                      <a:pt x="2208" y="1436"/>
                      <a:pt x="2220" y="1415"/>
                    </a:cubicBezTo>
                    <a:cubicBezTo>
                      <a:pt x="2251" y="1425"/>
                      <a:pt x="2261" y="1386"/>
                      <a:pt x="2280" y="1371"/>
                    </a:cubicBezTo>
                    <a:cubicBezTo>
                      <a:pt x="2294" y="1371"/>
                      <a:pt x="2282" y="1395"/>
                      <a:pt x="2296" y="1395"/>
                    </a:cubicBezTo>
                    <a:cubicBezTo>
                      <a:pt x="2305" y="1394"/>
                      <a:pt x="2291" y="1385"/>
                      <a:pt x="2296" y="1375"/>
                    </a:cubicBezTo>
                    <a:cubicBezTo>
                      <a:pt x="2271" y="1367"/>
                      <a:pt x="2269" y="1335"/>
                      <a:pt x="2240" y="1331"/>
                    </a:cubicBezTo>
                    <a:cubicBezTo>
                      <a:pt x="2250" y="1314"/>
                      <a:pt x="2270" y="1300"/>
                      <a:pt x="2264" y="1287"/>
                    </a:cubicBezTo>
                    <a:cubicBezTo>
                      <a:pt x="2283" y="1276"/>
                      <a:pt x="2299" y="1283"/>
                      <a:pt x="2320" y="1287"/>
                    </a:cubicBezTo>
                    <a:cubicBezTo>
                      <a:pt x="2325" y="1281"/>
                      <a:pt x="2306" y="1260"/>
                      <a:pt x="2292" y="1271"/>
                    </a:cubicBezTo>
                    <a:cubicBezTo>
                      <a:pt x="2298" y="1254"/>
                      <a:pt x="2341" y="1267"/>
                      <a:pt x="2348" y="1235"/>
                    </a:cubicBezTo>
                    <a:cubicBezTo>
                      <a:pt x="2356" y="1240"/>
                      <a:pt x="2391" y="1246"/>
                      <a:pt x="2388" y="1227"/>
                    </a:cubicBezTo>
                    <a:cubicBezTo>
                      <a:pt x="2387" y="1220"/>
                      <a:pt x="2374" y="1225"/>
                      <a:pt x="2372" y="1219"/>
                    </a:cubicBezTo>
                    <a:cubicBezTo>
                      <a:pt x="2356" y="1243"/>
                      <a:pt x="2364" y="1187"/>
                      <a:pt x="2356" y="1175"/>
                    </a:cubicBezTo>
                    <a:cubicBezTo>
                      <a:pt x="2387" y="1183"/>
                      <a:pt x="2391" y="1153"/>
                      <a:pt x="2412" y="1163"/>
                    </a:cubicBezTo>
                    <a:cubicBezTo>
                      <a:pt x="2396" y="1149"/>
                      <a:pt x="2405" y="1140"/>
                      <a:pt x="2400" y="1107"/>
                    </a:cubicBezTo>
                    <a:cubicBezTo>
                      <a:pt x="2443" y="1096"/>
                      <a:pt x="2442" y="1070"/>
                      <a:pt x="2476" y="1063"/>
                    </a:cubicBezTo>
                    <a:cubicBezTo>
                      <a:pt x="2473" y="1051"/>
                      <a:pt x="2483" y="1051"/>
                      <a:pt x="2480" y="1039"/>
                    </a:cubicBezTo>
                    <a:cubicBezTo>
                      <a:pt x="2501" y="1032"/>
                      <a:pt x="2517" y="1020"/>
                      <a:pt x="2524" y="999"/>
                    </a:cubicBezTo>
                    <a:cubicBezTo>
                      <a:pt x="2561" y="1002"/>
                      <a:pt x="2558" y="969"/>
                      <a:pt x="2580" y="967"/>
                    </a:cubicBezTo>
                    <a:cubicBezTo>
                      <a:pt x="2558" y="937"/>
                      <a:pt x="2604" y="922"/>
                      <a:pt x="2596" y="907"/>
                    </a:cubicBezTo>
                    <a:cubicBezTo>
                      <a:pt x="2597" y="898"/>
                      <a:pt x="2611" y="907"/>
                      <a:pt x="2612" y="911"/>
                    </a:cubicBezTo>
                    <a:cubicBezTo>
                      <a:pt x="2621" y="908"/>
                      <a:pt x="2604" y="898"/>
                      <a:pt x="2600" y="895"/>
                    </a:cubicBezTo>
                    <a:cubicBezTo>
                      <a:pt x="2622" y="891"/>
                      <a:pt x="2626" y="897"/>
                      <a:pt x="2660" y="899"/>
                    </a:cubicBezTo>
                    <a:cubicBezTo>
                      <a:pt x="2665" y="895"/>
                      <a:pt x="2659" y="889"/>
                      <a:pt x="2672" y="887"/>
                    </a:cubicBezTo>
                    <a:cubicBezTo>
                      <a:pt x="2663" y="871"/>
                      <a:pt x="2671" y="859"/>
                      <a:pt x="2672" y="827"/>
                    </a:cubicBezTo>
                    <a:cubicBezTo>
                      <a:pt x="2677" y="822"/>
                      <a:pt x="2686" y="822"/>
                      <a:pt x="2696" y="823"/>
                    </a:cubicBezTo>
                    <a:cubicBezTo>
                      <a:pt x="2679" y="812"/>
                      <a:pt x="2703" y="789"/>
                      <a:pt x="2716" y="783"/>
                    </a:cubicBezTo>
                    <a:cubicBezTo>
                      <a:pt x="2714" y="748"/>
                      <a:pt x="2720" y="745"/>
                      <a:pt x="2724" y="719"/>
                    </a:cubicBezTo>
                    <a:cubicBezTo>
                      <a:pt x="2736" y="715"/>
                      <a:pt x="2754" y="700"/>
                      <a:pt x="2764" y="683"/>
                    </a:cubicBezTo>
                    <a:cubicBezTo>
                      <a:pt x="2778" y="682"/>
                      <a:pt x="2796" y="686"/>
                      <a:pt x="2804" y="679"/>
                    </a:cubicBezTo>
                    <a:cubicBezTo>
                      <a:pt x="2802" y="674"/>
                      <a:pt x="2799" y="671"/>
                      <a:pt x="2792" y="671"/>
                    </a:cubicBezTo>
                    <a:cubicBezTo>
                      <a:pt x="2797" y="664"/>
                      <a:pt x="2808" y="663"/>
                      <a:pt x="2812" y="655"/>
                    </a:cubicBezTo>
                    <a:cubicBezTo>
                      <a:pt x="2806" y="650"/>
                      <a:pt x="2801" y="645"/>
                      <a:pt x="2796" y="639"/>
                    </a:cubicBezTo>
                    <a:cubicBezTo>
                      <a:pt x="2801" y="628"/>
                      <a:pt x="2808" y="619"/>
                      <a:pt x="2808" y="603"/>
                    </a:cubicBezTo>
                    <a:cubicBezTo>
                      <a:pt x="2841" y="608"/>
                      <a:pt x="2832" y="571"/>
                      <a:pt x="2864" y="575"/>
                    </a:cubicBezTo>
                    <a:cubicBezTo>
                      <a:pt x="2845" y="550"/>
                      <a:pt x="2879" y="544"/>
                      <a:pt x="2868" y="515"/>
                    </a:cubicBezTo>
                    <a:cubicBezTo>
                      <a:pt x="2896" y="507"/>
                      <a:pt x="2904" y="479"/>
                      <a:pt x="2932" y="471"/>
                    </a:cubicBezTo>
                    <a:cubicBezTo>
                      <a:pt x="2919" y="448"/>
                      <a:pt x="2921" y="444"/>
                      <a:pt x="2928" y="415"/>
                    </a:cubicBezTo>
                    <a:cubicBezTo>
                      <a:pt x="2933" y="412"/>
                      <a:pt x="2939" y="410"/>
                      <a:pt x="2948" y="411"/>
                    </a:cubicBezTo>
                    <a:cubicBezTo>
                      <a:pt x="2941" y="379"/>
                      <a:pt x="2956" y="362"/>
                      <a:pt x="2940" y="331"/>
                    </a:cubicBezTo>
                    <a:cubicBezTo>
                      <a:pt x="2953" y="339"/>
                      <a:pt x="2956" y="308"/>
                      <a:pt x="2972" y="307"/>
                    </a:cubicBezTo>
                    <a:cubicBezTo>
                      <a:pt x="2943" y="311"/>
                      <a:pt x="2976" y="282"/>
                      <a:pt x="2952" y="271"/>
                    </a:cubicBezTo>
                    <a:cubicBezTo>
                      <a:pt x="2954" y="261"/>
                      <a:pt x="2958" y="283"/>
                      <a:pt x="2972" y="275"/>
                    </a:cubicBezTo>
                    <a:cubicBezTo>
                      <a:pt x="2974" y="266"/>
                      <a:pt x="2966" y="267"/>
                      <a:pt x="2960" y="267"/>
                    </a:cubicBezTo>
                    <a:cubicBezTo>
                      <a:pt x="2964" y="256"/>
                      <a:pt x="2989" y="267"/>
                      <a:pt x="2984" y="247"/>
                    </a:cubicBezTo>
                    <a:cubicBezTo>
                      <a:pt x="3033" y="244"/>
                      <a:pt x="3033" y="199"/>
                      <a:pt x="3040" y="167"/>
                    </a:cubicBezTo>
                    <a:cubicBezTo>
                      <a:pt x="3052" y="186"/>
                      <a:pt x="3062" y="146"/>
                      <a:pt x="3064" y="167"/>
                    </a:cubicBezTo>
                    <a:cubicBezTo>
                      <a:pt x="3069" y="148"/>
                      <a:pt x="3106" y="152"/>
                      <a:pt x="3100" y="143"/>
                    </a:cubicBezTo>
                    <a:cubicBezTo>
                      <a:pt x="3110" y="130"/>
                      <a:pt x="3121" y="148"/>
                      <a:pt x="3128" y="151"/>
                    </a:cubicBezTo>
                    <a:cubicBezTo>
                      <a:pt x="3125" y="139"/>
                      <a:pt x="3123" y="127"/>
                      <a:pt x="3112" y="123"/>
                    </a:cubicBezTo>
                    <a:cubicBezTo>
                      <a:pt x="3118" y="111"/>
                      <a:pt x="3125" y="131"/>
                      <a:pt x="3132" y="131"/>
                    </a:cubicBezTo>
                    <a:cubicBezTo>
                      <a:pt x="3141" y="131"/>
                      <a:pt x="3144" y="124"/>
                      <a:pt x="3156" y="127"/>
                    </a:cubicBezTo>
                    <a:cubicBezTo>
                      <a:pt x="3156" y="119"/>
                      <a:pt x="3156" y="111"/>
                      <a:pt x="3156" y="103"/>
                    </a:cubicBezTo>
                    <a:cubicBezTo>
                      <a:pt x="3176" y="105"/>
                      <a:pt x="3181" y="74"/>
                      <a:pt x="3192" y="79"/>
                    </a:cubicBezTo>
                    <a:cubicBezTo>
                      <a:pt x="3190" y="73"/>
                      <a:pt x="3197" y="58"/>
                      <a:pt x="3188" y="59"/>
                    </a:cubicBezTo>
                    <a:cubicBezTo>
                      <a:pt x="3189" y="49"/>
                      <a:pt x="3202" y="58"/>
                      <a:pt x="3204" y="59"/>
                    </a:cubicBezTo>
                    <a:cubicBezTo>
                      <a:pt x="3193" y="29"/>
                      <a:pt x="3212" y="65"/>
                      <a:pt x="3212" y="39"/>
                    </a:cubicBezTo>
                    <a:cubicBezTo>
                      <a:pt x="3263" y="18"/>
                      <a:pt x="3300" y="77"/>
                      <a:pt x="3304" y="123"/>
                    </a:cubicBezTo>
                    <a:cubicBezTo>
                      <a:pt x="3293" y="123"/>
                      <a:pt x="3281" y="125"/>
                      <a:pt x="3276" y="119"/>
                    </a:cubicBezTo>
                    <a:cubicBezTo>
                      <a:pt x="3265" y="121"/>
                      <a:pt x="3293" y="134"/>
                      <a:pt x="3268" y="131"/>
                    </a:cubicBezTo>
                    <a:cubicBezTo>
                      <a:pt x="3264" y="141"/>
                      <a:pt x="3281" y="149"/>
                      <a:pt x="3284" y="139"/>
                    </a:cubicBezTo>
                    <a:cubicBezTo>
                      <a:pt x="3298" y="150"/>
                      <a:pt x="3273" y="170"/>
                      <a:pt x="3264" y="159"/>
                    </a:cubicBezTo>
                    <a:cubicBezTo>
                      <a:pt x="3267" y="191"/>
                      <a:pt x="3239" y="200"/>
                      <a:pt x="3240" y="227"/>
                    </a:cubicBezTo>
                    <a:cubicBezTo>
                      <a:pt x="3235" y="217"/>
                      <a:pt x="3232" y="206"/>
                      <a:pt x="3220" y="203"/>
                    </a:cubicBezTo>
                    <a:cubicBezTo>
                      <a:pt x="3209" y="207"/>
                      <a:pt x="3228" y="213"/>
                      <a:pt x="3232" y="215"/>
                    </a:cubicBezTo>
                    <a:cubicBezTo>
                      <a:pt x="3229" y="241"/>
                      <a:pt x="3230" y="246"/>
                      <a:pt x="3212" y="255"/>
                    </a:cubicBezTo>
                    <a:cubicBezTo>
                      <a:pt x="3220" y="262"/>
                      <a:pt x="3213" y="270"/>
                      <a:pt x="3212" y="279"/>
                    </a:cubicBezTo>
                    <a:cubicBezTo>
                      <a:pt x="3179" y="273"/>
                      <a:pt x="3178" y="298"/>
                      <a:pt x="3176" y="323"/>
                    </a:cubicBezTo>
                    <a:cubicBezTo>
                      <a:pt x="3166" y="315"/>
                      <a:pt x="3157" y="334"/>
                      <a:pt x="3156" y="347"/>
                    </a:cubicBezTo>
                    <a:cubicBezTo>
                      <a:pt x="3147" y="349"/>
                      <a:pt x="3150" y="339"/>
                      <a:pt x="3144" y="339"/>
                    </a:cubicBezTo>
                    <a:cubicBezTo>
                      <a:pt x="3143" y="366"/>
                      <a:pt x="3118" y="377"/>
                      <a:pt x="3128" y="403"/>
                    </a:cubicBezTo>
                    <a:cubicBezTo>
                      <a:pt x="3111" y="410"/>
                      <a:pt x="3113" y="436"/>
                      <a:pt x="3088" y="435"/>
                    </a:cubicBezTo>
                    <a:cubicBezTo>
                      <a:pt x="3088" y="442"/>
                      <a:pt x="3088" y="448"/>
                      <a:pt x="3088" y="455"/>
                    </a:cubicBezTo>
                    <a:cubicBezTo>
                      <a:pt x="3074" y="454"/>
                      <a:pt x="3058" y="452"/>
                      <a:pt x="3064" y="471"/>
                    </a:cubicBezTo>
                    <a:cubicBezTo>
                      <a:pt x="3051" y="474"/>
                      <a:pt x="3052" y="465"/>
                      <a:pt x="3044" y="463"/>
                    </a:cubicBezTo>
                    <a:cubicBezTo>
                      <a:pt x="3039" y="466"/>
                      <a:pt x="3037" y="472"/>
                      <a:pt x="3036" y="479"/>
                    </a:cubicBezTo>
                    <a:cubicBezTo>
                      <a:pt x="3024" y="479"/>
                      <a:pt x="3020" y="472"/>
                      <a:pt x="3008" y="463"/>
                    </a:cubicBezTo>
                    <a:cubicBezTo>
                      <a:pt x="3037" y="493"/>
                      <a:pt x="3028" y="546"/>
                      <a:pt x="3000" y="571"/>
                    </a:cubicBezTo>
                    <a:cubicBezTo>
                      <a:pt x="2994" y="572"/>
                      <a:pt x="2993" y="567"/>
                      <a:pt x="2988" y="567"/>
                    </a:cubicBezTo>
                    <a:cubicBezTo>
                      <a:pt x="2988" y="588"/>
                      <a:pt x="2956" y="608"/>
                      <a:pt x="2948" y="647"/>
                    </a:cubicBezTo>
                    <a:cubicBezTo>
                      <a:pt x="2941" y="643"/>
                      <a:pt x="2927" y="647"/>
                      <a:pt x="2928" y="635"/>
                    </a:cubicBezTo>
                    <a:cubicBezTo>
                      <a:pt x="2917" y="646"/>
                      <a:pt x="2942" y="656"/>
                      <a:pt x="2936" y="675"/>
                    </a:cubicBezTo>
                    <a:cubicBezTo>
                      <a:pt x="2921" y="674"/>
                      <a:pt x="2918" y="686"/>
                      <a:pt x="2912" y="695"/>
                    </a:cubicBezTo>
                    <a:cubicBezTo>
                      <a:pt x="2912" y="712"/>
                      <a:pt x="2933" y="708"/>
                      <a:pt x="2928" y="731"/>
                    </a:cubicBezTo>
                    <a:cubicBezTo>
                      <a:pt x="2913" y="735"/>
                      <a:pt x="2921" y="741"/>
                      <a:pt x="2912" y="763"/>
                    </a:cubicBezTo>
                    <a:cubicBezTo>
                      <a:pt x="2898" y="753"/>
                      <a:pt x="2886" y="771"/>
                      <a:pt x="2876" y="763"/>
                    </a:cubicBezTo>
                    <a:cubicBezTo>
                      <a:pt x="2884" y="777"/>
                      <a:pt x="2877" y="785"/>
                      <a:pt x="2888" y="791"/>
                    </a:cubicBezTo>
                    <a:cubicBezTo>
                      <a:pt x="2882" y="792"/>
                      <a:pt x="2874" y="811"/>
                      <a:pt x="2884" y="815"/>
                    </a:cubicBezTo>
                    <a:cubicBezTo>
                      <a:pt x="2878" y="837"/>
                      <a:pt x="2848" y="815"/>
                      <a:pt x="2852" y="843"/>
                    </a:cubicBezTo>
                    <a:cubicBezTo>
                      <a:pt x="2823" y="840"/>
                      <a:pt x="2817" y="853"/>
                      <a:pt x="2792" y="839"/>
                    </a:cubicBezTo>
                    <a:cubicBezTo>
                      <a:pt x="2790" y="843"/>
                      <a:pt x="2792" y="855"/>
                      <a:pt x="2780" y="859"/>
                    </a:cubicBezTo>
                    <a:cubicBezTo>
                      <a:pt x="2777" y="878"/>
                      <a:pt x="2798" y="873"/>
                      <a:pt x="2792" y="895"/>
                    </a:cubicBezTo>
                    <a:cubicBezTo>
                      <a:pt x="2774" y="904"/>
                      <a:pt x="2768" y="910"/>
                      <a:pt x="2764" y="939"/>
                    </a:cubicBezTo>
                    <a:cubicBezTo>
                      <a:pt x="2753" y="939"/>
                      <a:pt x="2756" y="932"/>
                      <a:pt x="2748" y="939"/>
                    </a:cubicBezTo>
                    <a:cubicBezTo>
                      <a:pt x="2752" y="948"/>
                      <a:pt x="2762" y="952"/>
                      <a:pt x="2760" y="967"/>
                    </a:cubicBezTo>
                    <a:cubicBezTo>
                      <a:pt x="2737" y="969"/>
                      <a:pt x="2739" y="1007"/>
                      <a:pt x="2724" y="1019"/>
                    </a:cubicBezTo>
                    <a:cubicBezTo>
                      <a:pt x="2722" y="1021"/>
                      <a:pt x="2714" y="1017"/>
                      <a:pt x="2712" y="1019"/>
                    </a:cubicBezTo>
                    <a:cubicBezTo>
                      <a:pt x="2698" y="1037"/>
                      <a:pt x="2689" y="1052"/>
                      <a:pt x="2700" y="1079"/>
                    </a:cubicBezTo>
                    <a:cubicBezTo>
                      <a:pt x="2677" y="1079"/>
                      <a:pt x="2650" y="1083"/>
                      <a:pt x="2648" y="1063"/>
                    </a:cubicBezTo>
                    <a:cubicBezTo>
                      <a:pt x="2636" y="1092"/>
                      <a:pt x="2612" y="1093"/>
                      <a:pt x="2588" y="1115"/>
                    </a:cubicBezTo>
                    <a:cubicBezTo>
                      <a:pt x="2595" y="1140"/>
                      <a:pt x="2580" y="1145"/>
                      <a:pt x="2576" y="1167"/>
                    </a:cubicBezTo>
                    <a:cubicBezTo>
                      <a:pt x="2570" y="1168"/>
                      <a:pt x="2569" y="1163"/>
                      <a:pt x="2564" y="1163"/>
                    </a:cubicBezTo>
                    <a:cubicBezTo>
                      <a:pt x="2555" y="1189"/>
                      <a:pt x="2533" y="1211"/>
                      <a:pt x="2544" y="1235"/>
                    </a:cubicBezTo>
                    <a:cubicBezTo>
                      <a:pt x="2512" y="1257"/>
                      <a:pt x="2494" y="1289"/>
                      <a:pt x="2468" y="1303"/>
                    </a:cubicBezTo>
                    <a:cubicBezTo>
                      <a:pt x="2478" y="1324"/>
                      <a:pt x="2447" y="1325"/>
                      <a:pt x="2460" y="1335"/>
                    </a:cubicBezTo>
                    <a:cubicBezTo>
                      <a:pt x="2432" y="1344"/>
                      <a:pt x="2459" y="1386"/>
                      <a:pt x="2416" y="1383"/>
                    </a:cubicBezTo>
                    <a:cubicBezTo>
                      <a:pt x="2413" y="1395"/>
                      <a:pt x="2423" y="1395"/>
                      <a:pt x="2420" y="1407"/>
                    </a:cubicBezTo>
                    <a:cubicBezTo>
                      <a:pt x="2410" y="1415"/>
                      <a:pt x="2407" y="1397"/>
                      <a:pt x="2392" y="1407"/>
                    </a:cubicBezTo>
                    <a:cubicBezTo>
                      <a:pt x="2396" y="1430"/>
                      <a:pt x="2415" y="1414"/>
                      <a:pt x="2424" y="1431"/>
                    </a:cubicBezTo>
                    <a:cubicBezTo>
                      <a:pt x="2409" y="1434"/>
                      <a:pt x="2398" y="1445"/>
                      <a:pt x="2384" y="1439"/>
                    </a:cubicBezTo>
                    <a:cubicBezTo>
                      <a:pt x="2386" y="1451"/>
                      <a:pt x="2393" y="1459"/>
                      <a:pt x="2408" y="1459"/>
                    </a:cubicBezTo>
                    <a:cubicBezTo>
                      <a:pt x="2408" y="1467"/>
                      <a:pt x="2395" y="1462"/>
                      <a:pt x="2396" y="1471"/>
                    </a:cubicBezTo>
                    <a:cubicBezTo>
                      <a:pt x="2379" y="1469"/>
                      <a:pt x="2379" y="1451"/>
                      <a:pt x="2356" y="1455"/>
                    </a:cubicBezTo>
                    <a:cubicBezTo>
                      <a:pt x="2345" y="1476"/>
                      <a:pt x="2328" y="1491"/>
                      <a:pt x="2328" y="1523"/>
                    </a:cubicBezTo>
                    <a:cubicBezTo>
                      <a:pt x="2315" y="1520"/>
                      <a:pt x="2316" y="1529"/>
                      <a:pt x="2308" y="1531"/>
                    </a:cubicBezTo>
                    <a:cubicBezTo>
                      <a:pt x="2309" y="1538"/>
                      <a:pt x="2311" y="1544"/>
                      <a:pt x="2316" y="1547"/>
                    </a:cubicBezTo>
                    <a:cubicBezTo>
                      <a:pt x="2304" y="1554"/>
                      <a:pt x="2299" y="1567"/>
                      <a:pt x="2288" y="1575"/>
                    </a:cubicBezTo>
                    <a:cubicBezTo>
                      <a:pt x="2283" y="1571"/>
                      <a:pt x="2273" y="1571"/>
                      <a:pt x="2268" y="1567"/>
                    </a:cubicBezTo>
                    <a:cubicBezTo>
                      <a:pt x="2264" y="1584"/>
                      <a:pt x="2269" y="1604"/>
                      <a:pt x="2248" y="1611"/>
                    </a:cubicBezTo>
                    <a:cubicBezTo>
                      <a:pt x="2242" y="1633"/>
                      <a:pt x="2259" y="1632"/>
                      <a:pt x="2260" y="1647"/>
                    </a:cubicBezTo>
                    <a:cubicBezTo>
                      <a:pt x="2229" y="1666"/>
                      <a:pt x="2196" y="1719"/>
                      <a:pt x="2192" y="1739"/>
                    </a:cubicBezTo>
                    <a:cubicBezTo>
                      <a:pt x="2155" y="1755"/>
                      <a:pt x="2173" y="1816"/>
                      <a:pt x="2148" y="1847"/>
                    </a:cubicBezTo>
                    <a:cubicBezTo>
                      <a:pt x="2147" y="1858"/>
                      <a:pt x="2164" y="1850"/>
                      <a:pt x="2160" y="1863"/>
                    </a:cubicBezTo>
                    <a:cubicBezTo>
                      <a:pt x="2140" y="1882"/>
                      <a:pt x="2116" y="1896"/>
                      <a:pt x="2124" y="1943"/>
                    </a:cubicBezTo>
                    <a:cubicBezTo>
                      <a:pt x="2121" y="1946"/>
                      <a:pt x="2113" y="1945"/>
                      <a:pt x="2112" y="1951"/>
                    </a:cubicBezTo>
                    <a:cubicBezTo>
                      <a:pt x="2113" y="1968"/>
                      <a:pt x="2125" y="1973"/>
                      <a:pt x="2144" y="1971"/>
                    </a:cubicBezTo>
                    <a:cubicBezTo>
                      <a:pt x="2143" y="1976"/>
                      <a:pt x="2137" y="1974"/>
                      <a:pt x="2132" y="1975"/>
                    </a:cubicBezTo>
                    <a:cubicBezTo>
                      <a:pt x="2133" y="1983"/>
                      <a:pt x="2143" y="1983"/>
                      <a:pt x="2144" y="1991"/>
                    </a:cubicBezTo>
                    <a:cubicBezTo>
                      <a:pt x="2151" y="1979"/>
                      <a:pt x="2156" y="1979"/>
                      <a:pt x="2172" y="1983"/>
                    </a:cubicBezTo>
                    <a:cubicBezTo>
                      <a:pt x="2183" y="1957"/>
                      <a:pt x="2196" y="1945"/>
                      <a:pt x="2212" y="1931"/>
                    </a:cubicBezTo>
                    <a:cubicBezTo>
                      <a:pt x="2204" y="1923"/>
                      <a:pt x="2209" y="1908"/>
                      <a:pt x="2212" y="1899"/>
                    </a:cubicBezTo>
                    <a:cubicBezTo>
                      <a:pt x="2239" y="1901"/>
                      <a:pt x="2235" y="1885"/>
                      <a:pt x="2240" y="1859"/>
                    </a:cubicBezTo>
                    <a:cubicBezTo>
                      <a:pt x="2251" y="1863"/>
                      <a:pt x="2248" y="1881"/>
                      <a:pt x="2268" y="1875"/>
                    </a:cubicBezTo>
                    <a:cubicBezTo>
                      <a:pt x="2250" y="1859"/>
                      <a:pt x="2247" y="1851"/>
                      <a:pt x="2248" y="1819"/>
                    </a:cubicBezTo>
                    <a:cubicBezTo>
                      <a:pt x="2258" y="1818"/>
                      <a:pt x="2267" y="1818"/>
                      <a:pt x="2272" y="1823"/>
                    </a:cubicBezTo>
                    <a:cubicBezTo>
                      <a:pt x="2278" y="1801"/>
                      <a:pt x="2248" y="1801"/>
                      <a:pt x="2268" y="1787"/>
                    </a:cubicBezTo>
                    <a:cubicBezTo>
                      <a:pt x="2267" y="1782"/>
                      <a:pt x="2260" y="1783"/>
                      <a:pt x="2260" y="1787"/>
                    </a:cubicBezTo>
                    <a:cubicBezTo>
                      <a:pt x="2259" y="1780"/>
                      <a:pt x="2263" y="1744"/>
                      <a:pt x="2284" y="1747"/>
                    </a:cubicBezTo>
                    <a:cubicBezTo>
                      <a:pt x="2286" y="1733"/>
                      <a:pt x="2272" y="1735"/>
                      <a:pt x="2272" y="1723"/>
                    </a:cubicBezTo>
                    <a:cubicBezTo>
                      <a:pt x="2303" y="1726"/>
                      <a:pt x="2300" y="1695"/>
                      <a:pt x="2332" y="1699"/>
                    </a:cubicBezTo>
                    <a:cubicBezTo>
                      <a:pt x="2333" y="1692"/>
                      <a:pt x="2325" y="1689"/>
                      <a:pt x="2332" y="1687"/>
                    </a:cubicBezTo>
                    <a:cubicBezTo>
                      <a:pt x="2325" y="1687"/>
                      <a:pt x="2298" y="1637"/>
                      <a:pt x="2320" y="1611"/>
                    </a:cubicBezTo>
                    <a:cubicBezTo>
                      <a:pt x="2338" y="1618"/>
                      <a:pt x="2360" y="1599"/>
                      <a:pt x="2360" y="1575"/>
                    </a:cubicBezTo>
                    <a:cubicBezTo>
                      <a:pt x="2387" y="1574"/>
                      <a:pt x="2403" y="1535"/>
                      <a:pt x="2436" y="1527"/>
                    </a:cubicBezTo>
                    <a:cubicBezTo>
                      <a:pt x="2435" y="1522"/>
                      <a:pt x="2429" y="1524"/>
                      <a:pt x="2424" y="1523"/>
                    </a:cubicBezTo>
                    <a:cubicBezTo>
                      <a:pt x="2424" y="1515"/>
                      <a:pt x="2435" y="1518"/>
                      <a:pt x="2432" y="1507"/>
                    </a:cubicBezTo>
                    <a:cubicBezTo>
                      <a:pt x="2449" y="1502"/>
                      <a:pt x="2448" y="1515"/>
                      <a:pt x="2460" y="1515"/>
                    </a:cubicBezTo>
                    <a:cubicBezTo>
                      <a:pt x="2463" y="1514"/>
                      <a:pt x="2464" y="1511"/>
                      <a:pt x="2468" y="1511"/>
                    </a:cubicBezTo>
                    <a:cubicBezTo>
                      <a:pt x="2464" y="1506"/>
                      <a:pt x="2464" y="1496"/>
                      <a:pt x="2456" y="1495"/>
                    </a:cubicBezTo>
                    <a:cubicBezTo>
                      <a:pt x="2459" y="1490"/>
                      <a:pt x="2465" y="1488"/>
                      <a:pt x="2472" y="1487"/>
                    </a:cubicBezTo>
                    <a:cubicBezTo>
                      <a:pt x="2470" y="1456"/>
                      <a:pt x="2487" y="1444"/>
                      <a:pt x="2468" y="1427"/>
                    </a:cubicBezTo>
                    <a:cubicBezTo>
                      <a:pt x="2476" y="1425"/>
                      <a:pt x="2476" y="1415"/>
                      <a:pt x="2484" y="1423"/>
                    </a:cubicBezTo>
                    <a:cubicBezTo>
                      <a:pt x="2487" y="1412"/>
                      <a:pt x="2478" y="1413"/>
                      <a:pt x="2480" y="1403"/>
                    </a:cubicBezTo>
                    <a:cubicBezTo>
                      <a:pt x="2496" y="1411"/>
                      <a:pt x="2522" y="1405"/>
                      <a:pt x="2540" y="1395"/>
                    </a:cubicBezTo>
                    <a:cubicBezTo>
                      <a:pt x="2539" y="1386"/>
                      <a:pt x="2534" y="1380"/>
                      <a:pt x="2536" y="1367"/>
                    </a:cubicBezTo>
                    <a:cubicBezTo>
                      <a:pt x="2547" y="1364"/>
                      <a:pt x="2544" y="1375"/>
                      <a:pt x="2552" y="1375"/>
                    </a:cubicBezTo>
                    <a:cubicBezTo>
                      <a:pt x="2561" y="1364"/>
                      <a:pt x="2550" y="1358"/>
                      <a:pt x="2556" y="1347"/>
                    </a:cubicBezTo>
                    <a:cubicBezTo>
                      <a:pt x="2571" y="1348"/>
                      <a:pt x="2574" y="1335"/>
                      <a:pt x="2576" y="1323"/>
                    </a:cubicBezTo>
                    <a:cubicBezTo>
                      <a:pt x="2581" y="1326"/>
                      <a:pt x="2587" y="1328"/>
                      <a:pt x="2596" y="1327"/>
                    </a:cubicBezTo>
                    <a:cubicBezTo>
                      <a:pt x="2594" y="1319"/>
                      <a:pt x="2580" y="1324"/>
                      <a:pt x="2584" y="1311"/>
                    </a:cubicBezTo>
                    <a:cubicBezTo>
                      <a:pt x="2588" y="1311"/>
                      <a:pt x="2587" y="1306"/>
                      <a:pt x="2588" y="1303"/>
                    </a:cubicBezTo>
                    <a:cubicBezTo>
                      <a:pt x="2633" y="1301"/>
                      <a:pt x="2623" y="1287"/>
                      <a:pt x="2656" y="1279"/>
                    </a:cubicBezTo>
                    <a:cubicBezTo>
                      <a:pt x="2654" y="1268"/>
                      <a:pt x="2639" y="1269"/>
                      <a:pt x="2640" y="1255"/>
                    </a:cubicBezTo>
                    <a:cubicBezTo>
                      <a:pt x="2662" y="1250"/>
                      <a:pt x="2648" y="1221"/>
                      <a:pt x="2676" y="1199"/>
                    </a:cubicBezTo>
                    <a:cubicBezTo>
                      <a:pt x="2685" y="1194"/>
                      <a:pt x="2691" y="1209"/>
                      <a:pt x="2692" y="1199"/>
                    </a:cubicBezTo>
                    <a:cubicBezTo>
                      <a:pt x="2704" y="1202"/>
                      <a:pt x="2688" y="1208"/>
                      <a:pt x="2692" y="1215"/>
                    </a:cubicBezTo>
                    <a:cubicBezTo>
                      <a:pt x="2701" y="1217"/>
                      <a:pt x="2698" y="1207"/>
                      <a:pt x="2704" y="1207"/>
                    </a:cubicBezTo>
                    <a:cubicBezTo>
                      <a:pt x="2703" y="1192"/>
                      <a:pt x="2687" y="1192"/>
                      <a:pt x="2684" y="1179"/>
                    </a:cubicBezTo>
                    <a:cubicBezTo>
                      <a:pt x="2713" y="1177"/>
                      <a:pt x="2710" y="1144"/>
                      <a:pt x="2724" y="1127"/>
                    </a:cubicBezTo>
                    <a:cubicBezTo>
                      <a:pt x="2754" y="1127"/>
                      <a:pt x="2758" y="1102"/>
                      <a:pt x="2772" y="1087"/>
                    </a:cubicBezTo>
                    <a:cubicBezTo>
                      <a:pt x="2784" y="1087"/>
                      <a:pt x="2798" y="1085"/>
                      <a:pt x="2804" y="1091"/>
                    </a:cubicBezTo>
                    <a:cubicBezTo>
                      <a:pt x="2793" y="1070"/>
                      <a:pt x="2805" y="1032"/>
                      <a:pt x="2796" y="1015"/>
                    </a:cubicBezTo>
                    <a:cubicBezTo>
                      <a:pt x="2808" y="998"/>
                      <a:pt x="2818" y="998"/>
                      <a:pt x="2832" y="991"/>
                    </a:cubicBezTo>
                    <a:cubicBezTo>
                      <a:pt x="2832" y="984"/>
                      <a:pt x="2829" y="981"/>
                      <a:pt x="2824" y="979"/>
                    </a:cubicBezTo>
                    <a:cubicBezTo>
                      <a:pt x="2845" y="977"/>
                      <a:pt x="2839" y="949"/>
                      <a:pt x="2864" y="951"/>
                    </a:cubicBezTo>
                    <a:cubicBezTo>
                      <a:pt x="2867" y="918"/>
                      <a:pt x="2899" y="914"/>
                      <a:pt x="2904" y="883"/>
                    </a:cubicBezTo>
                    <a:cubicBezTo>
                      <a:pt x="2919" y="886"/>
                      <a:pt x="2923" y="870"/>
                      <a:pt x="2932" y="879"/>
                    </a:cubicBezTo>
                    <a:cubicBezTo>
                      <a:pt x="2927" y="865"/>
                      <a:pt x="2937" y="864"/>
                      <a:pt x="2932" y="839"/>
                    </a:cubicBezTo>
                    <a:cubicBezTo>
                      <a:pt x="2950" y="840"/>
                      <a:pt x="2954" y="826"/>
                      <a:pt x="2960" y="815"/>
                    </a:cubicBezTo>
                    <a:cubicBezTo>
                      <a:pt x="2968" y="813"/>
                      <a:pt x="2971" y="818"/>
                      <a:pt x="2976" y="819"/>
                    </a:cubicBezTo>
                    <a:cubicBezTo>
                      <a:pt x="2983" y="807"/>
                      <a:pt x="2998" y="795"/>
                      <a:pt x="2992" y="791"/>
                    </a:cubicBezTo>
                    <a:cubicBezTo>
                      <a:pt x="2996" y="779"/>
                      <a:pt x="3003" y="796"/>
                      <a:pt x="3008" y="795"/>
                    </a:cubicBezTo>
                    <a:cubicBezTo>
                      <a:pt x="3020" y="789"/>
                      <a:pt x="3005" y="777"/>
                      <a:pt x="3008" y="767"/>
                    </a:cubicBezTo>
                    <a:cubicBezTo>
                      <a:pt x="3024" y="776"/>
                      <a:pt x="3020" y="736"/>
                      <a:pt x="3028" y="715"/>
                    </a:cubicBezTo>
                    <a:cubicBezTo>
                      <a:pt x="3040" y="721"/>
                      <a:pt x="3044" y="714"/>
                      <a:pt x="3052" y="719"/>
                    </a:cubicBezTo>
                    <a:cubicBezTo>
                      <a:pt x="3056" y="716"/>
                      <a:pt x="3056" y="710"/>
                      <a:pt x="3064" y="711"/>
                    </a:cubicBezTo>
                    <a:cubicBezTo>
                      <a:pt x="3066" y="696"/>
                      <a:pt x="3048" y="701"/>
                      <a:pt x="3052" y="683"/>
                    </a:cubicBezTo>
                    <a:cubicBezTo>
                      <a:pt x="3073" y="678"/>
                      <a:pt x="3083" y="635"/>
                      <a:pt x="3104" y="655"/>
                    </a:cubicBezTo>
                    <a:cubicBezTo>
                      <a:pt x="3093" y="628"/>
                      <a:pt x="3085" y="622"/>
                      <a:pt x="3056" y="615"/>
                    </a:cubicBezTo>
                    <a:cubicBezTo>
                      <a:pt x="3058" y="606"/>
                      <a:pt x="3077" y="615"/>
                      <a:pt x="3080" y="607"/>
                    </a:cubicBezTo>
                    <a:cubicBezTo>
                      <a:pt x="3081" y="600"/>
                      <a:pt x="3075" y="599"/>
                      <a:pt x="3076" y="591"/>
                    </a:cubicBezTo>
                    <a:cubicBezTo>
                      <a:pt x="3099" y="578"/>
                      <a:pt x="3117" y="560"/>
                      <a:pt x="3124" y="531"/>
                    </a:cubicBezTo>
                    <a:cubicBezTo>
                      <a:pt x="3134" y="529"/>
                      <a:pt x="3133" y="538"/>
                      <a:pt x="3144" y="535"/>
                    </a:cubicBezTo>
                    <a:cubicBezTo>
                      <a:pt x="3144" y="531"/>
                      <a:pt x="3144" y="527"/>
                      <a:pt x="3144" y="523"/>
                    </a:cubicBezTo>
                    <a:cubicBezTo>
                      <a:pt x="3143" y="518"/>
                      <a:pt x="3134" y="520"/>
                      <a:pt x="3128" y="519"/>
                    </a:cubicBezTo>
                    <a:cubicBezTo>
                      <a:pt x="3138" y="507"/>
                      <a:pt x="3173" y="517"/>
                      <a:pt x="3164" y="491"/>
                    </a:cubicBezTo>
                    <a:cubicBezTo>
                      <a:pt x="3198" y="481"/>
                      <a:pt x="3221" y="472"/>
                      <a:pt x="3232" y="427"/>
                    </a:cubicBezTo>
                    <a:cubicBezTo>
                      <a:pt x="3247" y="431"/>
                      <a:pt x="3246" y="413"/>
                      <a:pt x="3256" y="423"/>
                    </a:cubicBezTo>
                    <a:cubicBezTo>
                      <a:pt x="3279" y="386"/>
                      <a:pt x="3291" y="360"/>
                      <a:pt x="3308" y="315"/>
                    </a:cubicBezTo>
                    <a:cubicBezTo>
                      <a:pt x="3319" y="335"/>
                      <a:pt x="3312" y="302"/>
                      <a:pt x="3332" y="307"/>
                    </a:cubicBezTo>
                    <a:cubicBezTo>
                      <a:pt x="3332" y="303"/>
                      <a:pt x="3327" y="304"/>
                      <a:pt x="3324" y="303"/>
                    </a:cubicBezTo>
                    <a:cubicBezTo>
                      <a:pt x="3328" y="290"/>
                      <a:pt x="3336" y="303"/>
                      <a:pt x="3348" y="295"/>
                    </a:cubicBezTo>
                    <a:cubicBezTo>
                      <a:pt x="3352" y="300"/>
                      <a:pt x="3355" y="307"/>
                      <a:pt x="3360" y="311"/>
                    </a:cubicBezTo>
                    <a:cubicBezTo>
                      <a:pt x="3365" y="280"/>
                      <a:pt x="3363" y="285"/>
                      <a:pt x="3396" y="267"/>
                    </a:cubicBezTo>
                    <a:cubicBezTo>
                      <a:pt x="3398" y="248"/>
                      <a:pt x="3391" y="237"/>
                      <a:pt x="3384" y="227"/>
                    </a:cubicBezTo>
                    <a:cubicBezTo>
                      <a:pt x="3383" y="217"/>
                      <a:pt x="3390" y="215"/>
                      <a:pt x="3392" y="207"/>
                    </a:cubicBezTo>
                    <a:cubicBezTo>
                      <a:pt x="3415" y="217"/>
                      <a:pt x="3406" y="191"/>
                      <a:pt x="3428" y="191"/>
                    </a:cubicBezTo>
                    <a:cubicBezTo>
                      <a:pt x="3420" y="183"/>
                      <a:pt x="3426" y="172"/>
                      <a:pt x="3428" y="163"/>
                    </a:cubicBezTo>
                    <a:cubicBezTo>
                      <a:pt x="3440" y="175"/>
                      <a:pt x="3439" y="150"/>
                      <a:pt x="3452" y="151"/>
                    </a:cubicBezTo>
                    <a:cubicBezTo>
                      <a:pt x="3455" y="140"/>
                      <a:pt x="3444" y="143"/>
                      <a:pt x="3440" y="139"/>
                    </a:cubicBezTo>
                    <a:cubicBezTo>
                      <a:pt x="3453" y="125"/>
                      <a:pt x="3452" y="115"/>
                      <a:pt x="3476" y="119"/>
                    </a:cubicBezTo>
                    <a:cubicBezTo>
                      <a:pt x="3478" y="115"/>
                      <a:pt x="3509" y="88"/>
                      <a:pt x="3528" y="111"/>
                    </a:cubicBezTo>
                    <a:cubicBezTo>
                      <a:pt x="3531" y="96"/>
                      <a:pt x="3523" y="92"/>
                      <a:pt x="3524" y="79"/>
                    </a:cubicBezTo>
                    <a:cubicBezTo>
                      <a:pt x="3545" y="83"/>
                      <a:pt x="3540" y="61"/>
                      <a:pt x="3556" y="59"/>
                    </a:cubicBezTo>
                    <a:cubicBezTo>
                      <a:pt x="3556" y="65"/>
                      <a:pt x="3555" y="70"/>
                      <a:pt x="3560" y="71"/>
                    </a:cubicBezTo>
                    <a:cubicBezTo>
                      <a:pt x="3567" y="70"/>
                      <a:pt x="3562" y="57"/>
                      <a:pt x="3568" y="55"/>
                    </a:cubicBezTo>
                    <a:cubicBezTo>
                      <a:pt x="3598" y="50"/>
                      <a:pt x="3624" y="74"/>
                      <a:pt x="3632" y="75"/>
                    </a:cubicBezTo>
                    <a:cubicBezTo>
                      <a:pt x="3641" y="74"/>
                      <a:pt x="3634" y="89"/>
                      <a:pt x="3636" y="95"/>
                    </a:cubicBezTo>
                    <a:cubicBezTo>
                      <a:pt x="3631" y="92"/>
                      <a:pt x="3625" y="90"/>
                      <a:pt x="3616" y="91"/>
                    </a:cubicBezTo>
                    <a:cubicBezTo>
                      <a:pt x="3619" y="100"/>
                      <a:pt x="3633" y="138"/>
                      <a:pt x="3612" y="139"/>
                    </a:cubicBezTo>
                    <a:cubicBezTo>
                      <a:pt x="3616" y="150"/>
                      <a:pt x="3610" y="170"/>
                      <a:pt x="3628" y="167"/>
                    </a:cubicBezTo>
                    <a:cubicBezTo>
                      <a:pt x="3614" y="186"/>
                      <a:pt x="3633" y="197"/>
                      <a:pt x="3624" y="227"/>
                    </a:cubicBezTo>
                    <a:cubicBezTo>
                      <a:pt x="3602" y="223"/>
                      <a:pt x="3597" y="235"/>
                      <a:pt x="3580" y="235"/>
                    </a:cubicBezTo>
                    <a:cubicBezTo>
                      <a:pt x="3574" y="257"/>
                      <a:pt x="3562" y="273"/>
                      <a:pt x="3556" y="295"/>
                    </a:cubicBezTo>
                    <a:cubicBezTo>
                      <a:pt x="3532" y="306"/>
                      <a:pt x="3527" y="319"/>
                      <a:pt x="3516" y="327"/>
                    </a:cubicBezTo>
                    <a:cubicBezTo>
                      <a:pt x="3505" y="328"/>
                      <a:pt x="3506" y="319"/>
                      <a:pt x="3504" y="311"/>
                    </a:cubicBezTo>
                    <a:cubicBezTo>
                      <a:pt x="3489" y="319"/>
                      <a:pt x="3490" y="309"/>
                      <a:pt x="3480" y="303"/>
                    </a:cubicBezTo>
                    <a:cubicBezTo>
                      <a:pt x="3494" y="317"/>
                      <a:pt x="3477" y="337"/>
                      <a:pt x="3464" y="331"/>
                    </a:cubicBezTo>
                    <a:cubicBezTo>
                      <a:pt x="3461" y="342"/>
                      <a:pt x="3472" y="339"/>
                      <a:pt x="3476" y="343"/>
                    </a:cubicBezTo>
                    <a:cubicBezTo>
                      <a:pt x="3474" y="351"/>
                      <a:pt x="3450" y="348"/>
                      <a:pt x="3452" y="339"/>
                    </a:cubicBezTo>
                    <a:cubicBezTo>
                      <a:pt x="3443" y="371"/>
                      <a:pt x="3431" y="401"/>
                      <a:pt x="3412" y="423"/>
                    </a:cubicBezTo>
                    <a:cubicBezTo>
                      <a:pt x="3404" y="412"/>
                      <a:pt x="3393" y="418"/>
                      <a:pt x="3392" y="407"/>
                    </a:cubicBezTo>
                    <a:cubicBezTo>
                      <a:pt x="3380" y="412"/>
                      <a:pt x="3396" y="421"/>
                      <a:pt x="3392" y="431"/>
                    </a:cubicBezTo>
                    <a:cubicBezTo>
                      <a:pt x="3385" y="430"/>
                      <a:pt x="3384" y="434"/>
                      <a:pt x="3384" y="439"/>
                    </a:cubicBezTo>
                    <a:cubicBezTo>
                      <a:pt x="3362" y="424"/>
                      <a:pt x="3366" y="451"/>
                      <a:pt x="3348" y="451"/>
                    </a:cubicBezTo>
                    <a:cubicBezTo>
                      <a:pt x="3347" y="487"/>
                      <a:pt x="3358" y="502"/>
                      <a:pt x="3360" y="527"/>
                    </a:cubicBezTo>
                    <a:cubicBezTo>
                      <a:pt x="3334" y="536"/>
                      <a:pt x="3321" y="564"/>
                      <a:pt x="3328" y="595"/>
                    </a:cubicBezTo>
                    <a:cubicBezTo>
                      <a:pt x="3310" y="596"/>
                      <a:pt x="3304" y="609"/>
                      <a:pt x="3300" y="623"/>
                    </a:cubicBezTo>
                    <a:cubicBezTo>
                      <a:pt x="3277" y="624"/>
                      <a:pt x="3260" y="604"/>
                      <a:pt x="3220" y="611"/>
                    </a:cubicBezTo>
                    <a:cubicBezTo>
                      <a:pt x="3228" y="620"/>
                      <a:pt x="3241" y="620"/>
                      <a:pt x="3252" y="615"/>
                    </a:cubicBezTo>
                    <a:cubicBezTo>
                      <a:pt x="3252" y="624"/>
                      <a:pt x="3259" y="627"/>
                      <a:pt x="3256" y="639"/>
                    </a:cubicBezTo>
                    <a:cubicBezTo>
                      <a:pt x="3252" y="639"/>
                      <a:pt x="3248" y="639"/>
                      <a:pt x="3244" y="639"/>
                    </a:cubicBezTo>
                    <a:cubicBezTo>
                      <a:pt x="3246" y="653"/>
                      <a:pt x="3255" y="660"/>
                      <a:pt x="3252" y="679"/>
                    </a:cubicBezTo>
                    <a:cubicBezTo>
                      <a:pt x="3247" y="683"/>
                      <a:pt x="3232" y="695"/>
                      <a:pt x="3244" y="703"/>
                    </a:cubicBezTo>
                    <a:cubicBezTo>
                      <a:pt x="3229" y="711"/>
                      <a:pt x="3209" y="712"/>
                      <a:pt x="3200" y="707"/>
                    </a:cubicBezTo>
                    <a:cubicBezTo>
                      <a:pt x="3194" y="714"/>
                      <a:pt x="3197" y="730"/>
                      <a:pt x="3184" y="731"/>
                    </a:cubicBezTo>
                    <a:cubicBezTo>
                      <a:pt x="3181" y="742"/>
                      <a:pt x="3192" y="739"/>
                      <a:pt x="3196" y="743"/>
                    </a:cubicBezTo>
                    <a:cubicBezTo>
                      <a:pt x="3191" y="748"/>
                      <a:pt x="3191" y="757"/>
                      <a:pt x="3192" y="767"/>
                    </a:cubicBezTo>
                    <a:cubicBezTo>
                      <a:pt x="3167" y="774"/>
                      <a:pt x="3161" y="780"/>
                      <a:pt x="3144" y="791"/>
                    </a:cubicBezTo>
                    <a:cubicBezTo>
                      <a:pt x="3156" y="799"/>
                      <a:pt x="3163" y="812"/>
                      <a:pt x="3176" y="819"/>
                    </a:cubicBezTo>
                    <a:cubicBezTo>
                      <a:pt x="3173" y="837"/>
                      <a:pt x="3141" y="827"/>
                      <a:pt x="3132" y="839"/>
                    </a:cubicBezTo>
                    <a:cubicBezTo>
                      <a:pt x="3135" y="843"/>
                      <a:pt x="3141" y="843"/>
                      <a:pt x="3140" y="851"/>
                    </a:cubicBezTo>
                    <a:cubicBezTo>
                      <a:pt x="3102" y="842"/>
                      <a:pt x="3114" y="884"/>
                      <a:pt x="3088" y="887"/>
                    </a:cubicBezTo>
                    <a:cubicBezTo>
                      <a:pt x="3090" y="894"/>
                      <a:pt x="3104" y="906"/>
                      <a:pt x="3084" y="903"/>
                    </a:cubicBezTo>
                    <a:cubicBezTo>
                      <a:pt x="3109" y="920"/>
                      <a:pt x="3159" y="967"/>
                      <a:pt x="3172" y="927"/>
                    </a:cubicBezTo>
                    <a:cubicBezTo>
                      <a:pt x="3179" y="937"/>
                      <a:pt x="3177" y="931"/>
                      <a:pt x="3192" y="931"/>
                    </a:cubicBezTo>
                    <a:cubicBezTo>
                      <a:pt x="3183" y="914"/>
                      <a:pt x="3197" y="903"/>
                      <a:pt x="3200" y="887"/>
                    </a:cubicBezTo>
                    <a:cubicBezTo>
                      <a:pt x="3206" y="889"/>
                      <a:pt x="3210" y="893"/>
                      <a:pt x="3216" y="895"/>
                    </a:cubicBezTo>
                    <a:cubicBezTo>
                      <a:pt x="3225" y="893"/>
                      <a:pt x="3216" y="874"/>
                      <a:pt x="3224" y="871"/>
                    </a:cubicBezTo>
                    <a:cubicBezTo>
                      <a:pt x="3254" y="874"/>
                      <a:pt x="3245" y="858"/>
                      <a:pt x="3264" y="847"/>
                    </a:cubicBezTo>
                    <a:cubicBezTo>
                      <a:pt x="3261" y="831"/>
                      <a:pt x="3239" y="835"/>
                      <a:pt x="3244" y="811"/>
                    </a:cubicBezTo>
                    <a:cubicBezTo>
                      <a:pt x="3258" y="814"/>
                      <a:pt x="3261" y="807"/>
                      <a:pt x="3268" y="803"/>
                    </a:cubicBezTo>
                    <a:cubicBezTo>
                      <a:pt x="3263" y="796"/>
                      <a:pt x="3257" y="790"/>
                      <a:pt x="3260" y="775"/>
                    </a:cubicBezTo>
                    <a:cubicBezTo>
                      <a:pt x="3270" y="772"/>
                      <a:pt x="3278" y="766"/>
                      <a:pt x="3276" y="751"/>
                    </a:cubicBezTo>
                    <a:cubicBezTo>
                      <a:pt x="3283" y="755"/>
                      <a:pt x="3283" y="769"/>
                      <a:pt x="3292" y="759"/>
                    </a:cubicBezTo>
                    <a:cubicBezTo>
                      <a:pt x="3286" y="740"/>
                      <a:pt x="3267" y="741"/>
                      <a:pt x="3276" y="715"/>
                    </a:cubicBezTo>
                    <a:cubicBezTo>
                      <a:pt x="3290" y="734"/>
                      <a:pt x="3285" y="700"/>
                      <a:pt x="3308" y="715"/>
                    </a:cubicBezTo>
                    <a:cubicBezTo>
                      <a:pt x="3321" y="700"/>
                      <a:pt x="3353" y="691"/>
                      <a:pt x="3340" y="663"/>
                    </a:cubicBezTo>
                    <a:cubicBezTo>
                      <a:pt x="3364" y="637"/>
                      <a:pt x="3407" y="655"/>
                      <a:pt x="3420" y="619"/>
                    </a:cubicBezTo>
                    <a:cubicBezTo>
                      <a:pt x="3426" y="621"/>
                      <a:pt x="3420" y="623"/>
                      <a:pt x="3420" y="627"/>
                    </a:cubicBezTo>
                    <a:cubicBezTo>
                      <a:pt x="3423" y="625"/>
                      <a:pt x="3426" y="623"/>
                      <a:pt x="3432" y="623"/>
                    </a:cubicBezTo>
                    <a:cubicBezTo>
                      <a:pt x="3416" y="590"/>
                      <a:pt x="3439" y="567"/>
                      <a:pt x="3412" y="555"/>
                    </a:cubicBezTo>
                    <a:cubicBezTo>
                      <a:pt x="3422" y="543"/>
                      <a:pt x="3455" y="555"/>
                      <a:pt x="3452" y="531"/>
                    </a:cubicBezTo>
                    <a:cubicBezTo>
                      <a:pt x="3473" y="541"/>
                      <a:pt x="3481" y="508"/>
                      <a:pt x="3500" y="503"/>
                    </a:cubicBezTo>
                    <a:cubicBezTo>
                      <a:pt x="3511" y="457"/>
                      <a:pt x="3512" y="408"/>
                      <a:pt x="3536" y="387"/>
                    </a:cubicBezTo>
                    <a:cubicBezTo>
                      <a:pt x="3538" y="385"/>
                      <a:pt x="3546" y="389"/>
                      <a:pt x="3548" y="387"/>
                    </a:cubicBezTo>
                    <a:cubicBezTo>
                      <a:pt x="3555" y="380"/>
                      <a:pt x="3542" y="369"/>
                      <a:pt x="3552" y="383"/>
                    </a:cubicBezTo>
                    <a:cubicBezTo>
                      <a:pt x="3565" y="400"/>
                      <a:pt x="3558" y="353"/>
                      <a:pt x="3552" y="343"/>
                    </a:cubicBezTo>
                    <a:cubicBezTo>
                      <a:pt x="3567" y="339"/>
                      <a:pt x="3555" y="361"/>
                      <a:pt x="3568" y="359"/>
                    </a:cubicBezTo>
                    <a:cubicBezTo>
                      <a:pt x="3580" y="354"/>
                      <a:pt x="3562" y="344"/>
                      <a:pt x="3572" y="339"/>
                    </a:cubicBezTo>
                    <a:cubicBezTo>
                      <a:pt x="3587" y="342"/>
                      <a:pt x="3589" y="332"/>
                      <a:pt x="3604" y="335"/>
                    </a:cubicBezTo>
                    <a:cubicBezTo>
                      <a:pt x="3604" y="324"/>
                      <a:pt x="3604" y="314"/>
                      <a:pt x="3604" y="303"/>
                    </a:cubicBezTo>
                    <a:cubicBezTo>
                      <a:pt x="3621" y="311"/>
                      <a:pt x="3624" y="301"/>
                      <a:pt x="3624" y="283"/>
                    </a:cubicBezTo>
                    <a:cubicBezTo>
                      <a:pt x="3634" y="285"/>
                      <a:pt x="3638" y="281"/>
                      <a:pt x="3636" y="271"/>
                    </a:cubicBezTo>
                    <a:cubicBezTo>
                      <a:pt x="3666" y="277"/>
                      <a:pt x="3678" y="222"/>
                      <a:pt x="3720" y="255"/>
                    </a:cubicBezTo>
                    <a:cubicBezTo>
                      <a:pt x="3734" y="225"/>
                      <a:pt x="3767" y="209"/>
                      <a:pt x="3788" y="235"/>
                    </a:cubicBezTo>
                    <a:cubicBezTo>
                      <a:pt x="3773" y="215"/>
                      <a:pt x="3802" y="236"/>
                      <a:pt x="3804" y="219"/>
                    </a:cubicBezTo>
                    <a:cubicBezTo>
                      <a:pt x="3799" y="210"/>
                      <a:pt x="3782" y="211"/>
                      <a:pt x="3772" y="207"/>
                    </a:cubicBezTo>
                    <a:cubicBezTo>
                      <a:pt x="3774" y="192"/>
                      <a:pt x="3779" y="186"/>
                      <a:pt x="3764" y="183"/>
                    </a:cubicBezTo>
                    <a:cubicBezTo>
                      <a:pt x="3772" y="163"/>
                      <a:pt x="3812" y="162"/>
                      <a:pt x="3800" y="135"/>
                    </a:cubicBezTo>
                    <a:cubicBezTo>
                      <a:pt x="3809" y="134"/>
                      <a:pt x="3815" y="136"/>
                      <a:pt x="3820" y="139"/>
                    </a:cubicBezTo>
                    <a:cubicBezTo>
                      <a:pt x="3811" y="129"/>
                      <a:pt x="3820" y="115"/>
                      <a:pt x="3820" y="103"/>
                    </a:cubicBezTo>
                    <a:cubicBezTo>
                      <a:pt x="3837" y="111"/>
                      <a:pt x="3848" y="111"/>
                      <a:pt x="3864" y="107"/>
                    </a:cubicBezTo>
                    <a:cubicBezTo>
                      <a:pt x="3871" y="117"/>
                      <a:pt x="3879" y="127"/>
                      <a:pt x="3900" y="123"/>
                    </a:cubicBezTo>
                    <a:cubicBezTo>
                      <a:pt x="3896" y="144"/>
                      <a:pt x="3925" y="133"/>
                      <a:pt x="3924" y="151"/>
                    </a:cubicBezTo>
                    <a:cubicBezTo>
                      <a:pt x="3936" y="152"/>
                      <a:pt x="3936" y="142"/>
                      <a:pt x="3948" y="143"/>
                    </a:cubicBezTo>
                    <a:cubicBezTo>
                      <a:pt x="3946" y="153"/>
                      <a:pt x="3967" y="161"/>
                      <a:pt x="3968" y="155"/>
                    </a:cubicBezTo>
                    <a:cubicBezTo>
                      <a:pt x="3979" y="167"/>
                      <a:pt x="3952" y="195"/>
                      <a:pt x="3968" y="211"/>
                    </a:cubicBezTo>
                    <a:cubicBezTo>
                      <a:pt x="3960" y="219"/>
                      <a:pt x="3935" y="210"/>
                      <a:pt x="3944" y="235"/>
                    </a:cubicBezTo>
                    <a:cubicBezTo>
                      <a:pt x="3939" y="234"/>
                      <a:pt x="3937" y="236"/>
                      <a:pt x="3936" y="239"/>
                    </a:cubicBezTo>
                    <a:cubicBezTo>
                      <a:pt x="3923" y="237"/>
                      <a:pt x="3918" y="227"/>
                      <a:pt x="3904" y="227"/>
                    </a:cubicBezTo>
                    <a:cubicBezTo>
                      <a:pt x="3889" y="225"/>
                      <a:pt x="3896" y="246"/>
                      <a:pt x="3876" y="239"/>
                    </a:cubicBezTo>
                    <a:cubicBezTo>
                      <a:pt x="3874" y="245"/>
                      <a:pt x="3892" y="249"/>
                      <a:pt x="3880" y="251"/>
                    </a:cubicBezTo>
                    <a:cubicBezTo>
                      <a:pt x="3860" y="247"/>
                      <a:pt x="3883" y="227"/>
                      <a:pt x="3884" y="219"/>
                    </a:cubicBezTo>
                    <a:cubicBezTo>
                      <a:pt x="3883" y="212"/>
                      <a:pt x="3870" y="217"/>
                      <a:pt x="3868" y="211"/>
                    </a:cubicBezTo>
                    <a:cubicBezTo>
                      <a:pt x="3854" y="211"/>
                      <a:pt x="3866" y="235"/>
                      <a:pt x="3852" y="235"/>
                    </a:cubicBezTo>
                    <a:cubicBezTo>
                      <a:pt x="3860" y="243"/>
                      <a:pt x="3869" y="250"/>
                      <a:pt x="3872" y="263"/>
                    </a:cubicBezTo>
                    <a:cubicBezTo>
                      <a:pt x="3871" y="275"/>
                      <a:pt x="3865" y="283"/>
                      <a:pt x="3856" y="287"/>
                    </a:cubicBezTo>
                    <a:cubicBezTo>
                      <a:pt x="3861" y="298"/>
                      <a:pt x="3865" y="304"/>
                      <a:pt x="3860" y="315"/>
                    </a:cubicBezTo>
                    <a:cubicBezTo>
                      <a:pt x="3855" y="315"/>
                      <a:pt x="3849" y="315"/>
                      <a:pt x="3844" y="315"/>
                    </a:cubicBezTo>
                    <a:cubicBezTo>
                      <a:pt x="3844" y="324"/>
                      <a:pt x="3844" y="334"/>
                      <a:pt x="3844" y="343"/>
                    </a:cubicBezTo>
                    <a:cubicBezTo>
                      <a:pt x="3834" y="337"/>
                      <a:pt x="3827" y="334"/>
                      <a:pt x="3836" y="347"/>
                    </a:cubicBezTo>
                    <a:cubicBezTo>
                      <a:pt x="3832" y="356"/>
                      <a:pt x="3818" y="355"/>
                      <a:pt x="3804" y="355"/>
                    </a:cubicBezTo>
                    <a:cubicBezTo>
                      <a:pt x="3799" y="361"/>
                      <a:pt x="3804" y="378"/>
                      <a:pt x="3792" y="363"/>
                    </a:cubicBezTo>
                    <a:cubicBezTo>
                      <a:pt x="3782" y="366"/>
                      <a:pt x="3791" y="382"/>
                      <a:pt x="3796" y="383"/>
                    </a:cubicBezTo>
                    <a:cubicBezTo>
                      <a:pt x="3792" y="388"/>
                      <a:pt x="3785" y="391"/>
                      <a:pt x="3780" y="395"/>
                    </a:cubicBezTo>
                    <a:cubicBezTo>
                      <a:pt x="3798" y="400"/>
                      <a:pt x="3792" y="427"/>
                      <a:pt x="3788" y="443"/>
                    </a:cubicBezTo>
                    <a:cubicBezTo>
                      <a:pt x="3774" y="441"/>
                      <a:pt x="3765" y="444"/>
                      <a:pt x="3768" y="459"/>
                    </a:cubicBezTo>
                    <a:cubicBezTo>
                      <a:pt x="3758" y="459"/>
                      <a:pt x="3756" y="466"/>
                      <a:pt x="3748" y="459"/>
                    </a:cubicBezTo>
                    <a:cubicBezTo>
                      <a:pt x="3744" y="494"/>
                      <a:pt x="3708" y="496"/>
                      <a:pt x="3712" y="539"/>
                    </a:cubicBezTo>
                    <a:cubicBezTo>
                      <a:pt x="3695" y="526"/>
                      <a:pt x="3683" y="529"/>
                      <a:pt x="3664" y="515"/>
                    </a:cubicBezTo>
                    <a:cubicBezTo>
                      <a:pt x="3647" y="538"/>
                      <a:pt x="3684" y="543"/>
                      <a:pt x="3680" y="567"/>
                    </a:cubicBezTo>
                    <a:cubicBezTo>
                      <a:pt x="3658" y="565"/>
                      <a:pt x="3653" y="597"/>
                      <a:pt x="3632" y="583"/>
                    </a:cubicBezTo>
                    <a:cubicBezTo>
                      <a:pt x="3637" y="593"/>
                      <a:pt x="3636" y="608"/>
                      <a:pt x="3624" y="599"/>
                    </a:cubicBezTo>
                    <a:cubicBezTo>
                      <a:pt x="3624" y="648"/>
                      <a:pt x="3564" y="638"/>
                      <a:pt x="3560" y="683"/>
                    </a:cubicBezTo>
                    <a:cubicBezTo>
                      <a:pt x="3554" y="684"/>
                      <a:pt x="3553" y="679"/>
                      <a:pt x="3548" y="679"/>
                    </a:cubicBezTo>
                    <a:cubicBezTo>
                      <a:pt x="3548" y="692"/>
                      <a:pt x="3548" y="706"/>
                      <a:pt x="3548" y="719"/>
                    </a:cubicBezTo>
                    <a:cubicBezTo>
                      <a:pt x="3517" y="732"/>
                      <a:pt x="3514" y="744"/>
                      <a:pt x="3496" y="779"/>
                    </a:cubicBezTo>
                    <a:cubicBezTo>
                      <a:pt x="3464" y="778"/>
                      <a:pt x="3466" y="831"/>
                      <a:pt x="3436" y="819"/>
                    </a:cubicBezTo>
                    <a:cubicBezTo>
                      <a:pt x="3428" y="823"/>
                      <a:pt x="3444" y="835"/>
                      <a:pt x="3440" y="847"/>
                    </a:cubicBezTo>
                    <a:cubicBezTo>
                      <a:pt x="3425" y="850"/>
                      <a:pt x="3431" y="832"/>
                      <a:pt x="3420" y="831"/>
                    </a:cubicBezTo>
                    <a:cubicBezTo>
                      <a:pt x="3411" y="839"/>
                      <a:pt x="3410" y="839"/>
                      <a:pt x="3392" y="843"/>
                    </a:cubicBezTo>
                    <a:cubicBezTo>
                      <a:pt x="3391" y="850"/>
                      <a:pt x="3397" y="851"/>
                      <a:pt x="3396" y="859"/>
                    </a:cubicBezTo>
                    <a:cubicBezTo>
                      <a:pt x="3379" y="856"/>
                      <a:pt x="3379" y="859"/>
                      <a:pt x="3368" y="847"/>
                    </a:cubicBezTo>
                    <a:cubicBezTo>
                      <a:pt x="3366" y="852"/>
                      <a:pt x="3357" y="875"/>
                      <a:pt x="3376" y="875"/>
                    </a:cubicBezTo>
                    <a:cubicBezTo>
                      <a:pt x="3382" y="874"/>
                      <a:pt x="3369" y="856"/>
                      <a:pt x="3388" y="859"/>
                    </a:cubicBezTo>
                    <a:cubicBezTo>
                      <a:pt x="3388" y="863"/>
                      <a:pt x="3383" y="862"/>
                      <a:pt x="3380" y="863"/>
                    </a:cubicBezTo>
                    <a:cubicBezTo>
                      <a:pt x="3381" y="868"/>
                      <a:pt x="3388" y="867"/>
                      <a:pt x="3388" y="863"/>
                    </a:cubicBezTo>
                    <a:cubicBezTo>
                      <a:pt x="3404" y="879"/>
                      <a:pt x="3377" y="886"/>
                      <a:pt x="3380" y="903"/>
                    </a:cubicBezTo>
                    <a:cubicBezTo>
                      <a:pt x="3371" y="902"/>
                      <a:pt x="3365" y="904"/>
                      <a:pt x="3360" y="907"/>
                    </a:cubicBezTo>
                    <a:cubicBezTo>
                      <a:pt x="3363" y="911"/>
                      <a:pt x="3364" y="916"/>
                      <a:pt x="3364" y="923"/>
                    </a:cubicBezTo>
                    <a:cubicBezTo>
                      <a:pt x="3346" y="927"/>
                      <a:pt x="3334" y="935"/>
                      <a:pt x="3316" y="939"/>
                    </a:cubicBezTo>
                    <a:cubicBezTo>
                      <a:pt x="3323" y="955"/>
                      <a:pt x="3350" y="950"/>
                      <a:pt x="3344" y="979"/>
                    </a:cubicBezTo>
                    <a:cubicBezTo>
                      <a:pt x="3310" y="989"/>
                      <a:pt x="3293" y="1016"/>
                      <a:pt x="3272" y="1039"/>
                    </a:cubicBezTo>
                    <a:cubicBezTo>
                      <a:pt x="3271" y="1054"/>
                      <a:pt x="3273" y="1065"/>
                      <a:pt x="3276" y="1075"/>
                    </a:cubicBezTo>
                    <a:cubicBezTo>
                      <a:pt x="3271" y="1072"/>
                      <a:pt x="3265" y="1070"/>
                      <a:pt x="3256" y="1071"/>
                    </a:cubicBezTo>
                    <a:cubicBezTo>
                      <a:pt x="3258" y="1068"/>
                      <a:pt x="3260" y="1065"/>
                      <a:pt x="3260" y="1059"/>
                    </a:cubicBezTo>
                    <a:cubicBezTo>
                      <a:pt x="3250" y="1059"/>
                      <a:pt x="3254" y="1075"/>
                      <a:pt x="3244" y="1075"/>
                    </a:cubicBezTo>
                    <a:cubicBezTo>
                      <a:pt x="3256" y="1080"/>
                      <a:pt x="3245" y="1086"/>
                      <a:pt x="3248" y="1103"/>
                    </a:cubicBezTo>
                    <a:cubicBezTo>
                      <a:pt x="3229" y="1106"/>
                      <a:pt x="3223" y="1120"/>
                      <a:pt x="3204" y="1123"/>
                    </a:cubicBezTo>
                    <a:cubicBezTo>
                      <a:pt x="3225" y="1129"/>
                      <a:pt x="3218" y="1166"/>
                      <a:pt x="3220" y="1179"/>
                    </a:cubicBezTo>
                    <a:cubicBezTo>
                      <a:pt x="3212" y="1188"/>
                      <a:pt x="3196" y="1190"/>
                      <a:pt x="3192" y="1203"/>
                    </a:cubicBezTo>
                    <a:cubicBezTo>
                      <a:pt x="3181" y="1206"/>
                      <a:pt x="3184" y="1195"/>
                      <a:pt x="3176" y="1195"/>
                    </a:cubicBezTo>
                    <a:cubicBezTo>
                      <a:pt x="3169" y="1202"/>
                      <a:pt x="3175" y="1220"/>
                      <a:pt x="3184" y="1223"/>
                    </a:cubicBezTo>
                    <a:cubicBezTo>
                      <a:pt x="3174" y="1235"/>
                      <a:pt x="3168" y="1225"/>
                      <a:pt x="3168" y="1247"/>
                    </a:cubicBezTo>
                    <a:cubicBezTo>
                      <a:pt x="3163" y="1246"/>
                      <a:pt x="3162" y="1240"/>
                      <a:pt x="3156" y="1239"/>
                    </a:cubicBezTo>
                    <a:cubicBezTo>
                      <a:pt x="3166" y="1259"/>
                      <a:pt x="3120" y="1273"/>
                      <a:pt x="3124" y="1311"/>
                    </a:cubicBezTo>
                    <a:cubicBezTo>
                      <a:pt x="3115" y="1310"/>
                      <a:pt x="3109" y="1312"/>
                      <a:pt x="3104" y="1315"/>
                    </a:cubicBezTo>
                    <a:cubicBezTo>
                      <a:pt x="3103" y="1326"/>
                      <a:pt x="3126" y="1311"/>
                      <a:pt x="3120" y="1327"/>
                    </a:cubicBezTo>
                    <a:cubicBezTo>
                      <a:pt x="3105" y="1328"/>
                      <a:pt x="3092" y="1331"/>
                      <a:pt x="3092" y="1347"/>
                    </a:cubicBezTo>
                    <a:cubicBezTo>
                      <a:pt x="3082" y="1348"/>
                      <a:pt x="3080" y="1341"/>
                      <a:pt x="3072" y="1339"/>
                    </a:cubicBezTo>
                    <a:cubicBezTo>
                      <a:pt x="3086" y="1407"/>
                      <a:pt x="2984" y="1374"/>
                      <a:pt x="2992" y="1423"/>
                    </a:cubicBezTo>
                    <a:cubicBezTo>
                      <a:pt x="2984" y="1423"/>
                      <a:pt x="2976" y="1423"/>
                      <a:pt x="2968" y="1423"/>
                    </a:cubicBezTo>
                    <a:cubicBezTo>
                      <a:pt x="2973" y="1435"/>
                      <a:pt x="2984" y="1442"/>
                      <a:pt x="3004" y="1439"/>
                    </a:cubicBezTo>
                    <a:cubicBezTo>
                      <a:pt x="3000" y="1454"/>
                      <a:pt x="3014" y="1450"/>
                      <a:pt x="3012" y="1463"/>
                    </a:cubicBezTo>
                    <a:cubicBezTo>
                      <a:pt x="3004" y="1464"/>
                      <a:pt x="3008" y="1478"/>
                      <a:pt x="3000" y="1479"/>
                    </a:cubicBezTo>
                    <a:cubicBezTo>
                      <a:pt x="3005" y="1488"/>
                      <a:pt x="3017" y="1489"/>
                      <a:pt x="3012" y="1507"/>
                    </a:cubicBezTo>
                    <a:cubicBezTo>
                      <a:pt x="3004" y="1509"/>
                      <a:pt x="3001" y="1504"/>
                      <a:pt x="2996" y="1503"/>
                    </a:cubicBezTo>
                    <a:cubicBezTo>
                      <a:pt x="2987" y="1512"/>
                      <a:pt x="3006" y="1516"/>
                      <a:pt x="3000" y="1535"/>
                    </a:cubicBezTo>
                    <a:cubicBezTo>
                      <a:pt x="2992" y="1542"/>
                      <a:pt x="2995" y="1535"/>
                      <a:pt x="2984" y="1535"/>
                    </a:cubicBezTo>
                    <a:cubicBezTo>
                      <a:pt x="2988" y="1544"/>
                      <a:pt x="2998" y="1548"/>
                      <a:pt x="2996" y="1563"/>
                    </a:cubicBezTo>
                    <a:cubicBezTo>
                      <a:pt x="2976" y="1567"/>
                      <a:pt x="2960" y="1575"/>
                      <a:pt x="2964" y="1603"/>
                    </a:cubicBezTo>
                    <a:cubicBezTo>
                      <a:pt x="2958" y="1604"/>
                      <a:pt x="2957" y="1599"/>
                      <a:pt x="2952" y="1599"/>
                    </a:cubicBezTo>
                    <a:cubicBezTo>
                      <a:pt x="2945" y="1629"/>
                      <a:pt x="2915" y="1636"/>
                      <a:pt x="2920" y="1679"/>
                    </a:cubicBezTo>
                    <a:cubicBezTo>
                      <a:pt x="2898" y="1677"/>
                      <a:pt x="2918" y="1717"/>
                      <a:pt x="2888" y="1707"/>
                    </a:cubicBezTo>
                    <a:cubicBezTo>
                      <a:pt x="2888" y="1723"/>
                      <a:pt x="2890" y="1737"/>
                      <a:pt x="2908" y="1735"/>
                    </a:cubicBezTo>
                    <a:cubicBezTo>
                      <a:pt x="2906" y="1741"/>
                      <a:pt x="2895" y="1738"/>
                      <a:pt x="2900" y="1751"/>
                    </a:cubicBezTo>
                    <a:cubicBezTo>
                      <a:pt x="2864" y="1752"/>
                      <a:pt x="2863" y="1801"/>
                      <a:pt x="2860" y="1843"/>
                    </a:cubicBezTo>
                    <a:cubicBezTo>
                      <a:pt x="2841" y="1846"/>
                      <a:pt x="2838" y="1875"/>
                      <a:pt x="2844" y="1891"/>
                    </a:cubicBezTo>
                    <a:cubicBezTo>
                      <a:pt x="2821" y="1888"/>
                      <a:pt x="2829" y="1916"/>
                      <a:pt x="2808" y="1915"/>
                    </a:cubicBezTo>
                    <a:cubicBezTo>
                      <a:pt x="2804" y="1940"/>
                      <a:pt x="2807" y="1942"/>
                      <a:pt x="2816" y="1959"/>
                    </a:cubicBezTo>
                    <a:cubicBezTo>
                      <a:pt x="2797" y="1960"/>
                      <a:pt x="2817" y="1975"/>
                      <a:pt x="2812" y="1987"/>
                    </a:cubicBezTo>
                    <a:cubicBezTo>
                      <a:pt x="2785" y="1993"/>
                      <a:pt x="2773" y="2015"/>
                      <a:pt x="2744" y="2019"/>
                    </a:cubicBezTo>
                    <a:cubicBezTo>
                      <a:pt x="2744" y="2031"/>
                      <a:pt x="2746" y="2045"/>
                      <a:pt x="2732" y="2043"/>
                    </a:cubicBezTo>
                    <a:cubicBezTo>
                      <a:pt x="2737" y="2053"/>
                      <a:pt x="2741" y="2055"/>
                      <a:pt x="2736" y="2067"/>
                    </a:cubicBezTo>
                    <a:cubicBezTo>
                      <a:pt x="2728" y="2065"/>
                      <a:pt x="2725" y="2070"/>
                      <a:pt x="2720" y="2071"/>
                    </a:cubicBezTo>
                    <a:cubicBezTo>
                      <a:pt x="2726" y="2084"/>
                      <a:pt x="2722" y="2100"/>
                      <a:pt x="2708" y="2103"/>
                    </a:cubicBezTo>
                    <a:cubicBezTo>
                      <a:pt x="2711" y="2107"/>
                      <a:pt x="2715" y="2109"/>
                      <a:pt x="2720" y="2111"/>
                    </a:cubicBezTo>
                    <a:cubicBezTo>
                      <a:pt x="2701" y="2118"/>
                      <a:pt x="2693" y="2150"/>
                      <a:pt x="2668" y="2139"/>
                    </a:cubicBezTo>
                    <a:cubicBezTo>
                      <a:pt x="2665" y="2155"/>
                      <a:pt x="2683" y="2160"/>
                      <a:pt x="2672" y="2171"/>
                    </a:cubicBezTo>
                    <a:cubicBezTo>
                      <a:pt x="2655" y="2166"/>
                      <a:pt x="2640" y="2149"/>
                      <a:pt x="2620" y="2159"/>
                    </a:cubicBezTo>
                    <a:cubicBezTo>
                      <a:pt x="2621" y="2176"/>
                      <a:pt x="2644" y="2173"/>
                      <a:pt x="2636" y="2199"/>
                    </a:cubicBezTo>
                    <a:cubicBezTo>
                      <a:pt x="2650" y="2191"/>
                      <a:pt x="2651" y="2201"/>
                      <a:pt x="2664" y="2203"/>
                    </a:cubicBezTo>
                    <a:cubicBezTo>
                      <a:pt x="2662" y="2213"/>
                      <a:pt x="2657" y="2219"/>
                      <a:pt x="2672" y="2219"/>
                    </a:cubicBezTo>
                    <a:cubicBezTo>
                      <a:pt x="2658" y="2240"/>
                      <a:pt x="2643" y="2259"/>
                      <a:pt x="2628" y="2279"/>
                    </a:cubicBezTo>
                    <a:cubicBezTo>
                      <a:pt x="2625" y="2292"/>
                      <a:pt x="2634" y="2292"/>
                      <a:pt x="2640" y="2295"/>
                    </a:cubicBezTo>
                    <a:cubicBezTo>
                      <a:pt x="2634" y="2308"/>
                      <a:pt x="2629" y="2321"/>
                      <a:pt x="2620" y="2331"/>
                    </a:cubicBezTo>
                    <a:cubicBezTo>
                      <a:pt x="2623" y="2346"/>
                      <a:pt x="2633" y="2331"/>
                      <a:pt x="2648" y="2335"/>
                    </a:cubicBezTo>
                    <a:cubicBezTo>
                      <a:pt x="2625" y="2360"/>
                      <a:pt x="2648" y="2362"/>
                      <a:pt x="2640" y="2399"/>
                    </a:cubicBezTo>
                    <a:cubicBezTo>
                      <a:pt x="2625" y="2400"/>
                      <a:pt x="2621" y="2412"/>
                      <a:pt x="2616" y="2423"/>
                    </a:cubicBezTo>
                    <a:cubicBezTo>
                      <a:pt x="2604" y="2426"/>
                      <a:pt x="2608" y="2412"/>
                      <a:pt x="2596" y="2415"/>
                    </a:cubicBezTo>
                    <a:cubicBezTo>
                      <a:pt x="2600" y="2440"/>
                      <a:pt x="2623" y="2492"/>
                      <a:pt x="2596" y="2515"/>
                    </a:cubicBezTo>
                    <a:cubicBezTo>
                      <a:pt x="2600" y="2523"/>
                      <a:pt x="2601" y="2534"/>
                      <a:pt x="2604" y="2543"/>
                    </a:cubicBezTo>
                    <a:cubicBezTo>
                      <a:pt x="2659" y="2554"/>
                      <a:pt x="2680" y="2525"/>
                      <a:pt x="2684" y="2499"/>
                    </a:cubicBezTo>
                    <a:cubicBezTo>
                      <a:pt x="2683" y="2494"/>
                      <a:pt x="2677" y="2496"/>
                      <a:pt x="2672" y="2495"/>
                    </a:cubicBezTo>
                    <a:cubicBezTo>
                      <a:pt x="2674" y="2465"/>
                      <a:pt x="2698" y="2457"/>
                      <a:pt x="2708" y="2435"/>
                    </a:cubicBezTo>
                    <a:cubicBezTo>
                      <a:pt x="2719" y="2434"/>
                      <a:pt x="2718" y="2446"/>
                      <a:pt x="2724" y="2451"/>
                    </a:cubicBezTo>
                    <a:cubicBezTo>
                      <a:pt x="2740" y="2436"/>
                      <a:pt x="2716" y="2427"/>
                      <a:pt x="2712" y="2411"/>
                    </a:cubicBezTo>
                    <a:cubicBezTo>
                      <a:pt x="2729" y="2393"/>
                      <a:pt x="2724" y="2366"/>
                      <a:pt x="2728" y="2351"/>
                    </a:cubicBezTo>
                    <a:cubicBezTo>
                      <a:pt x="2722" y="2345"/>
                      <a:pt x="2712" y="2343"/>
                      <a:pt x="2700" y="2343"/>
                    </a:cubicBezTo>
                    <a:cubicBezTo>
                      <a:pt x="2700" y="2338"/>
                      <a:pt x="2700" y="2332"/>
                      <a:pt x="2700" y="2327"/>
                    </a:cubicBezTo>
                    <a:cubicBezTo>
                      <a:pt x="2728" y="2320"/>
                      <a:pt x="2735" y="2293"/>
                      <a:pt x="2748" y="2271"/>
                    </a:cubicBezTo>
                    <a:cubicBezTo>
                      <a:pt x="2781" y="2290"/>
                      <a:pt x="2774" y="2243"/>
                      <a:pt x="2808" y="2251"/>
                    </a:cubicBezTo>
                    <a:cubicBezTo>
                      <a:pt x="2775" y="2208"/>
                      <a:pt x="2833" y="2164"/>
                      <a:pt x="2832" y="2123"/>
                    </a:cubicBezTo>
                    <a:cubicBezTo>
                      <a:pt x="2842" y="2116"/>
                      <a:pt x="2855" y="2131"/>
                      <a:pt x="2860" y="2115"/>
                    </a:cubicBezTo>
                    <a:cubicBezTo>
                      <a:pt x="2852" y="2103"/>
                      <a:pt x="2846" y="2115"/>
                      <a:pt x="2840" y="2103"/>
                    </a:cubicBezTo>
                    <a:cubicBezTo>
                      <a:pt x="2847" y="2092"/>
                      <a:pt x="2863" y="2088"/>
                      <a:pt x="2868" y="2075"/>
                    </a:cubicBezTo>
                    <a:cubicBezTo>
                      <a:pt x="2871" y="2063"/>
                      <a:pt x="2840" y="2048"/>
                      <a:pt x="2868" y="2047"/>
                    </a:cubicBezTo>
                    <a:cubicBezTo>
                      <a:pt x="2844" y="2033"/>
                      <a:pt x="2862" y="1984"/>
                      <a:pt x="2884" y="1979"/>
                    </a:cubicBezTo>
                    <a:cubicBezTo>
                      <a:pt x="2885" y="1966"/>
                      <a:pt x="2879" y="1960"/>
                      <a:pt x="2868" y="1959"/>
                    </a:cubicBezTo>
                    <a:cubicBezTo>
                      <a:pt x="2873" y="1944"/>
                      <a:pt x="2892" y="1943"/>
                      <a:pt x="2908" y="1939"/>
                    </a:cubicBezTo>
                    <a:cubicBezTo>
                      <a:pt x="2909" y="1904"/>
                      <a:pt x="2901" y="1884"/>
                      <a:pt x="2876" y="1867"/>
                    </a:cubicBezTo>
                    <a:cubicBezTo>
                      <a:pt x="2910" y="1852"/>
                      <a:pt x="2935" y="1815"/>
                      <a:pt x="2936" y="1779"/>
                    </a:cubicBezTo>
                    <a:cubicBezTo>
                      <a:pt x="2958" y="1775"/>
                      <a:pt x="2962" y="1771"/>
                      <a:pt x="2988" y="1759"/>
                    </a:cubicBezTo>
                    <a:cubicBezTo>
                      <a:pt x="2981" y="1739"/>
                      <a:pt x="2993" y="1706"/>
                      <a:pt x="3012" y="1699"/>
                    </a:cubicBezTo>
                    <a:cubicBezTo>
                      <a:pt x="3002" y="1690"/>
                      <a:pt x="3006" y="1686"/>
                      <a:pt x="3008" y="1671"/>
                    </a:cubicBezTo>
                    <a:cubicBezTo>
                      <a:pt x="3016" y="1677"/>
                      <a:pt x="3024" y="1682"/>
                      <a:pt x="3036" y="1683"/>
                    </a:cubicBezTo>
                    <a:cubicBezTo>
                      <a:pt x="3030" y="1678"/>
                      <a:pt x="3026" y="1671"/>
                      <a:pt x="3016" y="1671"/>
                    </a:cubicBezTo>
                    <a:cubicBezTo>
                      <a:pt x="3024" y="1647"/>
                      <a:pt x="3049" y="1640"/>
                      <a:pt x="3052" y="1611"/>
                    </a:cubicBezTo>
                    <a:cubicBezTo>
                      <a:pt x="3055" y="1613"/>
                      <a:pt x="3058" y="1615"/>
                      <a:pt x="3064" y="1615"/>
                    </a:cubicBezTo>
                    <a:cubicBezTo>
                      <a:pt x="3075" y="1611"/>
                      <a:pt x="3055" y="1599"/>
                      <a:pt x="3076" y="1603"/>
                    </a:cubicBezTo>
                    <a:cubicBezTo>
                      <a:pt x="3075" y="1596"/>
                      <a:pt x="3073" y="1590"/>
                      <a:pt x="3068" y="1587"/>
                    </a:cubicBezTo>
                    <a:cubicBezTo>
                      <a:pt x="3083" y="1576"/>
                      <a:pt x="3083" y="1548"/>
                      <a:pt x="3104" y="1555"/>
                    </a:cubicBezTo>
                    <a:cubicBezTo>
                      <a:pt x="3096" y="1544"/>
                      <a:pt x="3097" y="1539"/>
                      <a:pt x="3100" y="1523"/>
                    </a:cubicBezTo>
                    <a:cubicBezTo>
                      <a:pt x="3139" y="1511"/>
                      <a:pt x="3159" y="1481"/>
                      <a:pt x="3208" y="1479"/>
                    </a:cubicBezTo>
                    <a:cubicBezTo>
                      <a:pt x="3207" y="1470"/>
                      <a:pt x="3202" y="1464"/>
                      <a:pt x="3204" y="1451"/>
                    </a:cubicBezTo>
                    <a:cubicBezTo>
                      <a:pt x="3232" y="1448"/>
                      <a:pt x="3211" y="1495"/>
                      <a:pt x="3236" y="1495"/>
                    </a:cubicBezTo>
                    <a:cubicBezTo>
                      <a:pt x="3240" y="1478"/>
                      <a:pt x="3249" y="1489"/>
                      <a:pt x="3260" y="1483"/>
                    </a:cubicBezTo>
                    <a:cubicBezTo>
                      <a:pt x="3259" y="1475"/>
                      <a:pt x="3242" y="1482"/>
                      <a:pt x="3240" y="1475"/>
                    </a:cubicBezTo>
                    <a:cubicBezTo>
                      <a:pt x="3245" y="1458"/>
                      <a:pt x="3244" y="1451"/>
                      <a:pt x="3228" y="1447"/>
                    </a:cubicBezTo>
                    <a:cubicBezTo>
                      <a:pt x="3227" y="1440"/>
                      <a:pt x="3231" y="1439"/>
                      <a:pt x="3236" y="1439"/>
                    </a:cubicBezTo>
                    <a:cubicBezTo>
                      <a:pt x="3235" y="1434"/>
                      <a:pt x="3226" y="1436"/>
                      <a:pt x="3220" y="1435"/>
                    </a:cubicBezTo>
                    <a:cubicBezTo>
                      <a:pt x="3236" y="1421"/>
                      <a:pt x="3259" y="1364"/>
                      <a:pt x="3232" y="1355"/>
                    </a:cubicBezTo>
                    <a:cubicBezTo>
                      <a:pt x="3250" y="1334"/>
                      <a:pt x="3270" y="1316"/>
                      <a:pt x="3272" y="1279"/>
                    </a:cubicBezTo>
                    <a:cubicBezTo>
                      <a:pt x="3279" y="1278"/>
                      <a:pt x="3280" y="1282"/>
                      <a:pt x="3280" y="1287"/>
                    </a:cubicBezTo>
                    <a:cubicBezTo>
                      <a:pt x="3292" y="1277"/>
                      <a:pt x="3277" y="1261"/>
                      <a:pt x="3280" y="1247"/>
                    </a:cubicBezTo>
                    <a:cubicBezTo>
                      <a:pt x="3293" y="1250"/>
                      <a:pt x="3298" y="1261"/>
                      <a:pt x="3304" y="1271"/>
                    </a:cubicBezTo>
                    <a:cubicBezTo>
                      <a:pt x="3301" y="1278"/>
                      <a:pt x="3297" y="1272"/>
                      <a:pt x="3292" y="1271"/>
                    </a:cubicBezTo>
                    <a:cubicBezTo>
                      <a:pt x="3295" y="1284"/>
                      <a:pt x="3303" y="1276"/>
                      <a:pt x="3312" y="1275"/>
                    </a:cubicBezTo>
                    <a:cubicBezTo>
                      <a:pt x="3305" y="1259"/>
                      <a:pt x="3303" y="1239"/>
                      <a:pt x="3288" y="1231"/>
                    </a:cubicBezTo>
                    <a:cubicBezTo>
                      <a:pt x="3303" y="1227"/>
                      <a:pt x="3308" y="1213"/>
                      <a:pt x="3324" y="1211"/>
                    </a:cubicBezTo>
                    <a:cubicBezTo>
                      <a:pt x="3327" y="1200"/>
                      <a:pt x="3318" y="1201"/>
                      <a:pt x="3320" y="1191"/>
                    </a:cubicBezTo>
                    <a:cubicBezTo>
                      <a:pt x="3351" y="1194"/>
                      <a:pt x="3357" y="1210"/>
                      <a:pt x="3384" y="1203"/>
                    </a:cubicBezTo>
                    <a:cubicBezTo>
                      <a:pt x="3387" y="1184"/>
                      <a:pt x="3380" y="1175"/>
                      <a:pt x="3376" y="1163"/>
                    </a:cubicBezTo>
                    <a:cubicBezTo>
                      <a:pt x="3384" y="1171"/>
                      <a:pt x="3392" y="1158"/>
                      <a:pt x="3400" y="1155"/>
                    </a:cubicBezTo>
                    <a:cubicBezTo>
                      <a:pt x="3400" y="1143"/>
                      <a:pt x="3383" y="1148"/>
                      <a:pt x="3384" y="1135"/>
                    </a:cubicBezTo>
                    <a:cubicBezTo>
                      <a:pt x="3391" y="1131"/>
                      <a:pt x="3396" y="1122"/>
                      <a:pt x="3404" y="1131"/>
                    </a:cubicBezTo>
                    <a:cubicBezTo>
                      <a:pt x="3401" y="1103"/>
                      <a:pt x="3425" y="1098"/>
                      <a:pt x="3416" y="1075"/>
                    </a:cubicBezTo>
                    <a:cubicBezTo>
                      <a:pt x="3440" y="1071"/>
                      <a:pt x="3439" y="1042"/>
                      <a:pt x="3464" y="1039"/>
                    </a:cubicBezTo>
                    <a:cubicBezTo>
                      <a:pt x="3462" y="1029"/>
                      <a:pt x="3452" y="1027"/>
                      <a:pt x="3452" y="1015"/>
                    </a:cubicBezTo>
                    <a:cubicBezTo>
                      <a:pt x="3474" y="1012"/>
                      <a:pt x="3469" y="976"/>
                      <a:pt x="3460" y="963"/>
                    </a:cubicBezTo>
                    <a:cubicBezTo>
                      <a:pt x="3468" y="967"/>
                      <a:pt x="3478" y="953"/>
                      <a:pt x="3468" y="951"/>
                    </a:cubicBezTo>
                    <a:cubicBezTo>
                      <a:pt x="3474" y="942"/>
                      <a:pt x="3482" y="966"/>
                      <a:pt x="3492" y="967"/>
                    </a:cubicBezTo>
                    <a:cubicBezTo>
                      <a:pt x="3499" y="953"/>
                      <a:pt x="3495" y="951"/>
                      <a:pt x="3516" y="955"/>
                    </a:cubicBezTo>
                    <a:cubicBezTo>
                      <a:pt x="3520" y="938"/>
                      <a:pt x="3505" y="940"/>
                      <a:pt x="3504" y="927"/>
                    </a:cubicBezTo>
                    <a:cubicBezTo>
                      <a:pt x="3523" y="941"/>
                      <a:pt x="3514" y="910"/>
                      <a:pt x="3512" y="899"/>
                    </a:cubicBezTo>
                    <a:cubicBezTo>
                      <a:pt x="3532" y="897"/>
                      <a:pt x="3529" y="871"/>
                      <a:pt x="3548" y="867"/>
                    </a:cubicBezTo>
                    <a:cubicBezTo>
                      <a:pt x="3543" y="854"/>
                      <a:pt x="3547" y="854"/>
                      <a:pt x="3548" y="839"/>
                    </a:cubicBezTo>
                    <a:cubicBezTo>
                      <a:pt x="3559" y="839"/>
                      <a:pt x="3556" y="846"/>
                      <a:pt x="3564" y="839"/>
                    </a:cubicBezTo>
                    <a:cubicBezTo>
                      <a:pt x="3563" y="834"/>
                      <a:pt x="3557" y="836"/>
                      <a:pt x="3552" y="835"/>
                    </a:cubicBezTo>
                    <a:cubicBezTo>
                      <a:pt x="3550" y="804"/>
                      <a:pt x="3569" y="816"/>
                      <a:pt x="3588" y="811"/>
                    </a:cubicBezTo>
                    <a:cubicBezTo>
                      <a:pt x="3593" y="798"/>
                      <a:pt x="3575" y="808"/>
                      <a:pt x="3580" y="795"/>
                    </a:cubicBezTo>
                    <a:cubicBezTo>
                      <a:pt x="3599" y="787"/>
                      <a:pt x="3626" y="810"/>
                      <a:pt x="3620" y="827"/>
                    </a:cubicBezTo>
                    <a:cubicBezTo>
                      <a:pt x="3630" y="827"/>
                      <a:pt x="3628" y="814"/>
                      <a:pt x="3628" y="803"/>
                    </a:cubicBezTo>
                    <a:cubicBezTo>
                      <a:pt x="3626" y="790"/>
                      <a:pt x="3603" y="799"/>
                      <a:pt x="3604" y="783"/>
                    </a:cubicBezTo>
                    <a:cubicBezTo>
                      <a:pt x="3565" y="796"/>
                      <a:pt x="3596" y="768"/>
                      <a:pt x="3608" y="787"/>
                    </a:cubicBezTo>
                    <a:cubicBezTo>
                      <a:pt x="3612" y="769"/>
                      <a:pt x="3634" y="768"/>
                      <a:pt x="3640" y="751"/>
                    </a:cubicBezTo>
                    <a:cubicBezTo>
                      <a:pt x="3649" y="751"/>
                      <a:pt x="3659" y="751"/>
                      <a:pt x="3668" y="751"/>
                    </a:cubicBezTo>
                    <a:cubicBezTo>
                      <a:pt x="3665" y="747"/>
                      <a:pt x="3661" y="745"/>
                      <a:pt x="3656" y="743"/>
                    </a:cubicBezTo>
                    <a:cubicBezTo>
                      <a:pt x="3656" y="735"/>
                      <a:pt x="3669" y="740"/>
                      <a:pt x="3668" y="731"/>
                    </a:cubicBezTo>
                    <a:cubicBezTo>
                      <a:pt x="3674" y="735"/>
                      <a:pt x="3677" y="742"/>
                      <a:pt x="3672" y="747"/>
                    </a:cubicBezTo>
                    <a:cubicBezTo>
                      <a:pt x="3692" y="734"/>
                      <a:pt x="3683" y="704"/>
                      <a:pt x="3688" y="683"/>
                    </a:cubicBezTo>
                    <a:cubicBezTo>
                      <a:pt x="3696" y="684"/>
                      <a:pt x="3696" y="694"/>
                      <a:pt x="3704" y="695"/>
                    </a:cubicBezTo>
                    <a:cubicBezTo>
                      <a:pt x="3712" y="687"/>
                      <a:pt x="3693" y="668"/>
                      <a:pt x="3688" y="671"/>
                    </a:cubicBezTo>
                    <a:cubicBezTo>
                      <a:pt x="3689" y="653"/>
                      <a:pt x="3706" y="673"/>
                      <a:pt x="3708" y="663"/>
                    </a:cubicBezTo>
                    <a:cubicBezTo>
                      <a:pt x="3716" y="664"/>
                      <a:pt x="3709" y="681"/>
                      <a:pt x="3716" y="683"/>
                    </a:cubicBezTo>
                    <a:cubicBezTo>
                      <a:pt x="3730" y="680"/>
                      <a:pt x="3731" y="689"/>
                      <a:pt x="3744" y="687"/>
                    </a:cubicBezTo>
                    <a:cubicBezTo>
                      <a:pt x="3751" y="686"/>
                      <a:pt x="3753" y="680"/>
                      <a:pt x="3752" y="671"/>
                    </a:cubicBezTo>
                    <a:cubicBezTo>
                      <a:pt x="3750" y="661"/>
                      <a:pt x="3737" y="662"/>
                      <a:pt x="3728" y="659"/>
                    </a:cubicBezTo>
                    <a:cubicBezTo>
                      <a:pt x="3746" y="655"/>
                      <a:pt x="3737" y="625"/>
                      <a:pt x="3744" y="611"/>
                    </a:cubicBezTo>
                    <a:cubicBezTo>
                      <a:pt x="3766" y="613"/>
                      <a:pt x="3772" y="607"/>
                      <a:pt x="3788" y="611"/>
                    </a:cubicBezTo>
                    <a:cubicBezTo>
                      <a:pt x="3783" y="592"/>
                      <a:pt x="3814" y="584"/>
                      <a:pt x="3796" y="571"/>
                    </a:cubicBezTo>
                    <a:cubicBezTo>
                      <a:pt x="3805" y="565"/>
                      <a:pt x="3817" y="562"/>
                      <a:pt x="3824" y="555"/>
                    </a:cubicBezTo>
                    <a:cubicBezTo>
                      <a:pt x="3829" y="558"/>
                      <a:pt x="3831" y="564"/>
                      <a:pt x="3832" y="571"/>
                    </a:cubicBezTo>
                    <a:cubicBezTo>
                      <a:pt x="3838" y="558"/>
                      <a:pt x="3816" y="540"/>
                      <a:pt x="3820" y="515"/>
                    </a:cubicBezTo>
                    <a:cubicBezTo>
                      <a:pt x="3830" y="521"/>
                      <a:pt x="3844" y="523"/>
                      <a:pt x="3856" y="527"/>
                    </a:cubicBezTo>
                    <a:cubicBezTo>
                      <a:pt x="3860" y="511"/>
                      <a:pt x="3850" y="509"/>
                      <a:pt x="3844" y="503"/>
                    </a:cubicBezTo>
                    <a:cubicBezTo>
                      <a:pt x="3843" y="480"/>
                      <a:pt x="3870" y="484"/>
                      <a:pt x="3876" y="467"/>
                    </a:cubicBezTo>
                    <a:cubicBezTo>
                      <a:pt x="3889" y="465"/>
                      <a:pt x="3887" y="478"/>
                      <a:pt x="3896" y="479"/>
                    </a:cubicBezTo>
                    <a:cubicBezTo>
                      <a:pt x="3903" y="457"/>
                      <a:pt x="3877" y="469"/>
                      <a:pt x="3884" y="447"/>
                    </a:cubicBezTo>
                    <a:cubicBezTo>
                      <a:pt x="3894" y="447"/>
                      <a:pt x="3898" y="454"/>
                      <a:pt x="3904" y="459"/>
                    </a:cubicBezTo>
                    <a:cubicBezTo>
                      <a:pt x="3911" y="458"/>
                      <a:pt x="3900" y="442"/>
                      <a:pt x="3904" y="431"/>
                    </a:cubicBezTo>
                    <a:cubicBezTo>
                      <a:pt x="3909" y="426"/>
                      <a:pt x="3927" y="431"/>
                      <a:pt x="3936" y="435"/>
                    </a:cubicBezTo>
                    <a:cubicBezTo>
                      <a:pt x="3922" y="399"/>
                      <a:pt x="3979" y="394"/>
                      <a:pt x="3960" y="379"/>
                    </a:cubicBezTo>
                    <a:cubicBezTo>
                      <a:pt x="3982" y="379"/>
                      <a:pt x="3971" y="362"/>
                      <a:pt x="3992" y="363"/>
                    </a:cubicBezTo>
                    <a:cubicBezTo>
                      <a:pt x="3977" y="350"/>
                      <a:pt x="3990" y="322"/>
                      <a:pt x="3984" y="307"/>
                    </a:cubicBezTo>
                    <a:cubicBezTo>
                      <a:pt x="3989" y="313"/>
                      <a:pt x="4001" y="311"/>
                      <a:pt x="4012" y="311"/>
                    </a:cubicBezTo>
                    <a:cubicBezTo>
                      <a:pt x="4015" y="299"/>
                      <a:pt x="4005" y="299"/>
                      <a:pt x="4008" y="287"/>
                    </a:cubicBezTo>
                    <a:cubicBezTo>
                      <a:pt x="4016" y="294"/>
                      <a:pt x="4018" y="287"/>
                      <a:pt x="4028" y="287"/>
                    </a:cubicBezTo>
                    <a:cubicBezTo>
                      <a:pt x="4015" y="272"/>
                      <a:pt x="4045" y="275"/>
                      <a:pt x="4032" y="259"/>
                    </a:cubicBezTo>
                    <a:cubicBezTo>
                      <a:pt x="4049" y="261"/>
                      <a:pt x="4099" y="262"/>
                      <a:pt x="4096" y="219"/>
                    </a:cubicBezTo>
                    <a:cubicBezTo>
                      <a:pt x="4114" y="230"/>
                      <a:pt x="4100" y="207"/>
                      <a:pt x="4120" y="211"/>
                    </a:cubicBezTo>
                    <a:cubicBezTo>
                      <a:pt x="4118" y="207"/>
                      <a:pt x="4116" y="204"/>
                      <a:pt x="4112" y="203"/>
                    </a:cubicBezTo>
                    <a:cubicBezTo>
                      <a:pt x="4129" y="197"/>
                      <a:pt x="4141" y="188"/>
                      <a:pt x="4132" y="167"/>
                    </a:cubicBezTo>
                    <a:cubicBezTo>
                      <a:pt x="4152" y="162"/>
                      <a:pt x="4182" y="146"/>
                      <a:pt x="4184" y="119"/>
                    </a:cubicBezTo>
                    <a:cubicBezTo>
                      <a:pt x="4201" y="132"/>
                      <a:pt x="4203" y="97"/>
                      <a:pt x="4220" y="111"/>
                    </a:cubicBezTo>
                    <a:cubicBezTo>
                      <a:pt x="4224" y="102"/>
                      <a:pt x="4227" y="91"/>
                      <a:pt x="4232" y="83"/>
                    </a:cubicBezTo>
                    <a:cubicBezTo>
                      <a:pt x="4249" y="108"/>
                      <a:pt x="4272" y="61"/>
                      <a:pt x="4288" y="87"/>
                    </a:cubicBezTo>
                    <a:cubicBezTo>
                      <a:pt x="4298" y="89"/>
                      <a:pt x="4286" y="69"/>
                      <a:pt x="4300" y="75"/>
                    </a:cubicBezTo>
                    <a:cubicBezTo>
                      <a:pt x="4299" y="78"/>
                      <a:pt x="4302" y="79"/>
                      <a:pt x="4304" y="79"/>
                    </a:cubicBezTo>
                    <a:cubicBezTo>
                      <a:pt x="4303" y="82"/>
                      <a:pt x="4306" y="83"/>
                      <a:pt x="4308" y="83"/>
                    </a:cubicBezTo>
                    <a:cubicBezTo>
                      <a:pt x="4309" y="92"/>
                      <a:pt x="4296" y="87"/>
                      <a:pt x="4296" y="95"/>
                    </a:cubicBezTo>
                    <a:cubicBezTo>
                      <a:pt x="4302" y="118"/>
                      <a:pt x="4316" y="93"/>
                      <a:pt x="4328" y="103"/>
                    </a:cubicBezTo>
                    <a:cubicBezTo>
                      <a:pt x="4337" y="104"/>
                      <a:pt x="4330" y="89"/>
                      <a:pt x="4332" y="83"/>
                    </a:cubicBezTo>
                    <a:cubicBezTo>
                      <a:pt x="4340" y="88"/>
                      <a:pt x="4365" y="104"/>
                      <a:pt x="4364" y="83"/>
                    </a:cubicBezTo>
                    <a:cubicBezTo>
                      <a:pt x="4377" y="79"/>
                      <a:pt x="4372" y="93"/>
                      <a:pt x="4380" y="95"/>
                    </a:cubicBezTo>
                    <a:cubicBezTo>
                      <a:pt x="4390" y="95"/>
                      <a:pt x="4406" y="81"/>
                      <a:pt x="4396" y="75"/>
                    </a:cubicBezTo>
                    <a:cubicBezTo>
                      <a:pt x="4412" y="67"/>
                      <a:pt x="4434" y="119"/>
                      <a:pt x="4400" y="119"/>
                    </a:cubicBezTo>
                    <a:cubicBezTo>
                      <a:pt x="4411" y="137"/>
                      <a:pt x="4437" y="141"/>
                      <a:pt x="4432" y="175"/>
                    </a:cubicBezTo>
                    <a:cubicBezTo>
                      <a:pt x="4475" y="220"/>
                      <a:pt x="4467" y="150"/>
                      <a:pt x="4496" y="119"/>
                    </a:cubicBezTo>
                    <a:cubicBezTo>
                      <a:pt x="4516" y="98"/>
                      <a:pt x="4537" y="108"/>
                      <a:pt x="4556" y="95"/>
                    </a:cubicBezTo>
                    <a:cubicBezTo>
                      <a:pt x="4554" y="105"/>
                      <a:pt x="4563" y="104"/>
                      <a:pt x="4560" y="115"/>
                    </a:cubicBezTo>
                    <a:cubicBezTo>
                      <a:pt x="4564" y="113"/>
                      <a:pt x="4567" y="111"/>
                      <a:pt x="4568" y="107"/>
                    </a:cubicBezTo>
                    <a:cubicBezTo>
                      <a:pt x="4569" y="93"/>
                      <a:pt x="4549" y="99"/>
                      <a:pt x="4552" y="83"/>
                    </a:cubicBezTo>
                    <a:cubicBezTo>
                      <a:pt x="4571" y="73"/>
                      <a:pt x="4595" y="63"/>
                      <a:pt x="4616" y="75"/>
                    </a:cubicBezTo>
                    <a:cubicBezTo>
                      <a:pt x="4625" y="76"/>
                      <a:pt x="4618" y="61"/>
                      <a:pt x="4620" y="55"/>
                    </a:cubicBezTo>
                    <a:cubicBezTo>
                      <a:pt x="4653" y="67"/>
                      <a:pt x="4654" y="40"/>
                      <a:pt x="4672" y="55"/>
                    </a:cubicBezTo>
                    <a:close/>
                    <a:moveTo>
                      <a:pt x="5684" y="871"/>
                    </a:moveTo>
                    <a:cubicBezTo>
                      <a:pt x="5687" y="882"/>
                      <a:pt x="5695" y="889"/>
                      <a:pt x="5708" y="891"/>
                    </a:cubicBezTo>
                    <a:cubicBezTo>
                      <a:pt x="5705" y="879"/>
                      <a:pt x="5722" y="886"/>
                      <a:pt x="5716" y="871"/>
                    </a:cubicBezTo>
                    <a:cubicBezTo>
                      <a:pt x="5705" y="876"/>
                      <a:pt x="5695" y="876"/>
                      <a:pt x="5684" y="871"/>
                    </a:cubicBezTo>
                    <a:close/>
                    <a:moveTo>
                      <a:pt x="6496" y="1003"/>
                    </a:moveTo>
                    <a:cubicBezTo>
                      <a:pt x="6494" y="1019"/>
                      <a:pt x="6499" y="1026"/>
                      <a:pt x="6504" y="1035"/>
                    </a:cubicBezTo>
                    <a:cubicBezTo>
                      <a:pt x="6523" y="1038"/>
                      <a:pt x="6528" y="1027"/>
                      <a:pt x="6532" y="1015"/>
                    </a:cubicBezTo>
                    <a:cubicBezTo>
                      <a:pt x="6512" y="1019"/>
                      <a:pt x="6511" y="1004"/>
                      <a:pt x="6496" y="1003"/>
                    </a:cubicBezTo>
                    <a:close/>
                    <a:moveTo>
                      <a:pt x="5304" y="2971"/>
                    </a:moveTo>
                    <a:cubicBezTo>
                      <a:pt x="5292" y="2978"/>
                      <a:pt x="5277" y="2981"/>
                      <a:pt x="5256" y="2979"/>
                    </a:cubicBezTo>
                    <a:cubicBezTo>
                      <a:pt x="5263" y="3017"/>
                      <a:pt x="5226" y="3067"/>
                      <a:pt x="5244" y="3103"/>
                    </a:cubicBezTo>
                    <a:cubicBezTo>
                      <a:pt x="5218" y="3189"/>
                      <a:pt x="5186" y="3241"/>
                      <a:pt x="5148" y="3319"/>
                    </a:cubicBezTo>
                    <a:cubicBezTo>
                      <a:pt x="5153" y="3320"/>
                      <a:pt x="5159" y="3318"/>
                      <a:pt x="5160" y="3323"/>
                    </a:cubicBezTo>
                    <a:cubicBezTo>
                      <a:pt x="5150" y="3330"/>
                      <a:pt x="5155" y="3351"/>
                      <a:pt x="5136" y="3339"/>
                    </a:cubicBezTo>
                    <a:cubicBezTo>
                      <a:pt x="5137" y="3356"/>
                      <a:pt x="5146" y="3364"/>
                      <a:pt x="5152" y="3375"/>
                    </a:cubicBezTo>
                    <a:cubicBezTo>
                      <a:pt x="5155" y="3391"/>
                      <a:pt x="5139" y="3389"/>
                      <a:pt x="5144" y="3407"/>
                    </a:cubicBezTo>
                    <a:cubicBezTo>
                      <a:pt x="5130" y="3408"/>
                      <a:pt x="5123" y="3415"/>
                      <a:pt x="5120" y="3427"/>
                    </a:cubicBezTo>
                    <a:cubicBezTo>
                      <a:pt x="5162" y="3448"/>
                      <a:pt x="5134" y="3501"/>
                      <a:pt x="5124" y="3535"/>
                    </a:cubicBezTo>
                    <a:cubicBezTo>
                      <a:pt x="5133" y="3542"/>
                      <a:pt x="5144" y="3547"/>
                      <a:pt x="5152" y="3555"/>
                    </a:cubicBezTo>
                    <a:cubicBezTo>
                      <a:pt x="5145" y="3562"/>
                      <a:pt x="5155" y="3565"/>
                      <a:pt x="5152" y="3579"/>
                    </a:cubicBezTo>
                    <a:cubicBezTo>
                      <a:pt x="5139" y="3575"/>
                      <a:pt x="5139" y="3585"/>
                      <a:pt x="5140" y="3595"/>
                    </a:cubicBezTo>
                    <a:cubicBezTo>
                      <a:pt x="5120" y="3595"/>
                      <a:pt x="5113" y="3608"/>
                      <a:pt x="5104" y="3619"/>
                    </a:cubicBezTo>
                    <a:cubicBezTo>
                      <a:pt x="5128" y="3632"/>
                      <a:pt x="5138" y="3657"/>
                      <a:pt x="5132" y="3679"/>
                    </a:cubicBezTo>
                    <a:cubicBezTo>
                      <a:pt x="5108" y="3651"/>
                      <a:pt x="5089" y="3713"/>
                      <a:pt x="5096" y="3743"/>
                    </a:cubicBezTo>
                    <a:cubicBezTo>
                      <a:pt x="5100" y="3763"/>
                      <a:pt x="5110" y="3743"/>
                      <a:pt x="5108" y="3767"/>
                    </a:cubicBezTo>
                    <a:cubicBezTo>
                      <a:pt x="5117" y="3771"/>
                      <a:pt x="5129" y="3772"/>
                      <a:pt x="5128" y="3787"/>
                    </a:cubicBezTo>
                    <a:cubicBezTo>
                      <a:pt x="5117" y="3795"/>
                      <a:pt x="5108" y="3804"/>
                      <a:pt x="5100" y="3815"/>
                    </a:cubicBezTo>
                    <a:cubicBezTo>
                      <a:pt x="5102" y="3831"/>
                      <a:pt x="5118" y="3832"/>
                      <a:pt x="5120" y="3847"/>
                    </a:cubicBezTo>
                    <a:cubicBezTo>
                      <a:pt x="5078" y="3876"/>
                      <a:pt x="5109" y="3959"/>
                      <a:pt x="5104" y="4003"/>
                    </a:cubicBezTo>
                    <a:cubicBezTo>
                      <a:pt x="5104" y="3999"/>
                      <a:pt x="5097" y="3998"/>
                      <a:pt x="5096" y="4003"/>
                    </a:cubicBezTo>
                    <a:cubicBezTo>
                      <a:pt x="5102" y="4017"/>
                      <a:pt x="5100" y="4057"/>
                      <a:pt x="5080" y="4059"/>
                    </a:cubicBezTo>
                    <a:cubicBezTo>
                      <a:pt x="5086" y="4068"/>
                      <a:pt x="5080" y="4089"/>
                      <a:pt x="5092" y="4091"/>
                    </a:cubicBezTo>
                    <a:cubicBezTo>
                      <a:pt x="5092" y="4086"/>
                      <a:pt x="5093" y="4082"/>
                      <a:pt x="5100" y="4083"/>
                    </a:cubicBezTo>
                    <a:cubicBezTo>
                      <a:pt x="5108" y="4089"/>
                      <a:pt x="5109" y="4103"/>
                      <a:pt x="5108" y="4119"/>
                    </a:cubicBezTo>
                    <a:cubicBezTo>
                      <a:pt x="5130" y="4138"/>
                      <a:pt x="5149" y="4216"/>
                      <a:pt x="5192" y="4175"/>
                    </a:cubicBezTo>
                    <a:cubicBezTo>
                      <a:pt x="5183" y="4176"/>
                      <a:pt x="5177" y="4174"/>
                      <a:pt x="5176" y="4167"/>
                    </a:cubicBezTo>
                    <a:cubicBezTo>
                      <a:pt x="5181" y="4167"/>
                      <a:pt x="5187" y="4167"/>
                      <a:pt x="5192" y="4167"/>
                    </a:cubicBezTo>
                    <a:cubicBezTo>
                      <a:pt x="5192" y="4134"/>
                      <a:pt x="5183" y="4110"/>
                      <a:pt x="5172" y="4087"/>
                    </a:cubicBezTo>
                    <a:cubicBezTo>
                      <a:pt x="5180" y="4082"/>
                      <a:pt x="5192" y="4081"/>
                      <a:pt x="5192" y="4067"/>
                    </a:cubicBezTo>
                    <a:cubicBezTo>
                      <a:pt x="5177" y="4056"/>
                      <a:pt x="5188" y="4044"/>
                      <a:pt x="5196" y="4035"/>
                    </a:cubicBezTo>
                    <a:cubicBezTo>
                      <a:pt x="5195" y="4022"/>
                      <a:pt x="5178" y="4026"/>
                      <a:pt x="5172" y="4019"/>
                    </a:cubicBezTo>
                    <a:cubicBezTo>
                      <a:pt x="5172" y="4014"/>
                      <a:pt x="5172" y="4008"/>
                      <a:pt x="5172" y="4003"/>
                    </a:cubicBezTo>
                    <a:cubicBezTo>
                      <a:pt x="5181" y="4002"/>
                      <a:pt x="5189" y="3999"/>
                      <a:pt x="5192" y="3991"/>
                    </a:cubicBezTo>
                    <a:cubicBezTo>
                      <a:pt x="5183" y="3988"/>
                      <a:pt x="5170" y="3993"/>
                      <a:pt x="5164" y="3979"/>
                    </a:cubicBezTo>
                    <a:cubicBezTo>
                      <a:pt x="5172" y="3971"/>
                      <a:pt x="5165" y="3968"/>
                      <a:pt x="5160" y="3963"/>
                    </a:cubicBezTo>
                    <a:cubicBezTo>
                      <a:pt x="5191" y="3932"/>
                      <a:pt x="5208" y="3863"/>
                      <a:pt x="5260" y="3887"/>
                    </a:cubicBezTo>
                    <a:cubicBezTo>
                      <a:pt x="5247" y="3863"/>
                      <a:pt x="5217" y="3856"/>
                      <a:pt x="5204" y="3831"/>
                    </a:cubicBezTo>
                    <a:cubicBezTo>
                      <a:pt x="5213" y="3824"/>
                      <a:pt x="5212" y="3807"/>
                      <a:pt x="5212" y="3791"/>
                    </a:cubicBezTo>
                    <a:cubicBezTo>
                      <a:pt x="5207" y="3787"/>
                      <a:pt x="5197" y="3787"/>
                      <a:pt x="5196" y="3779"/>
                    </a:cubicBezTo>
                    <a:cubicBezTo>
                      <a:pt x="5205" y="3732"/>
                      <a:pt x="5200" y="3684"/>
                      <a:pt x="5220" y="3639"/>
                    </a:cubicBezTo>
                    <a:cubicBezTo>
                      <a:pt x="5211" y="3615"/>
                      <a:pt x="5196" y="3596"/>
                      <a:pt x="5192" y="3567"/>
                    </a:cubicBezTo>
                    <a:cubicBezTo>
                      <a:pt x="5210" y="3571"/>
                      <a:pt x="5201" y="3550"/>
                      <a:pt x="5216" y="3551"/>
                    </a:cubicBezTo>
                    <a:cubicBezTo>
                      <a:pt x="5231" y="3491"/>
                      <a:pt x="5208" y="3443"/>
                      <a:pt x="5240" y="3399"/>
                    </a:cubicBezTo>
                    <a:cubicBezTo>
                      <a:pt x="5225" y="3397"/>
                      <a:pt x="5219" y="3388"/>
                      <a:pt x="5200" y="3383"/>
                    </a:cubicBezTo>
                    <a:cubicBezTo>
                      <a:pt x="5221" y="3386"/>
                      <a:pt x="5217" y="3366"/>
                      <a:pt x="5228" y="3359"/>
                    </a:cubicBezTo>
                    <a:cubicBezTo>
                      <a:pt x="5223" y="3349"/>
                      <a:pt x="5213" y="3363"/>
                      <a:pt x="5212" y="3355"/>
                    </a:cubicBezTo>
                    <a:cubicBezTo>
                      <a:pt x="5218" y="3348"/>
                      <a:pt x="5209" y="3339"/>
                      <a:pt x="5220" y="3331"/>
                    </a:cubicBezTo>
                    <a:cubicBezTo>
                      <a:pt x="5223" y="3347"/>
                      <a:pt x="5239" y="3331"/>
                      <a:pt x="5244" y="3339"/>
                    </a:cubicBezTo>
                    <a:cubicBezTo>
                      <a:pt x="5250" y="3330"/>
                      <a:pt x="5256" y="3322"/>
                      <a:pt x="5256" y="3307"/>
                    </a:cubicBezTo>
                    <a:cubicBezTo>
                      <a:pt x="5250" y="3301"/>
                      <a:pt x="5237" y="3281"/>
                      <a:pt x="5244" y="3275"/>
                    </a:cubicBezTo>
                    <a:cubicBezTo>
                      <a:pt x="5250" y="3276"/>
                      <a:pt x="5251" y="3282"/>
                      <a:pt x="5256" y="3283"/>
                    </a:cubicBezTo>
                    <a:cubicBezTo>
                      <a:pt x="5258" y="3269"/>
                      <a:pt x="5254" y="3261"/>
                      <a:pt x="5252" y="3251"/>
                    </a:cubicBezTo>
                    <a:cubicBezTo>
                      <a:pt x="5272" y="3253"/>
                      <a:pt x="5280" y="3228"/>
                      <a:pt x="5300" y="3243"/>
                    </a:cubicBezTo>
                    <a:cubicBezTo>
                      <a:pt x="5300" y="3218"/>
                      <a:pt x="5292" y="3214"/>
                      <a:pt x="5280" y="3195"/>
                    </a:cubicBezTo>
                    <a:cubicBezTo>
                      <a:pt x="5301" y="3196"/>
                      <a:pt x="5284" y="3176"/>
                      <a:pt x="5284" y="3163"/>
                    </a:cubicBezTo>
                    <a:cubicBezTo>
                      <a:pt x="5303" y="3158"/>
                      <a:pt x="5298" y="3142"/>
                      <a:pt x="5324" y="3151"/>
                    </a:cubicBezTo>
                    <a:cubicBezTo>
                      <a:pt x="5305" y="3135"/>
                      <a:pt x="5324" y="3105"/>
                      <a:pt x="5308" y="3087"/>
                    </a:cubicBezTo>
                    <a:cubicBezTo>
                      <a:pt x="5326" y="3074"/>
                      <a:pt x="5335" y="3052"/>
                      <a:pt x="5324" y="3031"/>
                    </a:cubicBezTo>
                    <a:cubicBezTo>
                      <a:pt x="5329" y="3030"/>
                      <a:pt x="5335" y="3032"/>
                      <a:pt x="5336" y="3027"/>
                    </a:cubicBezTo>
                    <a:cubicBezTo>
                      <a:pt x="5324" y="3005"/>
                      <a:pt x="5331" y="2982"/>
                      <a:pt x="5304" y="2971"/>
                    </a:cubicBezTo>
                    <a:close/>
                    <a:moveTo>
                      <a:pt x="5448" y="2695"/>
                    </a:moveTo>
                    <a:cubicBezTo>
                      <a:pt x="5461" y="2698"/>
                      <a:pt x="5461" y="2689"/>
                      <a:pt x="5464" y="2683"/>
                    </a:cubicBezTo>
                    <a:cubicBezTo>
                      <a:pt x="5454" y="2685"/>
                      <a:pt x="5455" y="2676"/>
                      <a:pt x="5444" y="2679"/>
                    </a:cubicBezTo>
                    <a:cubicBezTo>
                      <a:pt x="5444" y="2686"/>
                      <a:pt x="5445" y="2691"/>
                      <a:pt x="5448" y="2695"/>
                    </a:cubicBezTo>
                    <a:close/>
                    <a:moveTo>
                      <a:pt x="6616" y="1591"/>
                    </a:moveTo>
                    <a:cubicBezTo>
                      <a:pt x="6616" y="1589"/>
                      <a:pt x="6617" y="1586"/>
                      <a:pt x="6620" y="1587"/>
                    </a:cubicBezTo>
                    <a:cubicBezTo>
                      <a:pt x="6620" y="1601"/>
                      <a:pt x="6640" y="1615"/>
                      <a:pt x="6652" y="1603"/>
                    </a:cubicBezTo>
                    <a:cubicBezTo>
                      <a:pt x="6643" y="1597"/>
                      <a:pt x="6620" y="1590"/>
                      <a:pt x="6628" y="1579"/>
                    </a:cubicBezTo>
                    <a:cubicBezTo>
                      <a:pt x="6621" y="1578"/>
                      <a:pt x="6604" y="1587"/>
                      <a:pt x="6616" y="1591"/>
                    </a:cubicBezTo>
                    <a:close/>
                    <a:moveTo>
                      <a:pt x="6692" y="1147"/>
                    </a:moveTo>
                    <a:cubicBezTo>
                      <a:pt x="6686" y="1143"/>
                      <a:pt x="6684" y="1134"/>
                      <a:pt x="6672" y="1135"/>
                    </a:cubicBezTo>
                    <a:cubicBezTo>
                      <a:pt x="6666" y="1149"/>
                      <a:pt x="6690" y="1154"/>
                      <a:pt x="6692" y="1147"/>
                    </a:cubicBezTo>
                    <a:close/>
                    <a:moveTo>
                      <a:pt x="3756" y="267"/>
                    </a:moveTo>
                    <a:cubicBezTo>
                      <a:pt x="3755" y="255"/>
                      <a:pt x="3754" y="243"/>
                      <a:pt x="3744" y="239"/>
                    </a:cubicBezTo>
                    <a:cubicBezTo>
                      <a:pt x="3743" y="244"/>
                      <a:pt x="3738" y="243"/>
                      <a:pt x="3732" y="243"/>
                    </a:cubicBezTo>
                    <a:cubicBezTo>
                      <a:pt x="3733" y="258"/>
                      <a:pt x="3749" y="258"/>
                      <a:pt x="3756" y="267"/>
                    </a:cubicBezTo>
                    <a:close/>
                    <a:moveTo>
                      <a:pt x="4592" y="111"/>
                    </a:moveTo>
                    <a:cubicBezTo>
                      <a:pt x="4599" y="97"/>
                      <a:pt x="4601" y="108"/>
                      <a:pt x="4596" y="119"/>
                    </a:cubicBezTo>
                    <a:cubicBezTo>
                      <a:pt x="4614" y="112"/>
                      <a:pt x="4606" y="87"/>
                      <a:pt x="4592" y="83"/>
                    </a:cubicBezTo>
                    <a:cubicBezTo>
                      <a:pt x="4592" y="90"/>
                      <a:pt x="4581" y="106"/>
                      <a:pt x="4592" y="111"/>
                    </a:cubicBezTo>
                    <a:close/>
                    <a:moveTo>
                      <a:pt x="3260" y="91"/>
                    </a:moveTo>
                    <a:cubicBezTo>
                      <a:pt x="3265" y="100"/>
                      <a:pt x="3271" y="106"/>
                      <a:pt x="3280" y="111"/>
                    </a:cubicBezTo>
                    <a:cubicBezTo>
                      <a:pt x="3285" y="99"/>
                      <a:pt x="3281" y="97"/>
                      <a:pt x="3276" y="87"/>
                    </a:cubicBezTo>
                    <a:cubicBezTo>
                      <a:pt x="3268" y="86"/>
                      <a:pt x="3267" y="92"/>
                      <a:pt x="3260" y="91"/>
                    </a:cubicBezTo>
                    <a:close/>
                    <a:moveTo>
                      <a:pt x="3252" y="135"/>
                    </a:moveTo>
                    <a:cubicBezTo>
                      <a:pt x="3257" y="130"/>
                      <a:pt x="3257" y="121"/>
                      <a:pt x="3256" y="111"/>
                    </a:cubicBezTo>
                    <a:cubicBezTo>
                      <a:pt x="3240" y="113"/>
                      <a:pt x="3235" y="103"/>
                      <a:pt x="3228" y="95"/>
                    </a:cubicBezTo>
                    <a:cubicBezTo>
                      <a:pt x="3217" y="113"/>
                      <a:pt x="3254" y="113"/>
                      <a:pt x="3252" y="135"/>
                    </a:cubicBezTo>
                    <a:close/>
                    <a:moveTo>
                      <a:pt x="3852" y="155"/>
                    </a:moveTo>
                    <a:cubicBezTo>
                      <a:pt x="3847" y="144"/>
                      <a:pt x="3845" y="130"/>
                      <a:pt x="3832" y="127"/>
                    </a:cubicBezTo>
                    <a:cubicBezTo>
                      <a:pt x="3833" y="142"/>
                      <a:pt x="3841" y="150"/>
                      <a:pt x="3852" y="155"/>
                    </a:cubicBezTo>
                    <a:close/>
                    <a:moveTo>
                      <a:pt x="3836" y="179"/>
                    </a:moveTo>
                    <a:cubicBezTo>
                      <a:pt x="3829" y="177"/>
                      <a:pt x="3837" y="174"/>
                      <a:pt x="3836" y="167"/>
                    </a:cubicBezTo>
                    <a:cubicBezTo>
                      <a:pt x="3831" y="166"/>
                      <a:pt x="3828" y="161"/>
                      <a:pt x="3820" y="163"/>
                    </a:cubicBezTo>
                    <a:cubicBezTo>
                      <a:pt x="3820" y="172"/>
                      <a:pt x="3829" y="191"/>
                      <a:pt x="3836" y="179"/>
                    </a:cubicBezTo>
                    <a:close/>
                    <a:moveTo>
                      <a:pt x="3144" y="171"/>
                    </a:moveTo>
                    <a:cubicBezTo>
                      <a:pt x="3139" y="183"/>
                      <a:pt x="3171" y="174"/>
                      <a:pt x="3176" y="171"/>
                    </a:cubicBezTo>
                    <a:cubicBezTo>
                      <a:pt x="3159" y="172"/>
                      <a:pt x="3157" y="164"/>
                      <a:pt x="3144" y="171"/>
                    </a:cubicBezTo>
                    <a:close/>
                    <a:moveTo>
                      <a:pt x="3924" y="167"/>
                    </a:moveTo>
                    <a:cubicBezTo>
                      <a:pt x="3920" y="178"/>
                      <a:pt x="3920" y="187"/>
                      <a:pt x="3928" y="195"/>
                    </a:cubicBezTo>
                    <a:cubicBezTo>
                      <a:pt x="3927" y="185"/>
                      <a:pt x="3948" y="176"/>
                      <a:pt x="3940" y="171"/>
                    </a:cubicBezTo>
                    <a:cubicBezTo>
                      <a:pt x="3936" y="183"/>
                      <a:pt x="3929" y="166"/>
                      <a:pt x="3924" y="167"/>
                    </a:cubicBezTo>
                    <a:close/>
                    <a:moveTo>
                      <a:pt x="4172" y="203"/>
                    </a:moveTo>
                    <a:cubicBezTo>
                      <a:pt x="4172" y="189"/>
                      <a:pt x="4158" y="170"/>
                      <a:pt x="4148" y="179"/>
                    </a:cubicBezTo>
                    <a:cubicBezTo>
                      <a:pt x="4158" y="185"/>
                      <a:pt x="4155" y="204"/>
                      <a:pt x="4172" y="203"/>
                    </a:cubicBezTo>
                    <a:close/>
                    <a:moveTo>
                      <a:pt x="4432" y="283"/>
                    </a:moveTo>
                    <a:cubicBezTo>
                      <a:pt x="4422" y="273"/>
                      <a:pt x="4446" y="290"/>
                      <a:pt x="4444" y="275"/>
                    </a:cubicBezTo>
                    <a:cubicBezTo>
                      <a:pt x="4442" y="239"/>
                      <a:pt x="4414" y="227"/>
                      <a:pt x="4424" y="191"/>
                    </a:cubicBezTo>
                    <a:cubicBezTo>
                      <a:pt x="4403" y="178"/>
                      <a:pt x="4394" y="192"/>
                      <a:pt x="4372" y="199"/>
                    </a:cubicBezTo>
                    <a:cubicBezTo>
                      <a:pt x="4369" y="212"/>
                      <a:pt x="4375" y="214"/>
                      <a:pt x="4380" y="219"/>
                    </a:cubicBezTo>
                    <a:cubicBezTo>
                      <a:pt x="4362" y="216"/>
                      <a:pt x="4364" y="220"/>
                      <a:pt x="4352" y="211"/>
                    </a:cubicBezTo>
                    <a:cubicBezTo>
                      <a:pt x="4342" y="236"/>
                      <a:pt x="4304" y="214"/>
                      <a:pt x="4296" y="235"/>
                    </a:cubicBezTo>
                    <a:cubicBezTo>
                      <a:pt x="4296" y="244"/>
                      <a:pt x="4296" y="254"/>
                      <a:pt x="4296" y="263"/>
                    </a:cubicBezTo>
                    <a:cubicBezTo>
                      <a:pt x="4272" y="260"/>
                      <a:pt x="4254" y="311"/>
                      <a:pt x="4228" y="307"/>
                    </a:cubicBezTo>
                    <a:cubicBezTo>
                      <a:pt x="4238" y="325"/>
                      <a:pt x="4222" y="343"/>
                      <a:pt x="4236" y="355"/>
                    </a:cubicBezTo>
                    <a:cubicBezTo>
                      <a:pt x="4229" y="370"/>
                      <a:pt x="4228" y="370"/>
                      <a:pt x="4220" y="379"/>
                    </a:cubicBezTo>
                    <a:cubicBezTo>
                      <a:pt x="4195" y="376"/>
                      <a:pt x="4189" y="354"/>
                      <a:pt x="4160" y="355"/>
                    </a:cubicBezTo>
                    <a:cubicBezTo>
                      <a:pt x="4148" y="364"/>
                      <a:pt x="4148" y="379"/>
                      <a:pt x="4152" y="395"/>
                    </a:cubicBezTo>
                    <a:cubicBezTo>
                      <a:pt x="4139" y="398"/>
                      <a:pt x="4137" y="392"/>
                      <a:pt x="4132" y="387"/>
                    </a:cubicBezTo>
                    <a:cubicBezTo>
                      <a:pt x="4136" y="422"/>
                      <a:pt x="4120" y="436"/>
                      <a:pt x="4100" y="447"/>
                    </a:cubicBezTo>
                    <a:cubicBezTo>
                      <a:pt x="4111" y="473"/>
                      <a:pt x="4088" y="506"/>
                      <a:pt x="4072" y="503"/>
                    </a:cubicBezTo>
                    <a:cubicBezTo>
                      <a:pt x="4078" y="517"/>
                      <a:pt x="4068" y="532"/>
                      <a:pt x="4056" y="539"/>
                    </a:cubicBezTo>
                    <a:cubicBezTo>
                      <a:pt x="4055" y="530"/>
                      <a:pt x="4036" y="520"/>
                      <a:pt x="4032" y="527"/>
                    </a:cubicBezTo>
                    <a:cubicBezTo>
                      <a:pt x="4046" y="533"/>
                      <a:pt x="4045" y="552"/>
                      <a:pt x="4036" y="563"/>
                    </a:cubicBezTo>
                    <a:cubicBezTo>
                      <a:pt x="4017" y="559"/>
                      <a:pt x="4006" y="547"/>
                      <a:pt x="4004" y="527"/>
                    </a:cubicBezTo>
                    <a:cubicBezTo>
                      <a:pt x="3991" y="525"/>
                      <a:pt x="3988" y="532"/>
                      <a:pt x="3984" y="539"/>
                    </a:cubicBezTo>
                    <a:cubicBezTo>
                      <a:pt x="4012" y="544"/>
                      <a:pt x="4028" y="607"/>
                      <a:pt x="3988" y="599"/>
                    </a:cubicBezTo>
                    <a:cubicBezTo>
                      <a:pt x="3991" y="616"/>
                      <a:pt x="3973" y="614"/>
                      <a:pt x="3960" y="615"/>
                    </a:cubicBezTo>
                    <a:cubicBezTo>
                      <a:pt x="3957" y="645"/>
                      <a:pt x="3936" y="632"/>
                      <a:pt x="3924" y="651"/>
                    </a:cubicBezTo>
                    <a:cubicBezTo>
                      <a:pt x="3921" y="645"/>
                      <a:pt x="3914" y="642"/>
                      <a:pt x="3904" y="643"/>
                    </a:cubicBezTo>
                    <a:cubicBezTo>
                      <a:pt x="3895" y="668"/>
                      <a:pt x="3865" y="670"/>
                      <a:pt x="3856" y="695"/>
                    </a:cubicBezTo>
                    <a:cubicBezTo>
                      <a:pt x="3866" y="707"/>
                      <a:pt x="3867" y="703"/>
                      <a:pt x="3868" y="723"/>
                    </a:cubicBezTo>
                    <a:cubicBezTo>
                      <a:pt x="3862" y="719"/>
                      <a:pt x="3858" y="719"/>
                      <a:pt x="3856" y="727"/>
                    </a:cubicBezTo>
                    <a:cubicBezTo>
                      <a:pt x="3861" y="730"/>
                      <a:pt x="3867" y="732"/>
                      <a:pt x="3876" y="731"/>
                    </a:cubicBezTo>
                    <a:cubicBezTo>
                      <a:pt x="3878" y="725"/>
                      <a:pt x="3871" y="710"/>
                      <a:pt x="3880" y="711"/>
                    </a:cubicBezTo>
                    <a:cubicBezTo>
                      <a:pt x="3887" y="724"/>
                      <a:pt x="3902" y="729"/>
                      <a:pt x="3896" y="755"/>
                    </a:cubicBezTo>
                    <a:cubicBezTo>
                      <a:pt x="3912" y="740"/>
                      <a:pt x="3905" y="696"/>
                      <a:pt x="3948" y="715"/>
                    </a:cubicBezTo>
                    <a:cubicBezTo>
                      <a:pt x="3958" y="710"/>
                      <a:pt x="3941" y="703"/>
                      <a:pt x="3952" y="699"/>
                    </a:cubicBezTo>
                    <a:cubicBezTo>
                      <a:pt x="3970" y="713"/>
                      <a:pt x="3985" y="701"/>
                      <a:pt x="3992" y="683"/>
                    </a:cubicBezTo>
                    <a:cubicBezTo>
                      <a:pt x="4007" y="696"/>
                      <a:pt x="4021" y="748"/>
                      <a:pt x="3984" y="735"/>
                    </a:cubicBezTo>
                    <a:cubicBezTo>
                      <a:pt x="3988" y="752"/>
                      <a:pt x="4017" y="753"/>
                      <a:pt x="4028" y="751"/>
                    </a:cubicBezTo>
                    <a:cubicBezTo>
                      <a:pt x="4038" y="781"/>
                      <a:pt x="4059" y="775"/>
                      <a:pt x="4088" y="783"/>
                    </a:cubicBezTo>
                    <a:cubicBezTo>
                      <a:pt x="4089" y="747"/>
                      <a:pt x="4043" y="758"/>
                      <a:pt x="4024" y="743"/>
                    </a:cubicBezTo>
                    <a:cubicBezTo>
                      <a:pt x="4054" y="747"/>
                      <a:pt x="4077" y="714"/>
                      <a:pt x="4096" y="695"/>
                    </a:cubicBezTo>
                    <a:cubicBezTo>
                      <a:pt x="4100" y="700"/>
                      <a:pt x="4109" y="700"/>
                      <a:pt x="4112" y="707"/>
                    </a:cubicBezTo>
                    <a:cubicBezTo>
                      <a:pt x="4121" y="690"/>
                      <a:pt x="4148" y="692"/>
                      <a:pt x="4156" y="675"/>
                    </a:cubicBezTo>
                    <a:cubicBezTo>
                      <a:pt x="4181" y="691"/>
                      <a:pt x="4191" y="676"/>
                      <a:pt x="4212" y="691"/>
                    </a:cubicBezTo>
                    <a:cubicBezTo>
                      <a:pt x="4213" y="668"/>
                      <a:pt x="4187" y="674"/>
                      <a:pt x="4172" y="667"/>
                    </a:cubicBezTo>
                    <a:cubicBezTo>
                      <a:pt x="4178" y="639"/>
                      <a:pt x="4141" y="655"/>
                      <a:pt x="4140" y="635"/>
                    </a:cubicBezTo>
                    <a:cubicBezTo>
                      <a:pt x="4158" y="652"/>
                      <a:pt x="4163" y="599"/>
                      <a:pt x="4176" y="623"/>
                    </a:cubicBezTo>
                    <a:cubicBezTo>
                      <a:pt x="4186" y="613"/>
                      <a:pt x="4168" y="614"/>
                      <a:pt x="4172" y="599"/>
                    </a:cubicBezTo>
                    <a:cubicBezTo>
                      <a:pt x="4190" y="605"/>
                      <a:pt x="4187" y="590"/>
                      <a:pt x="4204" y="591"/>
                    </a:cubicBezTo>
                    <a:cubicBezTo>
                      <a:pt x="4206" y="578"/>
                      <a:pt x="4203" y="571"/>
                      <a:pt x="4196" y="567"/>
                    </a:cubicBezTo>
                    <a:cubicBezTo>
                      <a:pt x="4209" y="563"/>
                      <a:pt x="4204" y="577"/>
                      <a:pt x="4212" y="579"/>
                    </a:cubicBezTo>
                    <a:cubicBezTo>
                      <a:pt x="4209" y="568"/>
                      <a:pt x="4220" y="571"/>
                      <a:pt x="4224" y="567"/>
                    </a:cubicBezTo>
                    <a:cubicBezTo>
                      <a:pt x="4225" y="558"/>
                      <a:pt x="4223" y="552"/>
                      <a:pt x="4220" y="547"/>
                    </a:cubicBezTo>
                    <a:cubicBezTo>
                      <a:pt x="4241" y="543"/>
                      <a:pt x="4259" y="535"/>
                      <a:pt x="4272" y="523"/>
                    </a:cubicBezTo>
                    <a:cubicBezTo>
                      <a:pt x="4259" y="477"/>
                      <a:pt x="4293" y="482"/>
                      <a:pt x="4300" y="523"/>
                    </a:cubicBezTo>
                    <a:cubicBezTo>
                      <a:pt x="4299" y="513"/>
                      <a:pt x="4299" y="504"/>
                      <a:pt x="4308" y="503"/>
                    </a:cubicBezTo>
                    <a:cubicBezTo>
                      <a:pt x="4309" y="508"/>
                      <a:pt x="4325" y="517"/>
                      <a:pt x="4328" y="507"/>
                    </a:cubicBezTo>
                    <a:cubicBezTo>
                      <a:pt x="4320" y="506"/>
                      <a:pt x="4317" y="499"/>
                      <a:pt x="4312" y="495"/>
                    </a:cubicBezTo>
                    <a:cubicBezTo>
                      <a:pt x="4311" y="498"/>
                      <a:pt x="4312" y="503"/>
                      <a:pt x="4308" y="503"/>
                    </a:cubicBezTo>
                    <a:cubicBezTo>
                      <a:pt x="4301" y="496"/>
                      <a:pt x="4307" y="474"/>
                      <a:pt x="4296" y="471"/>
                    </a:cubicBezTo>
                    <a:cubicBezTo>
                      <a:pt x="4296" y="474"/>
                      <a:pt x="4283" y="483"/>
                      <a:pt x="4284" y="475"/>
                    </a:cubicBezTo>
                    <a:cubicBezTo>
                      <a:pt x="4302" y="471"/>
                      <a:pt x="4301" y="457"/>
                      <a:pt x="4296" y="447"/>
                    </a:cubicBezTo>
                    <a:cubicBezTo>
                      <a:pt x="4303" y="452"/>
                      <a:pt x="4309" y="458"/>
                      <a:pt x="4324" y="455"/>
                    </a:cubicBezTo>
                    <a:cubicBezTo>
                      <a:pt x="4333" y="448"/>
                      <a:pt x="4333" y="416"/>
                      <a:pt x="4344" y="423"/>
                    </a:cubicBezTo>
                    <a:cubicBezTo>
                      <a:pt x="4345" y="411"/>
                      <a:pt x="4336" y="409"/>
                      <a:pt x="4332" y="403"/>
                    </a:cubicBezTo>
                    <a:cubicBezTo>
                      <a:pt x="4352" y="398"/>
                      <a:pt x="4349" y="370"/>
                      <a:pt x="4368" y="375"/>
                    </a:cubicBezTo>
                    <a:cubicBezTo>
                      <a:pt x="4375" y="363"/>
                      <a:pt x="4367" y="337"/>
                      <a:pt x="4380" y="331"/>
                    </a:cubicBezTo>
                    <a:cubicBezTo>
                      <a:pt x="4386" y="341"/>
                      <a:pt x="4380" y="363"/>
                      <a:pt x="4396" y="363"/>
                    </a:cubicBezTo>
                    <a:cubicBezTo>
                      <a:pt x="4397" y="355"/>
                      <a:pt x="4378" y="347"/>
                      <a:pt x="4392" y="339"/>
                    </a:cubicBezTo>
                    <a:cubicBezTo>
                      <a:pt x="4400" y="349"/>
                      <a:pt x="4409" y="359"/>
                      <a:pt x="4424" y="363"/>
                    </a:cubicBezTo>
                    <a:cubicBezTo>
                      <a:pt x="4428" y="355"/>
                      <a:pt x="4436" y="351"/>
                      <a:pt x="4436" y="339"/>
                    </a:cubicBezTo>
                    <a:cubicBezTo>
                      <a:pt x="4414" y="337"/>
                      <a:pt x="4400" y="327"/>
                      <a:pt x="4392" y="311"/>
                    </a:cubicBezTo>
                    <a:cubicBezTo>
                      <a:pt x="4404" y="315"/>
                      <a:pt x="4414" y="290"/>
                      <a:pt x="4400" y="283"/>
                    </a:cubicBezTo>
                    <a:cubicBezTo>
                      <a:pt x="4417" y="277"/>
                      <a:pt x="4425" y="287"/>
                      <a:pt x="4432" y="283"/>
                    </a:cubicBezTo>
                    <a:close/>
                    <a:moveTo>
                      <a:pt x="4120" y="239"/>
                    </a:moveTo>
                    <a:cubicBezTo>
                      <a:pt x="4121" y="228"/>
                      <a:pt x="4114" y="226"/>
                      <a:pt x="4104" y="227"/>
                    </a:cubicBezTo>
                    <a:cubicBezTo>
                      <a:pt x="4103" y="244"/>
                      <a:pt x="4109" y="243"/>
                      <a:pt x="4120" y="239"/>
                    </a:cubicBezTo>
                    <a:close/>
                    <a:moveTo>
                      <a:pt x="4940" y="247"/>
                    </a:moveTo>
                    <a:cubicBezTo>
                      <a:pt x="4941" y="239"/>
                      <a:pt x="4951" y="253"/>
                      <a:pt x="4952" y="239"/>
                    </a:cubicBezTo>
                    <a:cubicBezTo>
                      <a:pt x="4946" y="237"/>
                      <a:pt x="4942" y="233"/>
                      <a:pt x="4936" y="231"/>
                    </a:cubicBezTo>
                    <a:cubicBezTo>
                      <a:pt x="4931" y="236"/>
                      <a:pt x="4934" y="243"/>
                      <a:pt x="4940" y="247"/>
                    </a:cubicBezTo>
                    <a:close/>
                    <a:moveTo>
                      <a:pt x="3168" y="247"/>
                    </a:moveTo>
                    <a:cubicBezTo>
                      <a:pt x="3159" y="245"/>
                      <a:pt x="3173" y="241"/>
                      <a:pt x="3164" y="235"/>
                    </a:cubicBezTo>
                    <a:cubicBezTo>
                      <a:pt x="3151" y="233"/>
                      <a:pt x="3152" y="243"/>
                      <a:pt x="3144" y="235"/>
                    </a:cubicBezTo>
                    <a:cubicBezTo>
                      <a:pt x="3146" y="243"/>
                      <a:pt x="3162" y="257"/>
                      <a:pt x="3168" y="247"/>
                    </a:cubicBezTo>
                    <a:close/>
                    <a:moveTo>
                      <a:pt x="3844" y="299"/>
                    </a:moveTo>
                    <a:cubicBezTo>
                      <a:pt x="3845" y="289"/>
                      <a:pt x="3838" y="287"/>
                      <a:pt x="3836" y="279"/>
                    </a:cubicBezTo>
                    <a:cubicBezTo>
                      <a:pt x="3841" y="279"/>
                      <a:pt x="3845" y="278"/>
                      <a:pt x="3844" y="271"/>
                    </a:cubicBezTo>
                    <a:cubicBezTo>
                      <a:pt x="3837" y="273"/>
                      <a:pt x="3820" y="266"/>
                      <a:pt x="3820" y="275"/>
                    </a:cubicBezTo>
                    <a:cubicBezTo>
                      <a:pt x="3826" y="285"/>
                      <a:pt x="3829" y="298"/>
                      <a:pt x="3844" y="299"/>
                    </a:cubicBezTo>
                    <a:close/>
                    <a:moveTo>
                      <a:pt x="3448" y="315"/>
                    </a:moveTo>
                    <a:cubicBezTo>
                      <a:pt x="3453" y="315"/>
                      <a:pt x="3459" y="315"/>
                      <a:pt x="3464" y="315"/>
                    </a:cubicBezTo>
                    <a:cubicBezTo>
                      <a:pt x="3461" y="303"/>
                      <a:pt x="3458" y="292"/>
                      <a:pt x="3448" y="287"/>
                    </a:cubicBezTo>
                    <a:cubicBezTo>
                      <a:pt x="3448" y="296"/>
                      <a:pt x="3448" y="306"/>
                      <a:pt x="3448" y="315"/>
                    </a:cubicBezTo>
                    <a:close/>
                    <a:moveTo>
                      <a:pt x="4840" y="311"/>
                    </a:moveTo>
                    <a:cubicBezTo>
                      <a:pt x="4838" y="325"/>
                      <a:pt x="4852" y="323"/>
                      <a:pt x="4864" y="323"/>
                    </a:cubicBezTo>
                    <a:cubicBezTo>
                      <a:pt x="4864" y="318"/>
                      <a:pt x="4864" y="312"/>
                      <a:pt x="4864" y="307"/>
                    </a:cubicBezTo>
                    <a:cubicBezTo>
                      <a:pt x="4852" y="304"/>
                      <a:pt x="4849" y="311"/>
                      <a:pt x="4840" y="311"/>
                    </a:cubicBezTo>
                    <a:close/>
                    <a:moveTo>
                      <a:pt x="4180" y="339"/>
                    </a:moveTo>
                    <a:cubicBezTo>
                      <a:pt x="4180" y="343"/>
                      <a:pt x="4177" y="344"/>
                      <a:pt x="4176" y="347"/>
                    </a:cubicBezTo>
                    <a:cubicBezTo>
                      <a:pt x="4193" y="346"/>
                      <a:pt x="4183" y="340"/>
                      <a:pt x="4184" y="327"/>
                    </a:cubicBezTo>
                    <a:cubicBezTo>
                      <a:pt x="4167" y="330"/>
                      <a:pt x="4167" y="333"/>
                      <a:pt x="4180" y="339"/>
                    </a:cubicBezTo>
                    <a:close/>
                    <a:moveTo>
                      <a:pt x="5252" y="363"/>
                    </a:moveTo>
                    <a:cubicBezTo>
                      <a:pt x="5250" y="352"/>
                      <a:pt x="5237" y="352"/>
                      <a:pt x="5228" y="347"/>
                    </a:cubicBezTo>
                    <a:cubicBezTo>
                      <a:pt x="5228" y="360"/>
                      <a:pt x="5239" y="362"/>
                      <a:pt x="5252" y="363"/>
                    </a:cubicBezTo>
                    <a:close/>
                    <a:moveTo>
                      <a:pt x="5220" y="375"/>
                    </a:moveTo>
                    <a:cubicBezTo>
                      <a:pt x="5203" y="379"/>
                      <a:pt x="5185" y="363"/>
                      <a:pt x="5172" y="375"/>
                    </a:cubicBezTo>
                    <a:cubicBezTo>
                      <a:pt x="5181" y="388"/>
                      <a:pt x="5209" y="383"/>
                      <a:pt x="5220" y="375"/>
                    </a:cubicBezTo>
                    <a:close/>
                    <a:moveTo>
                      <a:pt x="2360" y="423"/>
                    </a:moveTo>
                    <a:cubicBezTo>
                      <a:pt x="2363" y="411"/>
                      <a:pt x="2363" y="415"/>
                      <a:pt x="2360" y="403"/>
                    </a:cubicBezTo>
                    <a:cubicBezTo>
                      <a:pt x="2348" y="416"/>
                      <a:pt x="2345" y="401"/>
                      <a:pt x="2336" y="407"/>
                    </a:cubicBezTo>
                    <a:cubicBezTo>
                      <a:pt x="2347" y="409"/>
                      <a:pt x="2346" y="424"/>
                      <a:pt x="2360" y="423"/>
                    </a:cubicBezTo>
                    <a:close/>
                    <a:moveTo>
                      <a:pt x="5468" y="419"/>
                    </a:moveTo>
                    <a:cubicBezTo>
                      <a:pt x="5468" y="414"/>
                      <a:pt x="5468" y="408"/>
                      <a:pt x="5468" y="403"/>
                    </a:cubicBezTo>
                    <a:cubicBezTo>
                      <a:pt x="5462" y="405"/>
                      <a:pt x="5447" y="398"/>
                      <a:pt x="5448" y="407"/>
                    </a:cubicBezTo>
                    <a:cubicBezTo>
                      <a:pt x="5460" y="406"/>
                      <a:pt x="5462" y="415"/>
                      <a:pt x="5468" y="419"/>
                    </a:cubicBezTo>
                    <a:close/>
                    <a:moveTo>
                      <a:pt x="3300" y="451"/>
                    </a:moveTo>
                    <a:cubicBezTo>
                      <a:pt x="3305" y="450"/>
                      <a:pt x="3305" y="474"/>
                      <a:pt x="3312" y="459"/>
                    </a:cubicBezTo>
                    <a:cubicBezTo>
                      <a:pt x="3310" y="459"/>
                      <a:pt x="3307" y="458"/>
                      <a:pt x="3308" y="455"/>
                    </a:cubicBezTo>
                    <a:cubicBezTo>
                      <a:pt x="3325" y="451"/>
                      <a:pt x="3327" y="442"/>
                      <a:pt x="3336" y="459"/>
                    </a:cubicBezTo>
                    <a:cubicBezTo>
                      <a:pt x="3334" y="446"/>
                      <a:pt x="3342" y="443"/>
                      <a:pt x="3344" y="435"/>
                    </a:cubicBezTo>
                    <a:cubicBezTo>
                      <a:pt x="3331" y="430"/>
                      <a:pt x="3327" y="414"/>
                      <a:pt x="3316" y="407"/>
                    </a:cubicBezTo>
                    <a:cubicBezTo>
                      <a:pt x="3305" y="421"/>
                      <a:pt x="3328" y="427"/>
                      <a:pt x="3328" y="443"/>
                    </a:cubicBezTo>
                    <a:cubicBezTo>
                      <a:pt x="3321" y="448"/>
                      <a:pt x="3305" y="444"/>
                      <a:pt x="3300" y="451"/>
                    </a:cubicBezTo>
                    <a:close/>
                    <a:moveTo>
                      <a:pt x="5432" y="451"/>
                    </a:moveTo>
                    <a:cubicBezTo>
                      <a:pt x="5447" y="443"/>
                      <a:pt x="5433" y="418"/>
                      <a:pt x="5420" y="431"/>
                    </a:cubicBezTo>
                    <a:cubicBezTo>
                      <a:pt x="5431" y="430"/>
                      <a:pt x="5415" y="457"/>
                      <a:pt x="5432" y="451"/>
                    </a:cubicBezTo>
                    <a:close/>
                    <a:moveTo>
                      <a:pt x="4724" y="455"/>
                    </a:moveTo>
                    <a:cubicBezTo>
                      <a:pt x="4725" y="444"/>
                      <a:pt x="4724" y="433"/>
                      <a:pt x="4712" y="435"/>
                    </a:cubicBezTo>
                    <a:cubicBezTo>
                      <a:pt x="4711" y="446"/>
                      <a:pt x="4712" y="457"/>
                      <a:pt x="4724" y="455"/>
                    </a:cubicBezTo>
                    <a:close/>
                    <a:moveTo>
                      <a:pt x="6060" y="459"/>
                    </a:moveTo>
                    <a:cubicBezTo>
                      <a:pt x="6061" y="452"/>
                      <a:pt x="6065" y="441"/>
                      <a:pt x="6060" y="435"/>
                    </a:cubicBezTo>
                    <a:cubicBezTo>
                      <a:pt x="6059" y="440"/>
                      <a:pt x="6056" y="437"/>
                      <a:pt x="6052" y="435"/>
                    </a:cubicBezTo>
                    <a:cubicBezTo>
                      <a:pt x="6051" y="446"/>
                      <a:pt x="6053" y="455"/>
                      <a:pt x="6060" y="459"/>
                    </a:cubicBezTo>
                    <a:close/>
                    <a:moveTo>
                      <a:pt x="4408" y="451"/>
                    </a:moveTo>
                    <a:cubicBezTo>
                      <a:pt x="4403" y="463"/>
                      <a:pt x="4425" y="468"/>
                      <a:pt x="4428" y="459"/>
                    </a:cubicBezTo>
                    <a:cubicBezTo>
                      <a:pt x="4419" y="457"/>
                      <a:pt x="4417" y="441"/>
                      <a:pt x="4408" y="451"/>
                    </a:cubicBezTo>
                    <a:close/>
                    <a:moveTo>
                      <a:pt x="3916" y="479"/>
                    </a:moveTo>
                    <a:cubicBezTo>
                      <a:pt x="3916" y="483"/>
                      <a:pt x="3916" y="487"/>
                      <a:pt x="3916" y="491"/>
                    </a:cubicBezTo>
                    <a:cubicBezTo>
                      <a:pt x="3922" y="491"/>
                      <a:pt x="3925" y="493"/>
                      <a:pt x="3928" y="495"/>
                    </a:cubicBezTo>
                    <a:cubicBezTo>
                      <a:pt x="3928" y="489"/>
                      <a:pt x="3926" y="486"/>
                      <a:pt x="3924" y="483"/>
                    </a:cubicBezTo>
                    <a:cubicBezTo>
                      <a:pt x="3927" y="482"/>
                      <a:pt x="3932" y="483"/>
                      <a:pt x="3932" y="479"/>
                    </a:cubicBezTo>
                    <a:cubicBezTo>
                      <a:pt x="3924" y="472"/>
                      <a:pt x="3927" y="479"/>
                      <a:pt x="3916" y="479"/>
                    </a:cubicBezTo>
                    <a:close/>
                    <a:moveTo>
                      <a:pt x="5468" y="483"/>
                    </a:moveTo>
                    <a:cubicBezTo>
                      <a:pt x="5462" y="481"/>
                      <a:pt x="5458" y="477"/>
                      <a:pt x="5452" y="475"/>
                    </a:cubicBezTo>
                    <a:cubicBezTo>
                      <a:pt x="5447" y="491"/>
                      <a:pt x="5466" y="497"/>
                      <a:pt x="5468" y="483"/>
                    </a:cubicBezTo>
                    <a:close/>
                    <a:moveTo>
                      <a:pt x="4636" y="487"/>
                    </a:moveTo>
                    <a:cubicBezTo>
                      <a:pt x="4637" y="499"/>
                      <a:pt x="4647" y="503"/>
                      <a:pt x="4652" y="511"/>
                    </a:cubicBezTo>
                    <a:cubicBezTo>
                      <a:pt x="4648" y="487"/>
                      <a:pt x="4661" y="504"/>
                      <a:pt x="4668" y="491"/>
                    </a:cubicBezTo>
                    <a:cubicBezTo>
                      <a:pt x="4656" y="482"/>
                      <a:pt x="4654" y="486"/>
                      <a:pt x="4636" y="487"/>
                    </a:cubicBezTo>
                    <a:close/>
                    <a:moveTo>
                      <a:pt x="4680" y="539"/>
                    </a:moveTo>
                    <a:cubicBezTo>
                      <a:pt x="4681" y="529"/>
                      <a:pt x="4679" y="522"/>
                      <a:pt x="4668" y="523"/>
                    </a:cubicBezTo>
                    <a:cubicBezTo>
                      <a:pt x="4667" y="533"/>
                      <a:pt x="4669" y="540"/>
                      <a:pt x="4680" y="539"/>
                    </a:cubicBezTo>
                    <a:close/>
                    <a:moveTo>
                      <a:pt x="4908" y="543"/>
                    </a:moveTo>
                    <a:cubicBezTo>
                      <a:pt x="4915" y="544"/>
                      <a:pt x="4917" y="550"/>
                      <a:pt x="4916" y="559"/>
                    </a:cubicBezTo>
                    <a:cubicBezTo>
                      <a:pt x="4936" y="560"/>
                      <a:pt x="4952" y="558"/>
                      <a:pt x="4952" y="539"/>
                    </a:cubicBezTo>
                    <a:cubicBezTo>
                      <a:pt x="4930" y="543"/>
                      <a:pt x="4931" y="525"/>
                      <a:pt x="4912" y="527"/>
                    </a:cubicBezTo>
                    <a:cubicBezTo>
                      <a:pt x="4915" y="540"/>
                      <a:pt x="4915" y="535"/>
                      <a:pt x="4908" y="543"/>
                    </a:cubicBezTo>
                    <a:close/>
                    <a:moveTo>
                      <a:pt x="6000" y="547"/>
                    </a:moveTo>
                    <a:cubicBezTo>
                      <a:pt x="6014" y="548"/>
                      <a:pt x="6014" y="526"/>
                      <a:pt x="6000" y="527"/>
                    </a:cubicBezTo>
                    <a:cubicBezTo>
                      <a:pt x="6000" y="534"/>
                      <a:pt x="6000" y="540"/>
                      <a:pt x="6000" y="547"/>
                    </a:cubicBezTo>
                    <a:close/>
                    <a:moveTo>
                      <a:pt x="5968" y="551"/>
                    </a:moveTo>
                    <a:cubicBezTo>
                      <a:pt x="5976" y="552"/>
                      <a:pt x="5977" y="546"/>
                      <a:pt x="5984" y="547"/>
                    </a:cubicBezTo>
                    <a:cubicBezTo>
                      <a:pt x="5990" y="548"/>
                      <a:pt x="5991" y="554"/>
                      <a:pt x="5996" y="555"/>
                    </a:cubicBezTo>
                    <a:cubicBezTo>
                      <a:pt x="5999" y="540"/>
                      <a:pt x="5982" y="545"/>
                      <a:pt x="5976" y="539"/>
                    </a:cubicBezTo>
                    <a:cubicBezTo>
                      <a:pt x="5975" y="545"/>
                      <a:pt x="5969" y="546"/>
                      <a:pt x="5968" y="551"/>
                    </a:cubicBezTo>
                    <a:close/>
                    <a:moveTo>
                      <a:pt x="5552" y="583"/>
                    </a:moveTo>
                    <a:cubicBezTo>
                      <a:pt x="5566" y="580"/>
                      <a:pt x="5569" y="590"/>
                      <a:pt x="5576" y="583"/>
                    </a:cubicBezTo>
                    <a:cubicBezTo>
                      <a:pt x="5576" y="579"/>
                      <a:pt x="5576" y="575"/>
                      <a:pt x="5576" y="571"/>
                    </a:cubicBezTo>
                    <a:cubicBezTo>
                      <a:pt x="5569" y="576"/>
                      <a:pt x="5551" y="570"/>
                      <a:pt x="5552" y="583"/>
                    </a:cubicBezTo>
                    <a:close/>
                    <a:moveTo>
                      <a:pt x="2292" y="595"/>
                    </a:moveTo>
                    <a:cubicBezTo>
                      <a:pt x="2282" y="611"/>
                      <a:pt x="2293" y="625"/>
                      <a:pt x="2280" y="635"/>
                    </a:cubicBezTo>
                    <a:cubicBezTo>
                      <a:pt x="2269" y="634"/>
                      <a:pt x="2263" y="628"/>
                      <a:pt x="2252" y="627"/>
                    </a:cubicBezTo>
                    <a:cubicBezTo>
                      <a:pt x="2256" y="644"/>
                      <a:pt x="2269" y="672"/>
                      <a:pt x="2244" y="675"/>
                    </a:cubicBezTo>
                    <a:cubicBezTo>
                      <a:pt x="2240" y="707"/>
                      <a:pt x="2244" y="727"/>
                      <a:pt x="2268" y="747"/>
                    </a:cubicBezTo>
                    <a:cubicBezTo>
                      <a:pt x="2280" y="750"/>
                      <a:pt x="2280" y="740"/>
                      <a:pt x="2292" y="743"/>
                    </a:cubicBezTo>
                    <a:cubicBezTo>
                      <a:pt x="2294" y="725"/>
                      <a:pt x="2281" y="722"/>
                      <a:pt x="2276" y="711"/>
                    </a:cubicBezTo>
                    <a:cubicBezTo>
                      <a:pt x="2288" y="700"/>
                      <a:pt x="2301" y="711"/>
                      <a:pt x="2316" y="699"/>
                    </a:cubicBezTo>
                    <a:cubicBezTo>
                      <a:pt x="2310" y="698"/>
                      <a:pt x="2316" y="693"/>
                      <a:pt x="2324" y="695"/>
                    </a:cubicBezTo>
                    <a:cubicBezTo>
                      <a:pt x="2321" y="682"/>
                      <a:pt x="2319" y="668"/>
                      <a:pt x="2312" y="659"/>
                    </a:cubicBezTo>
                    <a:cubicBezTo>
                      <a:pt x="2320" y="652"/>
                      <a:pt x="2324" y="650"/>
                      <a:pt x="2336" y="655"/>
                    </a:cubicBezTo>
                    <a:cubicBezTo>
                      <a:pt x="2332" y="643"/>
                      <a:pt x="2316" y="643"/>
                      <a:pt x="2316" y="627"/>
                    </a:cubicBezTo>
                    <a:cubicBezTo>
                      <a:pt x="2327" y="623"/>
                      <a:pt x="2342" y="603"/>
                      <a:pt x="2336" y="595"/>
                    </a:cubicBezTo>
                    <a:cubicBezTo>
                      <a:pt x="2335" y="599"/>
                      <a:pt x="2329" y="605"/>
                      <a:pt x="2328" y="599"/>
                    </a:cubicBezTo>
                    <a:cubicBezTo>
                      <a:pt x="2330" y="591"/>
                      <a:pt x="2339" y="592"/>
                      <a:pt x="2336" y="579"/>
                    </a:cubicBezTo>
                    <a:cubicBezTo>
                      <a:pt x="2325" y="582"/>
                      <a:pt x="2326" y="573"/>
                      <a:pt x="2316" y="575"/>
                    </a:cubicBezTo>
                    <a:cubicBezTo>
                      <a:pt x="2306" y="585"/>
                      <a:pt x="2316" y="595"/>
                      <a:pt x="2292" y="595"/>
                    </a:cubicBezTo>
                    <a:close/>
                    <a:moveTo>
                      <a:pt x="5872" y="583"/>
                    </a:moveTo>
                    <a:cubicBezTo>
                      <a:pt x="5880" y="583"/>
                      <a:pt x="5875" y="596"/>
                      <a:pt x="5884" y="595"/>
                    </a:cubicBezTo>
                    <a:cubicBezTo>
                      <a:pt x="5882" y="585"/>
                      <a:pt x="5891" y="586"/>
                      <a:pt x="5888" y="575"/>
                    </a:cubicBezTo>
                    <a:cubicBezTo>
                      <a:pt x="5879" y="574"/>
                      <a:pt x="5873" y="576"/>
                      <a:pt x="5872" y="583"/>
                    </a:cubicBezTo>
                    <a:close/>
                    <a:moveTo>
                      <a:pt x="5928" y="583"/>
                    </a:moveTo>
                    <a:cubicBezTo>
                      <a:pt x="5925" y="601"/>
                      <a:pt x="5960" y="599"/>
                      <a:pt x="5952" y="579"/>
                    </a:cubicBezTo>
                    <a:cubicBezTo>
                      <a:pt x="5940" y="576"/>
                      <a:pt x="5940" y="586"/>
                      <a:pt x="5928" y="583"/>
                    </a:cubicBezTo>
                    <a:close/>
                    <a:moveTo>
                      <a:pt x="3116" y="599"/>
                    </a:moveTo>
                    <a:cubicBezTo>
                      <a:pt x="3102" y="600"/>
                      <a:pt x="3097" y="592"/>
                      <a:pt x="3084" y="591"/>
                    </a:cubicBezTo>
                    <a:cubicBezTo>
                      <a:pt x="3079" y="607"/>
                      <a:pt x="3111" y="606"/>
                      <a:pt x="3116" y="599"/>
                    </a:cubicBezTo>
                    <a:close/>
                    <a:moveTo>
                      <a:pt x="3212" y="611"/>
                    </a:moveTo>
                    <a:cubicBezTo>
                      <a:pt x="3209" y="607"/>
                      <a:pt x="3187" y="602"/>
                      <a:pt x="3184" y="611"/>
                    </a:cubicBezTo>
                    <a:cubicBezTo>
                      <a:pt x="3191" y="611"/>
                      <a:pt x="3207" y="622"/>
                      <a:pt x="3212" y="611"/>
                    </a:cubicBezTo>
                    <a:close/>
                    <a:moveTo>
                      <a:pt x="5920" y="639"/>
                    </a:moveTo>
                    <a:cubicBezTo>
                      <a:pt x="5914" y="631"/>
                      <a:pt x="5908" y="610"/>
                      <a:pt x="5900" y="627"/>
                    </a:cubicBezTo>
                    <a:cubicBezTo>
                      <a:pt x="5893" y="619"/>
                      <a:pt x="5900" y="622"/>
                      <a:pt x="5900" y="611"/>
                    </a:cubicBezTo>
                    <a:cubicBezTo>
                      <a:pt x="5895" y="608"/>
                      <a:pt x="5889" y="606"/>
                      <a:pt x="5880" y="607"/>
                    </a:cubicBezTo>
                    <a:cubicBezTo>
                      <a:pt x="5867" y="629"/>
                      <a:pt x="5909" y="654"/>
                      <a:pt x="5920" y="639"/>
                    </a:cubicBezTo>
                    <a:close/>
                    <a:moveTo>
                      <a:pt x="4264" y="643"/>
                    </a:moveTo>
                    <a:cubicBezTo>
                      <a:pt x="4265" y="633"/>
                      <a:pt x="4265" y="624"/>
                      <a:pt x="4256" y="623"/>
                    </a:cubicBezTo>
                    <a:cubicBezTo>
                      <a:pt x="4257" y="636"/>
                      <a:pt x="4247" y="642"/>
                      <a:pt x="4264" y="643"/>
                    </a:cubicBezTo>
                    <a:close/>
                    <a:moveTo>
                      <a:pt x="4516" y="659"/>
                    </a:moveTo>
                    <a:cubicBezTo>
                      <a:pt x="4512" y="647"/>
                      <a:pt x="4511" y="632"/>
                      <a:pt x="4496" y="631"/>
                    </a:cubicBezTo>
                    <a:cubicBezTo>
                      <a:pt x="4501" y="642"/>
                      <a:pt x="4503" y="656"/>
                      <a:pt x="4516" y="659"/>
                    </a:cubicBezTo>
                    <a:close/>
                    <a:moveTo>
                      <a:pt x="5568" y="659"/>
                    </a:moveTo>
                    <a:cubicBezTo>
                      <a:pt x="5570" y="646"/>
                      <a:pt x="5565" y="641"/>
                      <a:pt x="5552" y="643"/>
                    </a:cubicBezTo>
                    <a:cubicBezTo>
                      <a:pt x="5550" y="664"/>
                      <a:pt x="5560" y="654"/>
                      <a:pt x="5568" y="659"/>
                    </a:cubicBezTo>
                    <a:close/>
                    <a:moveTo>
                      <a:pt x="2528" y="651"/>
                    </a:moveTo>
                    <a:cubicBezTo>
                      <a:pt x="2523" y="645"/>
                      <a:pt x="2511" y="647"/>
                      <a:pt x="2500" y="647"/>
                    </a:cubicBezTo>
                    <a:cubicBezTo>
                      <a:pt x="2504" y="673"/>
                      <a:pt x="2487" y="654"/>
                      <a:pt x="2480" y="667"/>
                    </a:cubicBezTo>
                    <a:cubicBezTo>
                      <a:pt x="2493" y="700"/>
                      <a:pt x="2526" y="683"/>
                      <a:pt x="2528" y="651"/>
                    </a:cubicBezTo>
                    <a:close/>
                    <a:moveTo>
                      <a:pt x="4636" y="723"/>
                    </a:moveTo>
                    <a:cubicBezTo>
                      <a:pt x="4651" y="720"/>
                      <a:pt x="4655" y="728"/>
                      <a:pt x="4656" y="739"/>
                    </a:cubicBezTo>
                    <a:cubicBezTo>
                      <a:pt x="4652" y="744"/>
                      <a:pt x="4649" y="751"/>
                      <a:pt x="4644" y="755"/>
                    </a:cubicBezTo>
                    <a:cubicBezTo>
                      <a:pt x="4632" y="746"/>
                      <a:pt x="4627" y="747"/>
                      <a:pt x="4620" y="759"/>
                    </a:cubicBezTo>
                    <a:cubicBezTo>
                      <a:pt x="4613" y="755"/>
                      <a:pt x="4610" y="748"/>
                      <a:pt x="4596" y="751"/>
                    </a:cubicBezTo>
                    <a:cubicBezTo>
                      <a:pt x="4590" y="768"/>
                      <a:pt x="4578" y="754"/>
                      <a:pt x="4568" y="767"/>
                    </a:cubicBezTo>
                    <a:cubicBezTo>
                      <a:pt x="4574" y="770"/>
                      <a:pt x="4581" y="773"/>
                      <a:pt x="4580" y="783"/>
                    </a:cubicBezTo>
                    <a:cubicBezTo>
                      <a:pt x="4561" y="791"/>
                      <a:pt x="4540" y="797"/>
                      <a:pt x="4532" y="815"/>
                    </a:cubicBezTo>
                    <a:cubicBezTo>
                      <a:pt x="4532" y="811"/>
                      <a:pt x="4532" y="807"/>
                      <a:pt x="4532" y="803"/>
                    </a:cubicBezTo>
                    <a:cubicBezTo>
                      <a:pt x="4520" y="803"/>
                      <a:pt x="4506" y="801"/>
                      <a:pt x="4508" y="815"/>
                    </a:cubicBezTo>
                    <a:cubicBezTo>
                      <a:pt x="4522" y="828"/>
                      <a:pt x="4528" y="889"/>
                      <a:pt x="4484" y="891"/>
                    </a:cubicBezTo>
                    <a:cubicBezTo>
                      <a:pt x="4481" y="914"/>
                      <a:pt x="4493" y="922"/>
                      <a:pt x="4496" y="939"/>
                    </a:cubicBezTo>
                    <a:cubicBezTo>
                      <a:pt x="4485" y="935"/>
                      <a:pt x="4477" y="933"/>
                      <a:pt x="4472" y="943"/>
                    </a:cubicBezTo>
                    <a:cubicBezTo>
                      <a:pt x="4460" y="943"/>
                      <a:pt x="4463" y="928"/>
                      <a:pt x="4448" y="931"/>
                    </a:cubicBezTo>
                    <a:cubicBezTo>
                      <a:pt x="4455" y="954"/>
                      <a:pt x="4433" y="964"/>
                      <a:pt x="4412" y="971"/>
                    </a:cubicBezTo>
                    <a:cubicBezTo>
                      <a:pt x="4417" y="987"/>
                      <a:pt x="4413" y="982"/>
                      <a:pt x="4400" y="979"/>
                    </a:cubicBezTo>
                    <a:cubicBezTo>
                      <a:pt x="4391" y="999"/>
                      <a:pt x="4386" y="1012"/>
                      <a:pt x="4396" y="1035"/>
                    </a:cubicBezTo>
                    <a:cubicBezTo>
                      <a:pt x="4384" y="1043"/>
                      <a:pt x="4367" y="1046"/>
                      <a:pt x="4352" y="1051"/>
                    </a:cubicBezTo>
                    <a:cubicBezTo>
                      <a:pt x="4350" y="1061"/>
                      <a:pt x="4359" y="1060"/>
                      <a:pt x="4356" y="1071"/>
                    </a:cubicBezTo>
                    <a:cubicBezTo>
                      <a:pt x="4323" y="1060"/>
                      <a:pt x="4312" y="1103"/>
                      <a:pt x="4292" y="1119"/>
                    </a:cubicBezTo>
                    <a:cubicBezTo>
                      <a:pt x="4311" y="1170"/>
                      <a:pt x="4226" y="1170"/>
                      <a:pt x="4228" y="1203"/>
                    </a:cubicBezTo>
                    <a:cubicBezTo>
                      <a:pt x="4230" y="1195"/>
                      <a:pt x="4240" y="1212"/>
                      <a:pt x="4240" y="1219"/>
                    </a:cubicBezTo>
                    <a:cubicBezTo>
                      <a:pt x="4217" y="1227"/>
                      <a:pt x="4236" y="1277"/>
                      <a:pt x="4200" y="1271"/>
                    </a:cubicBezTo>
                    <a:cubicBezTo>
                      <a:pt x="4198" y="1279"/>
                      <a:pt x="4205" y="1297"/>
                      <a:pt x="4196" y="1299"/>
                    </a:cubicBezTo>
                    <a:cubicBezTo>
                      <a:pt x="4191" y="1299"/>
                      <a:pt x="4190" y="1294"/>
                      <a:pt x="4184" y="1295"/>
                    </a:cubicBezTo>
                    <a:cubicBezTo>
                      <a:pt x="4177" y="1303"/>
                      <a:pt x="4184" y="1300"/>
                      <a:pt x="4184" y="1311"/>
                    </a:cubicBezTo>
                    <a:cubicBezTo>
                      <a:pt x="4164" y="1314"/>
                      <a:pt x="4148" y="1320"/>
                      <a:pt x="4140" y="1335"/>
                    </a:cubicBezTo>
                    <a:cubicBezTo>
                      <a:pt x="4152" y="1350"/>
                      <a:pt x="4161" y="1379"/>
                      <a:pt x="4132" y="1379"/>
                    </a:cubicBezTo>
                    <a:cubicBezTo>
                      <a:pt x="4133" y="1386"/>
                      <a:pt x="4149" y="1399"/>
                      <a:pt x="4136" y="1407"/>
                    </a:cubicBezTo>
                    <a:cubicBezTo>
                      <a:pt x="4122" y="1392"/>
                      <a:pt x="4110" y="1443"/>
                      <a:pt x="4080" y="1427"/>
                    </a:cubicBezTo>
                    <a:cubicBezTo>
                      <a:pt x="4085" y="1445"/>
                      <a:pt x="4066" y="1440"/>
                      <a:pt x="4064" y="1451"/>
                    </a:cubicBezTo>
                    <a:cubicBezTo>
                      <a:pt x="4078" y="1457"/>
                      <a:pt x="4075" y="1468"/>
                      <a:pt x="4072" y="1483"/>
                    </a:cubicBezTo>
                    <a:cubicBezTo>
                      <a:pt x="4035" y="1484"/>
                      <a:pt x="4004" y="1492"/>
                      <a:pt x="4020" y="1535"/>
                    </a:cubicBezTo>
                    <a:cubicBezTo>
                      <a:pt x="4005" y="1547"/>
                      <a:pt x="3992" y="1544"/>
                      <a:pt x="3996" y="1559"/>
                    </a:cubicBezTo>
                    <a:cubicBezTo>
                      <a:pt x="3990" y="1559"/>
                      <a:pt x="3987" y="1561"/>
                      <a:pt x="3984" y="1563"/>
                    </a:cubicBezTo>
                    <a:cubicBezTo>
                      <a:pt x="3983" y="1555"/>
                      <a:pt x="3976" y="1552"/>
                      <a:pt x="3972" y="1547"/>
                    </a:cubicBezTo>
                    <a:cubicBezTo>
                      <a:pt x="3953" y="1551"/>
                      <a:pt x="3958" y="1563"/>
                      <a:pt x="3940" y="1551"/>
                    </a:cubicBezTo>
                    <a:cubicBezTo>
                      <a:pt x="3941" y="1570"/>
                      <a:pt x="3965" y="1566"/>
                      <a:pt x="3976" y="1575"/>
                    </a:cubicBezTo>
                    <a:cubicBezTo>
                      <a:pt x="3951" y="1571"/>
                      <a:pt x="3982" y="1607"/>
                      <a:pt x="3960" y="1611"/>
                    </a:cubicBezTo>
                    <a:cubicBezTo>
                      <a:pt x="3948" y="1614"/>
                      <a:pt x="3945" y="1607"/>
                      <a:pt x="3936" y="1607"/>
                    </a:cubicBezTo>
                    <a:cubicBezTo>
                      <a:pt x="3953" y="1633"/>
                      <a:pt x="3908" y="1614"/>
                      <a:pt x="3916" y="1623"/>
                    </a:cubicBezTo>
                    <a:cubicBezTo>
                      <a:pt x="3946" y="1628"/>
                      <a:pt x="3926" y="1681"/>
                      <a:pt x="3904" y="1655"/>
                    </a:cubicBezTo>
                    <a:cubicBezTo>
                      <a:pt x="3906" y="1665"/>
                      <a:pt x="3910" y="1673"/>
                      <a:pt x="3908" y="1687"/>
                    </a:cubicBezTo>
                    <a:cubicBezTo>
                      <a:pt x="3901" y="1690"/>
                      <a:pt x="3892" y="1692"/>
                      <a:pt x="3888" y="1699"/>
                    </a:cubicBezTo>
                    <a:cubicBezTo>
                      <a:pt x="3885" y="1714"/>
                      <a:pt x="3891" y="1720"/>
                      <a:pt x="3896" y="1727"/>
                    </a:cubicBezTo>
                    <a:cubicBezTo>
                      <a:pt x="3870" y="1747"/>
                      <a:pt x="3865" y="1739"/>
                      <a:pt x="3844" y="1759"/>
                    </a:cubicBezTo>
                    <a:cubicBezTo>
                      <a:pt x="3845" y="1797"/>
                      <a:pt x="3796" y="1832"/>
                      <a:pt x="3840" y="1855"/>
                    </a:cubicBezTo>
                    <a:cubicBezTo>
                      <a:pt x="3838" y="1843"/>
                      <a:pt x="3866" y="1837"/>
                      <a:pt x="3872" y="1843"/>
                    </a:cubicBezTo>
                    <a:cubicBezTo>
                      <a:pt x="3877" y="1832"/>
                      <a:pt x="3889" y="1828"/>
                      <a:pt x="3904" y="1827"/>
                    </a:cubicBezTo>
                    <a:cubicBezTo>
                      <a:pt x="3905" y="1818"/>
                      <a:pt x="3903" y="1812"/>
                      <a:pt x="3900" y="1807"/>
                    </a:cubicBezTo>
                    <a:cubicBezTo>
                      <a:pt x="3915" y="1796"/>
                      <a:pt x="3941" y="1763"/>
                      <a:pt x="3960" y="1783"/>
                    </a:cubicBezTo>
                    <a:cubicBezTo>
                      <a:pt x="3963" y="1767"/>
                      <a:pt x="3988" y="1767"/>
                      <a:pt x="3976" y="1747"/>
                    </a:cubicBezTo>
                    <a:cubicBezTo>
                      <a:pt x="3982" y="1747"/>
                      <a:pt x="3985" y="1745"/>
                      <a:pt x="3988" y="1743"/>
                    </a:cubicBezTo>
                    <a:cubicBezTo>
                      <a:pt x="3989" y="1748"/>
                      <a:pt x="3987" y="1754"/>
                      <a:pt x="3992" y="1755"/>
                    </a:cubicBezTo>
                    <a:cubicBezTo>
                      <a:pt x="4000" y="1747"/>
                      <a:pt x="4002" y="1739"/>
                      <a:pt x="4008" y="1739"/>
                    </a:cubicBezTo>
                    <a:cubicBezTo>
                      <a:pt x="3993" y="1719"/>
                      <a:pt x="4019" y="1674"/>
                      <a:pt x="4032" y="1695"/>
                    </a:cubicBezTo>
                    <a:cubicBezTo>
                      <a:pt x="4038" y="1692"/>
                      <a:pt x="4031" y="1675"/>
                      <a:pt x="4044" y="1679"/>
                    </a:cubicBezTo>
                    <a:cubicBezTo>
                      <a:pt x="4052" y="1680"/>
                      <a:pt x="4038" y="1690"/>
                      <a:pt x="4052" y="1691"/>
                    </a:cubicBezTo>
                    <a:cubicBezTo>
                      <a:pt x="4067" y="1684"/>
                      <a:pt x="4049" y="1659"/>
                      <a:pt x="4052" y="1639"/>
                    </a:cubicBezTo>
                    <a:cubicBezTo>
                      <a:pt x="4072" y="1640"/>
                      <a:pt x="4065" y="1633"/>
                      <a:pt x="4064" y="1619"/>
                    </a:cubicBezTo>
                    <a:cubicBezTo>
                      <a:pt x="4086" y="1628"/>
                      <a:pt x="4088" y="1585"/>
                      <a:pt x="4112" y="1583"/>
                    </a:cubicBezTo>
                    <a:cubicBezTo>
                      <a:pt x="4116" y="1567"/>
                      <a:pt x="4108" y="1563"/>
                      <a:pt x="4100" y="1559"/>
                    </a:cubicBezTo>
                    <a:cubicBezTo>
                      <a:pt x="4111" y="1549"/>
                      <a:pt x="4121" y="1561"/>
                      <a:pt x="4136" y="1559"/>
                    </a:cubicBezTo>
                    <a:cubicBezTo>
                      <a:pt x="4135" y="1548"/>
                      <a:pt x="4142" y="1546"/>
                      <a:pt x="4152" y="1547"/>
                    </a:cubicBezTo>
                    <a:cubicBezTo>
                      <a:pt x="4154" y="1528"/>
                      <a:pt x="4153" y="1506"/>
                      <a:pt x="4172" y="1503"/>
                    </a:cubicBezTo>
                    <a:cubicBezTo>
                      <a:pt x="4158" y="1483"/>
                      <a:pt x="4162" y="1467"/>
                      <a:pt x="4144" y="1455"/>
                    </a:cubicBezTo>
                    <a:cubicBezTo>
                      <a:pt x="4150" y="1450"/>
                      <a:pt x="4146" y="1435"/>
                      <a:pt x="4156" y="1435"/>
                    </a:cubicBezTo>
                    <a:cubicBezTo>
                      <a:pt x="4158" y="1443"/>
                      <a:pt x="4162" y="1450"/>
                      <a:pt x="4176" y="1447"/>
                    </a:cubicBezTo>
                    <a:cubicBezTo>
                      <a:pt x="4169" y="1427"/>
                      <a:pt x="4177" y="1444"/>
                      <a:pt x="4188" y="1435"/>
                    </a:cubicBezTo>
                    <a:cubicBezTo>
                      <a:pt x="4181" y="1421"/>
                      <a:pt x="4200" y="1417"/>
                      <a:pt x="4196" y="1407"/>
                    </a:cubicBezTo>
                    <a:cubicBezTo>
                      <a:pt x="4197" y="1414"/>
                      <a:pt x="4203" y="1416"/>
                      <a:pt x="4212" y="1415"/>
                    </a:cubicBezTo>
                    <a:cubicBezTo>
                      <a:pt x="4214" y="1402"/>
                      <a:pt x="4223" y="1377"/>
                      <a:pt x="4208" y="1371"/>
                    </a:cubicBezTo>
                    <a:cubicBezTo>
                      <a:pt x="4213" y="1371"/>
                      <a:pt x="4212" y="1364"/>
                      <a:pt x="4216" y="1363"/>
                    </a:cubicBezTo>
                    <a:cubicBezTo>
                      <a:pt x="4216" y="1369"/>
                      <a:pt x="4215" y="1377"/>
                      <a:pt x="4224" y="1375"/>
                    </a:cubicBezTo>
                    <a:cubicBezTo>
                      <a:pt x="4217" y="1360"/>
                      <a:pt x="4226" y="1357"/>
                      <a:pt x="4240" y="1363"/>
                    </a:cubicBezTo>
                    <a:cubicBezTo>
                      <a:pt x="4236" y="1350"/>
                      <a:pt x="4250" y="1355"/>
                      <a:pt x="4252" y="1347"/>
                    </a:cubicBezTo>
                    <a:cubicBezTo>
                      <a:pt x="4236" y="1350"/>
                      <a:pt x="4247" y="1328"/>
                      <a:pt x="4252" y="1327"/>
                    </a:cubicBezTo>
                    <a:cubicBezTo>
                      <a:pt x="4255" y="1344"/>
                      <a:pt x="4283" y="1336"/>
                      <a:pt x="4292" y="1347"/>
                    </a:cubicBezTo>
                    <a:cubicBezTo>
                      <a:pt x="4286" y="1328"/>
                      <a:pt x="4258" y="1330"/>
                      <a:pt x="4252" y="1311"/>
                    </a:cubicBezTo>
                    <a:cubicBezTo>
                      <a:pt x="4299" y="1306"/>
                      <a:pt x="4315" y="1249"/>
                      <a:pt x="4356" y="1251"/>
                    </a:cubicBezTo>
                    <a:cubicBezTo>
                      <a:pt x="4357" y="1246"/>
                      <a:pt x="4355" y="1240"/>
                      <a:pt x="4360" y="1239"/>
                    </a:cubicBezTo>
                    <a:cubicBezTo>
                      <a:pt x="4390" y="1241"/>
                      <a:pt x="4378" y="1285"/>
                      <a:pt x="4412" y="1283"/>
                    </a:cubicBezTo>
                    <a:cubicBezTo>
                      <a:pt x="4417" y="1260"/>
                      <a:pt x="4418" y="1276"/>
                      <a:pt x="4440" y="1275"/>
                    </a:cubicBezTo>
                    <a:cubicBezTo>
                      <a:pt x="4441" y="1249"/>
                      <a:pt x="4411" y="1250"/>
                      <a:pt x="4424" y="1223"/>
                    </a:cubicBezTo>
                    <a:cubicBezTo>
                      <a:pt x="4409" y="1231"/>
                      <a:pt x="4407" y="1210"/>
                      <a:pt x="4392" y="1207"/>
                    </a:cubicBezTo>
                    <a:cubicBezTo>
                      <a:pt x="4390" y="1213"/>
                      <a:pt x="4397" y="1228"/>
                      <a:pt x="4388" y="1227"/>
                    </a:cubicBezTo>
                    <a:cubicBezTo>
                      <a:pt x="4379" y="1222"/>
                      <a:pt x="4373" y="1237"/>
                      <a:pt x="4372" y="1227"/>
                    </a:cubicBezTo>
                    <a:cubicBezTo>
                      <a:pt x="4383" y="1220"/>
                      <a:pt x="4373" y="1209"/>
                      <a:pt x="4384" y="1195"/>
                    </a:cubicBezTo>
                    <a:cubicBezTo>
                      <a:pt x="4391" y="1193"/>
                      <a:pt x="4401" y="1207"/>
                      <a:pt x="4404" y="1195"/>
                    </a:cubicBezTo>
                    <a:cubicBezTo>
                      <a:pt x="4382" y="1183"/>
                      <a:pt x="4400" y="1158"/>
                      <a:pt x="4388" y="1151"/>
                    </a:cubicBezTo>
                    <a:cubicBezTo>
                      <a:pt x="4387" y="1166"/>
                      <a:pt x="4379" y="1174"/>
                      <a:pt x="4368" y="1179"/>
                    </a:cubicBezTo>
                    <a:cubicBezTo>
                      <a:pt x="4368" y="1174"/>
                      <a:pt x="4368" y="1168"/>
                      <a:pt x="4368" y="1163"/>
                    </a:cubicBezTo>
                    <a:cubicBezTo>
                      <a:pt x="4379" y="1167"/>
                      <a:pt x="4381" y="1151"/>
                      <a:pt x="4368" y="1147"/>
                    </a:cubicBezTo>
                    <a:cubicBezTo>
                      <a:pt x="4376" y="1147"/>
                      <a:pt x="4373" y="1136"/>
                      <a:pt x="4384" y="1139"/>
                    </a:cubicBezTo>
                    <a:cubicBezTo>
                      <a:pt x="4373" y="1155"/>
                      <a:pt x="4402" y="1135"/>
                      <a:pt x="4412" y="1135"/>
                    </a:cubicBezTo>
                    <a:cubicBezTo>
                      <a:pt x="4402" y="1132"/>
                      <a:pt x="4400" y="1111"/>
                      <a:pt x="4412" y="1103"/>
                    </a:cubicBezTo>
                    <a:cubicBezTo>
                      <a:pt x="4402" y="1103"/>
                      <a:pt x="4399" y="1111"/>
                      <a:pt x="4396" y="1099"/>
                    </a:cubicBezTo>
                    <a:cubicBezTo>
                      <a:pt x="4399" y="1094"/>
                      <a:pt x="4401" y="1088"/>
                      <a:pt x="4400" y="1079"/>
                    </a:cubicBezTo>
                    <a:cubicBezTo>
                      <a:pt x="4426" y="1080"/>
                      <a:pt x="4412" y="1040"/>
                      <a:pt x="4432" y="1035"/>
                    </a:cubicBezTo>
                    <a:cubicBezTo>
                      <a:pt x="4432" y="1037"/>
                      <a:pt x="4433" y="1040"/>
                      <a:pt x="4436" y="1039"/>
                    </a:cubicBezTo>
                    <a:cubicBezTo>
                      <a:pt x="4421" y="1047"/>
                      <a:pt x="4437" y="1048"/>
                      <a:pt x="4448" y="1051"/>
                    </a:cubicBezTo>
                    <a:cubicBezTo>
                      <a:pt x="4456" y="1030"/>
                      <a:pt x="4474" y="1052"/>
                      <a:pt x="4472" y="1027"/>
                    </a:cubicBezTo>
                    <a:cubicBezTo>
                      <a:pt x="4477" y="1034"/>
                      <a:pt x="4482" y="1041"/>
                      <a:pt x="4488" y="1047"/>
                    </a:cubicBezTo>
                    <a:cubicBezTo>
                      <a:pt x="4483" y="1035"/>
                      <a:pt x="4502" y="1027"/>
                      <a:pt x="4492" y="1023"/>
                    </a:cubicBezTo>
                    <a:cubicBezTo>
                      <a:pt x="4491" y="1028"/>
                      <a:pt x="4486" y="1027"/>
                      <a:pt x="4480" y="1027"/>
                    </a:cubicBezTo>
                    <a:cubicBezTo>
                      <a:pt x="4491" y="1021"/>
                      <a:pt x="4473" y="1011"/>
                      <a:pt x="4484" y="1007"/>
                    </a:cubicBezTo>
                    <a:cubicBezTo>
                      <a:pt x="4512" y="1027"/>
                      <a:pt x="4531" y="960"/>
                      <a:pt x="4500" y="947"/>
                    </a:cubicBezTo>
                    <a:cubicBezTo>
                      <a:pt x="4521" y="938"/>
                      <a:pt x="4515" y="912"/>
                      <a:pt x="4544" y="919"/>
                    </a:cubicBezTo>
                    <a:cubicBezTo>
                      <a:pt x="4571" y="891"/>
                      <a:pt x="4562" y="807"/>
                      <a:pt x="4616" y="819"/>
                    </a:cubicBezTo>
                    <a:cubicBezTo>
                      <a:pt x="4616" y="808"/>
                      <a:pt x="4614" y="795"/>
                      <a:pt x="4624" y="795"/>
                    </a:cubicBezTo>
                    <a:cubicBezTo>
                      <a:pt x="4624" y="799"/>
                      <a:pt x="4618" y="801"/>
                      <a:pt x="4624" y="803"/>
                    </a:cubicBezTo>
                    <a:cubicBezTo>
                      <a:pt x="4636" y="787"/>
                      <a:pt x="4661" y="762"/>
                      <a:pt x="4696" y="783"/>
                    </a:cubicBezTo>
                    <a:cubicBezTo>
                      <a:pt x="4710" y="775"/>
                      <a:pt x="4714" y="778"/>
                      <a:pt x="4732" y="779"/>
                    </a:cubicBezTo>
                    <a:cubicBezTo>
                      <a:pt x="4728" y="767"/>
                      <a:pt x="4741" y="772"/>
                      <a:pt x="4748" y="771"/>
                    </a:cubicBezTo>
                    <a:cubicBezTo>
                      <a:pt x="4720" y="737"/>
                      <a:pt x="4777" y="679"/>
                      <a:pt x="4708" y="671"/>
                    </a:cubicBezTo>
                    <a:cubicBezTo>
                      <a:pt x="4692" y="684"/>
                      <a:pt x="4650" y="706"/>
                      <a:pt x="4640" y="699"/>
                    </a:cubicBezTo>
                    <a:cubicBezTo>
                      <a:pt x="4647" y="713"/>
                      <a:pt x="4639" y="711"/>
                      <a:pt x="4636" y="723"/>
                    </a:cubicBezTo>
                    <a:close/>
                    <a:moveTo>
                      <a:pt x="4168" y="703"/>
                    </a:moveTo>
                    <a:cubicBezTo>
                      <a:pt x="4166" y="694"/>
                      <a:pt x="4161" y="689"/>
                      <a:pt x="4152" y="687"/>
                    </a:cubicBezTo>
                    <a:cubicBezTo>
                      <a:pt x="4150" y="700"/>
                      <a:pt x="4155" y="705"/>
                      <a:pt x="4168" y="703"/>
                    </a:cubicBezTo>
                    <a:close/>
                    <a:moveTo>
                      <a:pt x="5592" y="707"/>
                    </a:moveTo>
                    <a:cubicBezTo>
                      <a:pt x="5593" y="703"/>
                      <a:pt x="5596" y="701"/>
                      <a:pt x="5600" y="699"/>
                    </a:cubicBezTo>
                    <a:cubicBezTo>
                      <a:pt x="5605" y="700"/>
                      <a:pt x="5609" y="706"/>
                      <a:pt x="5612" y="699"/>
                    </a:cubicBezTo>
                    <a:cubicBezTo>
                      <a:pt x="5604" y="699"/>
                      <a:pt x="5607" y="688"/>
                      <a:pt x="5596" y="691"/>
                    </a:cubicBezTo>
                    <a:cubicBezTo>
                      <a:pt x="5597" y="696"/>
                      <a:pt x="5580" y="703"/>
                      <a:pt x="5592" y="707"/>
                    </a:cubicBezTo>
                    <a:close/>
                    <a:moveTo>
                      <a:pt x="1696" y="715"/>
                    </a:moveTo>
                    <a:cubicBezTo>
                      <a:pt x="1697" y="701"/>
                      <a:pt x="1682" y="702"/>
                      <a:pt x="1676" y="695"/>
                    </a:cubicBezTo>
                    <a:cubicBezTo>
                      <a:pt x="1676" y="709"/>
                      <a:pt x="1688" y="710"/>
                      <a:pt x="1696" y="715"/>
                    </a:cubicBezTo>
                    <a:close/>
                    <a:moveTo>
                      <a:pt x="2820" y="727"/>
                    </a:moveTo>
                    <a:cubicBezTo>
                      <a:pt x="2816" y="709"/>
                      <a:pt x="2796" y="708"/>
                      <a:pt x="2784" y="699"/>
                    </a:cubicBezTo>
                    <a:cubicBezTo>
                      <a:pt x="2788" y="716"/>
                      <a:pt x="2804" y="721"/>
                      <a:pt x="2820" y="727"/>
                    </a:cubicBezTo>
                    <a:close/>
                    <a:moveTo>
                      <a:pt x="5224" y="727"/>
                    </a:moveTo>
                    <a:cubicBezTo>
                      <a:pt x="5232" y="719"/>
                      <a:pt x="5219" y="712"/>
                      <a:pt x="5212" y="707"/>
                    </a:cubicBezTo>
                    <a:cubicBezTo>
                      <a:pt x="5211" y="718"/>
                      <a:pt x="5212" y="729"/>
                      <a:pt x="5224" y="727"/>
                    </a:cubicBezTo>
                    <a:close/>
                    <a:moveTo>
                      <a:pt x="5532" y="715"/>
                    </a:moveTo>
                    <a:cubicBezTo>
                      <a:pt x="5546" y="715"/>
                      <a:pt x="5533" y="721"/>
                      <a:pt x="5540" y="731"/>
                    </a:cubicBezTo>
                    <a:cubicBezTo>
                      <a:pt x="5552" y="711"/>
                      <a:pt x="5570" y="755"/>
                      <a:pt x="5576" y="719"/>
                    </a:cubicBezTo>
                    <a:cubicBezTo>
                      <a:pt x="5560" y="725"/>
                      <a:pt x="5545" y="696"/>
                      <a:pt x="5532" y="715"/>
                    </a:cubicBezTo>
                    <a:close/>
                    <a:moveTo>
                      <a:pt x="5256" y="735"/>
                    </a:moveTo>
                    <a:cubicBezTo>
                      <a:pt x="5258" y="727"/>
                      <a:pt x="5265" y="725"/>
                      <a:pt x="5264" y="715"/>
                    </a:cubicBezTo>
                    <a:cubicBezTo>
                      <a:pt x="5258" y="715"/>
                      <a:pt x="5255" y="713"/>
                      <a:pt x="5252" y="711"/>
                    </a:cubicBezTo>
                    <a:cubicBezTo>
                      <a:pt x="5254" y="718"/>
                      <a:pt x="5247" y="735"/>
                      <a:pt x="5256" y="735"/>
                    </a:cubicBezTo>
                    <a:close/>
                    <a:moveTo>
                      <a:pt x="5520" y="715"/>
                    </a:moveTo>
                    <a:cubicBezTo>
                      <a:pt x="5508" y="720"/>
                      <a:pt x="5498" y="703"/>
                      <a:pt x="5492" y="715"/>
                    </a:cubicBezTo>
                    <a:cubicBezTo>
                      <a:pt x="5504" y="720"/>
                      <a:pt x="5513" y="734"/>
                      <a:pt x="5520" y="715"/>
                    </a:cubicBezTo>
                    <a:close/>
                    <a:moveTo>
                      <a:pt x="2848" y="735"/>
                    </a:moveTo>
                    <a:cubicBezTo>
                      <a:pt x="2844" y="732"/>
                      <a:pt x="2835" y="714"/>
                      <a:pt x="2828" y="727"/>
                    </a:cubicBezTo>
                    <a:cubicBezTo>
                      <a:pt x="2835" y="727"/>
                      <a:pt x="2840" y="749"/>
                      <a:pt x="2848" y="735"/>
                    </a:cubicBezTo>
                    <a:close/>
                    <a:moveTo>
                      <a:pt x="3368" y="747"/>
                    </a:moveTo>
                    <a:cubicBezTo>
                      <a:pt x="3381" y="746"/>
                      <a:pt x="3370" y="769"/>
                      <a:pt x="3388" y="763"/>
                    </a:cubicBezTo>
                    <a:cubicBezTo>
                      <a:pt x="3392" y="750"/>
                      <a:pt x="3375" y="736"/>
                      <a:pt x="3368" y="747"/>
                    </a:cubicBezTo>
                    <a:close/>
                    <a:moveTo>
                      <a:pt x="3404" y="751"/>
                    </a:moveTo>
                    <a:cubicBezTo>
                      <a:pt x="3399" y="737"/>
                      <a:pt x="3393" y="724"/>
                      <a:pt x="3376" y="723"/>
                    </a:cubicBezTo>
                    <a:cubicBezTo>
                      <a:pt x="3381" y="737"/>
                      <a:pt x="3383" y="753"/>
                      <a:pt x="3404" y="751"/>
                    </a:cubicBezTo>
                    <a:close/>
                    <a:moveTo>
                      <a:pt x="4184" y="735"/>
                    </a:moveTo>
                    <a:cubicBezTo>
                      <a:pt x="4181" y="734"/>
                      <a:pt x="4179" y="732"/>
                      <a:pt x="4180" y="727"/>
                    </a:cubicBezTo>
                    <a:cubicBezTo>
                      <a:pt x="4175" y="727"/>
                      <a:pt x="4169" y="727"/>
                      <a:pt x="4164" y="727"/>
                    </a:cubicBezTo>
                    <a:cubicBezTo>
                      <a:pt x="4161" y="737"/>
                      <a:pt x="4183" y="742"/>
                      <a:pt x="4184" y="735"/>
                    </a:cubicBezTo>
                    <a:close/>
                    <a:moveTo>
                      <a:pt x="2316" y="751"/>
                    </a:moveTo>
                    <a:cubicBezTo>
                      <a:pt x="2318" y="739"/>
                      <a:pt x="2301" y="744"/>
                      <a:pt x="2300" y="735"/>
                    </a:cubicBezTo>
                    <a:cubicBezTo>
                      <a:pt x="2292" y="743"/>
                      <a:pt x="2303" y="753"/>
                      <a:pt x="2316" y="751"/>
                    </a:cubicBezTo>
                    <a:close/>
                    <a:moveTo>
                      <a:pt x="3744" y="783"/>
                    </a:moveTo>
                    <a:cubicBezTo>
                      <a:pt x="3749" y="762"/>
                      <a:pt x="3724" y="771"/>
                      <a:pt x="3728" y="751"/>
                    </a:cubicBezTo>
                    <a:cubicBezTo>
                      <a:pt x="3742" y="753"/>
                      <a:pt x="3753" y="752"/>
                      <a:pt x="3748" y="735"/>
                    </a:cubicBezTo>
                    <a:cubicBezTo>
                      <a:pt x="3735" y="739"/>
                      <a:pt x="3739" y="735"/>
                      <a:pt x="3724" y="735"/>
                    </a:cubicBezTo>
                    <a:cubicBezTo>
                      <a:pt x="3719" y="745"/>
                      <a:pt x="3716" y="785"/>
                      <a:pt x="3744" y="783"/>
                    </a:cubicBezTo>
                    <a:close/>
                    <a:moveTo>
                      <a:pt x="4784" y="747"/>
                    </a:moveTo>
                    <a:cubicBezTo>
                      <a:pt x="4785" y="736"/>
                      <a:pt x="4778" y="734"/>
                      <a:pt x="4768" y="735"/>
                    </a:cubicBezTo>
                    <a:cubicBezTo>
                      <a:pt x="4767" y="746"/>
                      <a:pt x="4774" y="748"/>
                      <a:pt x="4784" y="747"/>
                    </a:cubicBezTo>
                    <a:close/>
                    <a:moveTo>
                      <a:pt x="3344" y="747"/>
                    </a:moveTo>
                    <a:cubicBezTo>
                      <a:pt x="3352" y="749"/>
                      <a:pt x="3354" y="756"/>
                      <a:pt x="3364" y="755"/>
                    </a:cubicBezTo>
                    <a:cubicBezTo>
                      <a:pt x="3363" y="745"/>
                      <a:pt x="3346" y="733"/>
                      <a:pt x="3344" y="747"/>
                    </a:cubicBezTo>
                    <a:close/>
                    <a:moveTo>
                      <a:pt x="5088" y="755"/>
                    </a:moveTo>
                    <a:cubicBezTo>
                      <a:pt x="5096" y="755"/>
                      <a:pt x="5104" y="755"/>
                      <a:pt x="5112" y="755"/>
                    </a:cubicBezTo>
                    <a:cubicBezTo>
                      <a:pt x="5112" y="742"/>
                      <a:pt x="5101" y="740"/>
                      <a:pt x="5088" y="739"/>
                    </a:cubicBezTo>
                    <a:cubicBezTo>
                      <a:pt x="5088" y="744"/>
                      <a:pt x="5088" y="750"/>
                      <a:pt x="5088" y="755"/>
                    </a:cubicBezTo>
                    <a:close/>
                    <a:moveTo>
                      <a:pt x="6872" y="767"/>
                    </a:moveTo>
                    <a:cubicBezTo>
                      <a:pt x="6879" y="760"/>
                      <a:pt x="6888" y="757"/>
                      <a:pt x="6888" y="743"/>
                    </a:cubicBezTo>
                    <a:cubicBezTo>
                      <a:pt x="6883" y="743"/>
                      <a:pt x="6882" y="738"/>
                      <a:pt x="6876" y="739"/>
                    </a:cubicBezTo>
                    <a:cubicBezTo>
                      <a:pt x="6878" y="750"/>
                      <a:pt x="6860" y="759"/>
                      <a:pt x="6872" y="767"/>
                    </a:cubicBezTo>
                    <a:close/>
                    <a:moveTo>
                      <a:pt x="3712" y="767"/>
                    </a:moveTo>
                    <a:cubicBezTo>
                      <a:pt x="3714" y="751"/>
                      <a:pt x="3698" y="751"/>
                      <a:pt x="3692" y="743"/>
                    </a:cubicBezTo>
                    <a:cubicBezTo>
                      <a:pt x="3694" y="755"/>
                      <a:pt x="3702" y="763"/>
                      <a:pt x="3712" y="767"/>
                    </a:cubicBezTo>
                    <a:close/>
                    <a:moveTo>
                      <a:pt x="5244" y="763"/>
                    </a:moveTo>
                    <a:cubicBezTo>
                      <a:pt x="5230" y="764"/>
                      <a:pt x="5218" y="742"/>
                      <a:pt x="5212" y="759"/>
                    </a:cubicBezTo>
                    <a:cubicBezTo>
                      <a:pt x="5222" y="758"/>
                      <a:pt x="5239" y="772"/>
                      <a:pt x="5244" y="763"/>
                    </a:cubicBezTo>
                    <a:close/>
                    <a:moveTo>
                      <a:pt x="5412" y="771"/>
                    </a:moveTo>
                    <a:cubicBezTo>
                      <a:pt x="5430" y="778"/>
                      <a:pt x="5426" y="750"/>
                      <a:pt x="5416" y="751"/>
                    </a:cubicBezTo>
                    <a:cubicBezTo>
                      <a:pt x="5418" y="761"/>
                      <a:pt x="5409" y="760"/>
                      <a:pt x="5412" y="771"/>
                    </a:cubicBezTo>
                    <a:close/>
                    <a:moveTo>
                      <a:pt x="4216" y="767"/>
                    </a:moveTo>
                    <a:cubicBezTo>
                      <a:pt x="4215" y="779"/>
                      <a:pt x="4229" y="775"/>
                      <a:pt x="4236" y="779"/>
                    </a:cubicBezTo>
                    <a:cubicBezTo>
                      <a:pt x="4237" y="770"/>
                      <a:pt x="4235" y="764"/>
                      <a:pt x="4228" y="763"/>
                    </a:cubicBezTo>
                    <a:cubicBezTo>
                      <a:pt x="4227" y="768"/>
                      <a:pt x="4222" y="767"/>
                      <a:pt x="4216" y="767"/>
                    </a:cubicBezTo>
                    <a:close/>
                    <a:moveTo>
                      <a:pt x="5748" y="803"/>
                    </a:moveTo>
                    <a:cubicBezTo>
                      <a:pt x="5761" y="800"/>
                      <a:pt x="5760" y="809"/>
                      <a:pt x="5768" y="811"/>
                    </a:cubicBezTo>
                    <a:cubicBezTo>
                      <a:pt x="5766" y="794"/>
                      <a:pt x="5758" y="763"/>
                      <a:pt x="5744" y="771"/>
                    </a:cubicBezTo>
                    <a:cubicBezTo>
                      <a:pt x="5753" y="780"/>
                      <a:pt x="5770" y="797"/>
                      <a:pt x="5748" y="803"/>
                    </a:cubicBezTo>
                    <a:close/>
                    <a:moveTo>
                      <a:pt x="1964" y="799"/>
                    </a:moveTo>
                    <a:cubicBezTo>
                      <a:pt x="1963" y="785"/>
                      <a:pt x="1952" y="782"/>
                      <a:pt x="1940" y="779"/>
                    </a:cubicBezTo>
                    <a:cubicBezTo>
                      <a:pt x="1941" y="793"/>
                      <a:pt x="1958" y="790"/>
                      <a:pt x="1964" y="799"/>
                    </a:cubicBezTo>
                    <a:close/>
                    <a:moveTo>
                      <a:pt x="6892" y="795"/>
                    </a:moveTo>
                    <a:cubicBezTo>
                      <a:pt x="6892" y="790"/>
                      <a:pt x="6892" y="784"/>
                      <a:pt x="6892" y="779"/>
                    </a:cubicBezTo>
                    <a:cubicBezTo>
                      <a:pt x="6888" y="779"/>
                      <a:pt x="6884" y="779"/>
                      <a:pt x="6880" y="779"/>
                    </a:cubicBezTo>
                    <a:cubicBezTo>
                      <a:pt x="6877" y="792"/>
                      <a:pt x="6886" y="792"/>
                      <a:pt x="6892" y="795"/>
                    </a:cubicBezTo>
                    <a:close/>
                    <a:moveTo>
                      <a:pt x="5372" y="815"/>
                    </a:moveTo>
                    <a:cubicBezTo>
                      <a:pt x="5373" y="807"/>
                      <a:pt x="5407" y="804"/>
                      <a:pt x="5380" y="803"/>
                    </a:cubicBezTo>
                    <a:cubicBezTo>
                      <a:pt x="5380" y="799"/>
                      <a:pt x="5380" y="795"/>
                      <a:pt x="5380" y="791"/>
                    </a:cubicBezTo>
                    <a:cubicBezTo>
                      <a:pt x="5376" y="791"/>
                      <a:pt x="5372" y="791"/>
                      <a:pt x="5368" y="791"/>
                    </a:cubicBezTo>
                    <a:cubicBezTo>
                      <a:pt x="5370" y="798"/>
                      <a:pt x="5363" y="815"/>
                      <a:pt x="5372" y="815"/>
                    </a:cubicBezTo>
                    <a:close/>
                    <a:moveTo>
                      <a:pt x="6056" y="803"/>
                    </a:moveTo>
                    <a:cubicBezTo>
                      <a:pt x="6051" y="803"/>
                      <a:pt x="6052" y="796"/>
                      <a:pt x="6048" y="795"/>
                    </a:cubicBezTo>
                    <a:cubicBezTo>
                      <a:pt x="6048" y="801"/>
                      <a:pt x="6050" y="804"/>
                      <a:pt x="6052" y="807"/>
                    </a:cubicBezTo>
                    <a:cubicBezTo>
                      <a:pt x="6062" y="805"/>
                      <a:pt x="6073" y="804"/>
                      <a:pt x="6072" y="791"/>
                    </a:cubicBezTo>
                    <a:cubicBezTo>
                      <a:pt x="6056" y="785"/>
                      <a:pt x="6064" y="801"/>
                      <a:pt x="6056" y="803"/>
                    </a:cubicBezTo>
                    <a:close/>
                    <a:moveTo>
                      <a:pt x="2172" y="835"/>
                    </a:moveTo>
                    <a:cubicBezTo>
                      <a:pt x="2173" y="839"/>
                      <a:pt x="2176" y="841"/>
                      <a:pt x="2180" y="843"/>
                    </a:cubicBezTo>
                    <a:cubicBezTo>
                      <a:pt x="2181" y="836"/>
                      <a:pt x="2183" y="830"/>
                      <a:pt x="2188" y="827"/>
                    </a:cubicBezTo>
                    <a:cubicBezTo>
                      <a:pt x="2194" y="839"/>
                      <a:pt x="2235" y="826"/>
                      <a:pt x="2236" y="807"/>
                    </a:cubicBezTo>
                    <a:cubicBezTo>
                      <a:pt x="2224" y="806"/>
                      <a:pt x="2224" y="816"/>
                      <a:pt x="2212" y="815"/>
                    </a:cubicBezTo>
                    <a:cubicBezTo>
                      <a:pt x="2190" y="791"/>
                      <a:pt x="2141" y="802"/>
                      <a:pt x="2096" y="803"/>
                    </a:cubicBezTo>
                    <a:cubicBezTo>
                      <a:pt x="2098" y="826"/>
                      <a:pt x="2074" y="817"/>
                      <a:pt x="2060" y="815"/>
                    </a:cubicBezTo>
                    <a:cubicBezTo>
                      <a:pt x="2058" y="822"/>
                      <a:pt x="2066" y="825"/>
                      <a:pt x="2060" y="827"/>
                    </a:cubicBezTo>
                    <a:cubicBezTo>
                      <a:pt x="2046" y="830"/>
                      <a:pt x="2039" y="806"/>
                      <a:pt x="2028" y="819"/>
                    </a:cubicBezTo>
                    <a:cubicBezTo>
                      <a:pt x="2035" y="825"/>
                      <a:pt x="2044" y="830"/>
                      <a:pt x="2052" y="835"/>
                    </a:cubicBezTo>
                    <a:cubicBezTo>
                      <a:pt x="2042" y="851"/>
                      <a:pt x="2073" y="881"/>
                      <a:pt x="2044" y="895"/>
                    </a:cubicBezTo>
                    <a:cubicBezTo>
                      <a:pt x="2050" y="929"/>
                      <a:pt x="2131" y="914"/>
                      <a:pt x="2116" y="879"/>
                    </a:cubicBezTo>
                    <a:cubicBezTo>
                      <a:pt x="2147" y="860"/>
                      <a:pt x="2150" y="861"/>
                      <a:pt x="2172" y="835"/>
                    </a:cubicBezTo>
                    <a:close/>
                    <a:moveTo>
                      <a:pt x="3988" y="975"/>
                    </a:moveTo>
                    <a:cubicBezTo>
                      <a:pt x="4003" y="981"/>
                      <a:pt x="3996" y="964"/>
                      <a:pt x="4008" y="967"/>
                    </a:cubicBezTo>
                    <a:cubicBezTo>
                      <a:pt x="4009" y="959"/>
                      <a:pt x="4003" y="959"/>
                      <a:pt x="4000" y="955"/>
                    </a:cubicBezTo>
                    <a:cubicBezTo>
                      <a:pt x="4021" y="945"/>
                      <a:pt x="4034" y="963"/>
                      <a:pt x="4048" y="935"/>
                    </a:cubicBezTo>
                    <a:cubicBezTo>
                      <a:pt x="4039" y="929"/>
                      <a:pt x="4018" y="935"/>
                      <a:pt x="4016" y="923"/>
                    </a:cubicBezTo>
                    <a:cubicBezTo>
                      <a:pt x="4017" y="915"/>
                      <a:pt x="4024" y="912"/>
                      <a:pt x="4028" y="907"/>
                    </a:cubicBezTo>
                    <a:cubicBezTo>
                      <a:pt x="4020" y="904"/>
                      <a:pt x="4019" y="895"/>
                      <a:pt x="4012" y="891"/>
                    </a:cubicBezTo>
                    <a:cubicBezTo>
                      <a:pt x="4028" y="894"/>
                      <a:pt x="4030" y="883"/>
                      <a:pt x="4040" y="879"/>
                    </a:cubicBezTo>
                    <a:cubicBezTo>
                      <a:pt x="4023" y="874"/>
                      <a:pt x="4029" y="844"/>
                      <a:pt x="4016" y="835"/>
                    </a:cubicBezTo>
                    <a:cubicBezTo>
                      <a:pt x="4026" y="828"/>
                      <a:pt x="4030" y="840"/>
                      <a:pt x="4036" y="831"/>
                    </a:cubicBezTo>
                    <a:cubicBezTo>
                      <a:pt x="4031" y="814"/>
                      <a:pt x="4016" y="835"/>
                      <a:pt x="4012" y="827"/>
                    </a:cubicBezTo>
                    <a:cubicBezTo>
                      <a:pt x="4022" y="812"/>
                      <a:pt x="4004" y="809"/>
                      <a:pt x="4012" y="799"/>
                    </a:cubicBezTo>
                    <a:cubicBezTo>
                      <a:pt x="3973" y="802"/>
                      <a:pt x="3960" y="852"/>
                      <a:pt x="3928" y="875"/>
                    </a:cubicBezTo>
                    <a:cubicBezTo>
                      <a:pt x="3928" y="884"/>
                      <a:pt x="3928" y="894"/>
                      <a:pt x="3928" y="903"/>
                    </a:cubicBezTo>
                    <a:cubicBezTo>
                      <a:pt x="3912" y="903"/>
                      <a:pt x="3912" y="932"/>
                      <a:pt x="3896" y="919"/>
                    </a:cubicBezTo>
                    <a:cubicBezTo>
                      <a:pt x="3890" y="927"/>
                      <a:pt x="3894" y="943"/>
                      <a:pt x="3876" y="939"/>
                    </a:cubicBezTo>
                    <a:cubicBezTo>
                      <a:pt x="3873" y="969"/>
                      <a:pt x="3865" y="986"/>
                      <a:pt x="3872" y="1019"/>
                    </a:cubicBezTo>
                    <a:cubicBezTo>
                      <a:pt x="3858" y="1038"/>
                      <a:pt x="3830" y="1044"/>
                      <a:pt x="3812" y="1059"/>
                    </a:cubicBezTo>
                    <a:cubicBezTo>
                      <a:pt x="3818" y="1060"/>
                      <a:pt x="3827" y="1058"/>
                      <a:pt x="3828" y="1063"/>
                    </a:cubicBezTo>
                    <a:cubicBezTo>
                      <a:pt x="3818" y="1076"/>
                      <a:pt x="3812" y="1091"/>
                      <a:pt x="3824" y="1107"/>
                    </a:cubicBezTo>
                    <a:cubicBezTo>
                      <a:pt x="3782" y="1100"/>
                      <a:pt x="3793" y="1145"/>
                      <a:pt x="3764" y="1151"/>
                    </a:cubicBezTo>
                    <a:cubicBezTo>
                      <a:pt x="3760" y="1143"/>
                      <a:pt x="3737" y="1146"/>
                      <a:pt x="3732" y="1151"/>
                    </a:cubicBezTo>
                    <a:cubicBezTo>
                      <a:pt x="3739" y="1159"/>
                      <a:pt x="3744" y="1154"/>
                      <a:pt x="3748" y="1159"/>
                    </a:cubicBezTo>
                    <a:cubicBezTo>
                      <a:pt x="3748" y="1165"/>
                      <a:pt x="3750" y="1168"/>
                      <a:pt x="3752" y="1171"/>
                    </a:cubicBezTo>
                    <a:cubicBezTo>
                      <a:pt x="3731" y="1191"/>
                      <a:pt x="3718" y="1220"/>
                      <a:pt x="3700" y="1243"/>
                    </a:cubicBezTo>
                    <a:cubicBezTo>
                      <a:pt x="3691" y="1232"/>
                      <a:pt x="3674" y="1235"/>
                      <a:pt x="3664" y="1243"/>
                    </a:cubicBezTo>
                    <a:cubicBezTo>
                      <a:pt x="3659" y="1272"/>
                      <a:pt x="3675" y="1296"/>
                      <a:pt x="3696" y="1319"/>
                    </a:cubicBezTo>
                    <a:cubicBezTo>
                      <a:pt x="3691" y="1326"/>
                      <a:pt x="3697" y="1344"/>
                      <a:pt x="3684" y="1343"/>
                    </a:cubicBezTo>
                    <a:cubicBezTo>
                      <a:pt x="3696" y="1379"/>
                      <a:pt x="3730" y="1412"/>
                      <a:pt x="3772" y="1395"/>
                    </a:cubicBezTo>
                    <a:cubicBezTo>
                      <a:pt x="3771" y="1386"/>
                      <a:pt x="3766" y="1380"/>
                      <a:pt x="3768" y="1367"/>
                    </a:cubicBezTo>
                    <a:cubicBezTo>
                      <a:pt x="3758" y="1368"/>
                      <a:pt x="3751" y="1366"/>
                      <a:pt x="3752" y="1355"/>
                    </a:cubicBezTo>
                    <a:cubicBezTo>
                      <a:pt x="3758" y="1357"/>
                      <a:pt x="3759" y="1360"/>
                      <a:pt x="3764" y="1355"/>
                    </a:cubicBezTo>
                    <a:cubicBezTo>
                      <a:pt x="3748" y="1320"/>
                      <a:pt x="3766" y="1292"/>
                      <a:pt x="3808" y="1299"/>
                    </a:cubicBezTo>
                    <a:cubicBezTo>
                      <a:pt x="3814" y="1285"/>
                      <a:pt x="3791" y="1282"/>
                      <a:pt x="3804" y="1275"/>
                    </a:cubicBezTo>
                    <a:cubicBezTo>
                      <a:pt x="3804" y="1286"/>
                      <a:pt x="3813" y="1294"/>
                      <a:pt x="3820" y="1287"/>
                    </a:cubicBezTo>
                    <a:cubicBezTo>
                      <a:pt x="3821" y="1270"/>
                      <a:pt x="3808" y="1267"/>
                      <a:pt x="3804" y="1255"/>
                    </a:cubicBezTo>
                    <a:cubicBezTo>
                      <a:pt x="3815" y="1254"/>
                      <a:pt x="3808" y="1235"/>
                      <a:pt x="3816" y="1231"/>
                    </a:cubicBezTo>
                    <a:cubicBezTo>
                      <a:pt x="3817" y="1237"/>
                      <a:pt x="3815" y="1246"/>
                      <a:pt x="3820" y="1247"/>
                    </a:cubicBezTo>
                    <a:cubicBezTo>
                      <a:pt x="3820" y="1235"/>
                      <a:pt x="3825" y="1228"/>
                      <a:pt x="3848" y="1231"/>
                    </a:cubicBezTo>
                    <a:cubicBezTo>
                      <a:pt x="3851" y="1222"/>
                      <a:pt x="3853" y="1212"/>
                      <a:pt x="3860" y="1199"/>
                    </a:cubicBezTo>
                    <a:cubicBezTo>
                      <a:pt x="3864" y="1203"/>
                      <a:pt x="3861" y="1214"/>
                      <a:pt x="3872" y="1211"/>
                    </a:cubicBezTo>
                    <a:cubicBezTo>
                      <a:pt x="3866" y="1178"/>
                      <a:pt x="3846" y="1089"/>
                      <a:pt x="3896" y="1107"/>
                    </a:cubicBezTo>
                    <a:cubicBezTo>
                      <a:pt x="3901" y="1075"/>
                      <a:pt x="3936" y="1073"/>
                      <a:pt x="3948" y="1047"/>
                    </a:cubicBezTo>
                    <a:cubicBezTo>
                      <a:pt x="3953" y="1047"/>
                      <a:pt x="3952" y="1054"/>
                      <a:pt x="3956" y="1055"/>
                    </a:cubicBezTo>
                    <a:cubicBezTo>
                      <a:pt x="3962" y="1041"/>
                      <a:pt x="3976" y="1035"/>
                      <a:pt x="3992" y="1031"/>
                    </a:cubicBezTo>
                    <a:cubicBezTo>
                      <a:pt x="3990" y="1004"/>
                      <a:pt x="3991" y="996"/>
                      <a:pt x="3988" y="975"/>
                    </a:cubicBezTo>
                    <a:close/>
                    <a:moveTo>
                      <a:pt x="4736" y="823"/>
                    </a:moveTo>
                    <a:cubicBezTo>
                      <a:pt x="4741" y="826"/>
                      <a:pt x="4747" y="828"/>
                      <a:pt x="4756" y="827"/>
                    </a:cubicBezTo>
                    <a:cubicBezTo>
                      <a:pt x="4760" y="812"/>
                      <a:pt x="4736" y="811"/>
                      <a:pt x="4736" y="823"/>
                    </a:cubicBezTo>
                    <a:close/>
                    <a:moveTo>
                      <a:pt x="3808" y="891"/>
                    </a:moveTo>
                    <a:cubicBezTo>
                      <a:pt x="3792" y="870"/>
                      <a:pt x="3795" y="829"/>
                      <a:pt x="3756" y="831"/>
                    </a:cubicBezTo>
                    <a:cubicBezTo>
                      <a:pt x="3750" y="849"/>
                      <a:pt x="3727" y="850"/>
                      <a:pt x="3732" y="879"/>
                    </a:cubicBezTo>
                    <a:cubicBezTo>
                      <a:pt x="3715" y="880"/>
                      <a:pt x="3704" y="902"/>
                      <a:pt x="3688" y="891"/>
                    </a:cubicBezTo>
                    <a:cubicBezTo>
                      <a:pt x="3683" y="904"/>
                      <a:pt x="3701" y="894"/>
                      <a:pt x="3696" y="907"/>
                    </a:cubicBezTo>
                    <a:cubicBezTo>
                      <a:pt x="3692" y="907"/>
                      <a:pt x="3691" y="910"/>
                      <a:pt x="3688" y="911"/>
                    </a:cubicBezTo>
                    <a:cubicBezTo>
                      <a:pt x="3680" y="907"/>
                      <a:pt x="3676" y="899"/>
                      <a:pt x="3664" y="899"/>
                    </a:cubicBezTo>
                    <a:cubicBezTo>
                      <a:pt x="3673" y="939"/>
                      <a:pt x="3622" y="930"/>
                      <a:pt x="3636" y="963"/>
                    </a:cubicBezTo>
                    <a:cubicBezTo>
                      <a:pt x="3615" y="970"/>
                      <a:pt x="3604" y="1003"/>
                      <a:pt x="3604" y="1019"/>
                    </a:cubicBezTo>
                    <a:cubicBezTo>
                      <a:pt x="3581" y="1028"/>
                      <a:pt x="3579" y="1033"/>
                      <a:pt x="3560" y="1031"/>
                    </a:cubicBezTo>
                    <a:cubicBezTo>
                      <a:pt x="3586" y="1046"/>
                      <a:pt x="3546" y="1064"/>
                      <a:pt x="3560" y="1083"/>
                    </a:cubicBezTo>
                    <a:cubicBezTo>
                      <a:pt x="3552" y="1085"/>
                      <a:pt x="3553" y="1094"/>
                      <a:pt x="3540" y="1091"/>
                    </a:cubicBezTo>
                    <a:cubicBezTo>
                      <a:pt x="3537" y="1102"/>
                      <a:pt x="3546" y="1101"/>
                      <a:pt x="3544" y="1111"/>
                    </a:cubicBezTo>
                    <a:cubicBezTo>
                      <a:pt x="3531" y="1124"/>
                      <a:pt x="3489" y="1127"/>
                      <a:pt x="3504" y="1155"/>
                    </a:cubicBezTo>
                    <a:cubicBezTo>
                      <a:pt x="3491" y="1157"/>
                      <a:pt x="3482" y="1162"/>
                      <a:pt x="3472" y="1167"/>
                    </a:cubicBezTo>
                    <a:cubicBezTo>
                      <a:pt x="3470" y="1182"/>
                      <a:pt x="3491" y="1175"/>
                      <a:pt x="3484" y="1195"/>
                    </a:cubicBezTo>
                    <a:cubicBezTo>
                      <a:pt x="3466" y="1188"/>
                      <a:pt x="3477" y="1209"/>
                      <a:pt x="3468" y="1211"/>
                    </a:cubicBezTo>
                    <a:cubicBezTo>
                      <a:pt x="3451" y="1200"/>
                      <a:pt x="3459" y="1222"/>
                      <a:pt x="3440" y="1219"/>
                    </a:cubicBezTo>
                    <a:cubicBezTo>
                      <a:pt x="3440" y="1230"/>
                      <a:pt x="3440" y="1240"/>
                      <a:pt x="3440" y="1251"/>
                    </a:cubicBezTo>
                    <a:cubicBezTo>
                      <a:pt x="3421" y="1251"/>
                      <a:pt x="3425" y="1280"/>
                      <a:pt x="3404" y="1267"/>
                    </a:cubicBezTo>
                    <a:cubicBezTo>
                      <a:pt x="3403" y="1284"/>
                      <a:pt x="3424" y="1279"/>
                      <a:pt x="3420" y="1299"/>
                    </a:cubicBezTo>
                    <a:cubicBezTo>
                      <a:pt x="3389" y="1306"/>
                      <a:pt x="3366" y="1339"/>
                      <a:pt x="3368" y="1367"/>
                    </a:cubicBezTo>
                    <a:cubicBezTo>
                      <a:pt x="3347" y="1372"/>
                      <a:pt x="3345" y="1387"/>
                      <a:pt x="3344" y="1403"/>
                    </a:cubicBezTo>
                    <a:cubicBezTo>
                      <a:pt x="3367" y="1411"/>
                      <a:pt x="3392" y="1409"/>
                      <a:pt x="3404" y="1419"/>
                    </a:cubicBezTo>
                    <a:cubicBezTo>
                      <a:pt x="3404" y="1404"/>
                      <a:pt x="3416" y="1401"/>
                      <a:pt x="3432" y="1403"/>
                    </a:cubicBezTo>
                    <a:cubicBezTo>
                      <a:pt x="3439" y="1390"/>
                      <a:pt x="3441" y="1384"/>
                      <a:pt x="3452" y="1383"/>
                    </a:cubicBezTo>
                    <a:cubicBezTo>
                      <a:pt x="3445" y="1365"/>
                      <a:pt x="3465" y="1340"/>
                      <a:pt x="3472" y="1323"/>
                    </a:cubicBezTo>
                    <a:cubicBezTo>
                      <a:pt x="3465" y="1317"/>
                      <a:pt x="3463" y="1305"/>
                      <a:pt x="3464" y="1291"/>
                    </a:cubicBezTo>
                    <a:cubicBezTo>
                      <a:pt x="3482" y="1297"/>
                      <a:pt x="3481" y="1291"/>
                      <a:pt x="3488" y="1279"/>
                    </a:cubicBezTo>
                    <a:cubicBezTo>
                      <a:pt x="3502" y="1294"/>
                      <a:pt x="3517" y="1308"/>
                      <a:pt x="3536" y="1319"/>
                    </a:cubicBezTo>
                    <a:cubicBezTo>
                      <a:pt x="3531" y="1320"/>
                      <a:pt x="3525" y="1318"/>
                      <a:pt x="3524" y="1323"/>
                    </a:cubicBezTo>
                    <a:cubicBezTo>
                      <a:pt x="3537" y="1338"/>
                      <a:pt x="3540" y="1331"/>
                      <a:pt x="3560" y="1327"/>
                    </a:cubicBezTo>
                    <a:cubicBezTo>
                      <a:pt x="3576" y="1281"/>
                      <a:pt x="3585" y="1273"/>
                      <a:pt x="3592" y="1219"/>
                    </a:cubicBezTo>
                    <a:cubicBezTo>
                      <a:pt x="3616" y="1225"/>
                      <a:pt x="3602" y="1194"/>
                      <a:pt x="3620" y="1195"/>
                    </a:cubicBezTo>
                    <a:cubicBezTo>
                      <a:pt x="3621" y="1187"/>
                      <a:pt x="3615" y="1187"/>
                      <a:pt x="3612" y="1183"/>
                    </a:cubicBezTo>
                    <a:cubicBezTo>
                      <a:pt x="3618" y="1183"/>
                      <a:pt x="3621" y="1185"/>
                      <a:pt x="3624" y="1187"/>
                    </a:cubicBezTo>
                    <a:cubicBezTo>
                      <a:pt x="3626" y="1162"/>
                      <a:pt x="3640" y="1150"/>
                      <a:pt x="3628" y="1131"/>
                    </a:cubicBezTo>
                    <a:cubicBezTo>
                      <a:pt x="3657" y="1127"/>
                      <a:pt x="3645" y="1093"/>
                      <a:pt x="3664" y="1087"/>
                    </a:cubicBezTo>
                    <a:cubicBezTo>
                      <a:pt x="3676" y="1090"/>
                      <a:pt x="3681" y="1099"/>
                      <a:pt x="3688" y="1107"/>
                    </a:cubicBezTo>
                    <a:cubicBezTo>
                      <a:pt x="3699" y="1094"/>
                      <a:pt x="3677" y="1089"/>
                      <a:pt x="3672" y="1079"/>
                    </a:cubicBezTo>
                    <a:cubicBezTo>
                      <a:pt x="3680" y="1077"/>
                      <a:pt x="3696" y="1084"/>
                      <a:pt x="3692" y="1071"/>
                    </a:cubicBezTo>
                    <a:cubicBezTo>
                      <a:pt x="3675" y="1064"/>
                      <a:pt x="3698" y="1048"/>
                      <a:pt x="3688" y="1027"/>
                    </a:cubicBezTo>
                    <a:cubicBezTo>
                      <a:pt x="3710" y="1014"/>
                      <a:pt x="3734" y="1013"/>
                      <a:pt x="3752" y="1023"/>
                    </a:cubicBezTo>
                    <a:cubicBezTo>
                      <a:pt x="3754" y="1010"/>
                      <a:pt x="3749" y="1004"/>
                      <a:pt x="3748" y="995"/>
                    </a:cubicBezTo>
                    <a:cubicBezTo>
                      <a:pt x="3762" y="992"/>
                      <a:pt x="3763" y="1001"/>
                      <a:pt x="3776" y="999"/>
                    </a:cubicBezTo>
                    <a:cubicBezTo>
                      <a:pt x="3749" y="967"/>
                      <a:pt x="3794" y="914"/>
                      <a:pt x="3808" y="891"/>
                    </a:cubicBezTo>
                    <a:close/>
                    <a:moveTo>
                      <a:pt x="3856" y="859"/>
                    </a:moveTo>
                    <a:cubicBezTo>
                      <a:pt x="3857" y="862"/>
                      <a:pt x="3856" y="867"/>
                      <a:pt x="3860" y="867"/>
                    </a:cubicBezTo>
                    <a:cubicBezTo>
                      <a:pt x="3863" y="853"/>
                      <a:pt x="3851" y="848"/>
                      <a:pt x="3860" y="839"/>
                    </a:cubicBezTo>
                    <a:cubicBezTo>
                      <a:pt x="3848" y="852"/>
                      <a:pt x="3834" y="825"/>
                      <a:pt x="3840" y="835"/>
                    </a:cubicBezTo>
                    <a:cubicBezTo>
                      <a:pt x="3840" y="849"/>
                      <a:pt x="3849" y="852"/>
                      <a:pt x="3856" y="859"/>
                    </a:cubicBezTo>
                    <a:close/>
                    <a:moveTo>
                      <a:pt x="5488" y="867"/>
                    </a:moveTo>
                    <a:cubicBezTo>
                      <a:pt x="5496" y="855"/>
                      <a:pt x="5479" y="840"/>
                      <a:pt x="5472" y="831"/>
                    </a:cubicBezTo>
                    <a:cubicBezTo>
                      <a:pt x="5472" y="849"/>
                      <a:pt x="5478" y="860"/>
                      <a:pt x="5488" y="867"/>
                    </a:cubicBezTo>
                    <a:close/>
                    <a:moveTo>
                      <a:pt x="6108" y="855"/>
                    </a:moveTo>
                    <a:cubicBezTo>
                      <a:pt x="6120" y="857"/>
                      <a:pt x="6121" y="846"/>
                      <a:pt x="6120" y="835"/>
                    </a:cubicBezTo>
                    <a:cubicBezTo>
                      <a:pt x="6108" y="834"/>
                      <a:pt x="6102" y="849"/>
                      <a:pt x="6108" y="855"/>
                    </a:cubicBezTo>
                    <a:close/>
                    <a:moveTo>
                      <a:pt x="3876" y="851"/>
                    </a:moveTo>
                    <a:cubicBezTo>
                      <a:pt x="3881" y="857"/>
                      <a:pt x="3895" y="853"/>
                      <a:pt x="3900" y="859"/>
                    </a:cubicBezTo>
                    <a:cubicBezTo>
                      <a:pt x="3901" y="851"/>
                      <a:pt x="3895" y="850"/>
                      <a:pt x="3896" y="843"/>
                    </a:cubicBezTo>
                    <a:cubicBezTo>
                      <a:pt x="3886" y="842"/>
                      <a:pt x="3879" y="845"/>
                      <a:pt x="3876" y="851"/>
                    </a:cubicBezTo>
                    <a:close/>
                    <a:moveTo>
                      <a:pt x="5780" y="863"/>
                    </a:moveTo>
                    <a:cubicBezTo>
                      <a:pt x="5779" y="855"/>
                      <a:pt x="5785" y="854"/>
                      <a:pt x="5784" y="847"/>
                    </a:cubicBezTo>
                    <a:cubicBezTo>
                      <a:pt x="5764" y="844"/>
                      <a:pt x="5768" y="860"/>
                      <a:pt x="5780" y="863"/>
                    </a:cubicBezTo>
                    <a:close/>
                    <a:moveTo>
                      <a:pt x="7132" y="883"/>
                    </a:moveTo>
                    <a:cubicBezTo>
                      <a:pt x="7129" y="872"/>
                      <a:pt x="7138" y="873"/>
                      <a:pt x="7136" y="863"/>
                    </a:cubicBezTo>
                    <a:cubicBezTo>
                      <a:pt x="7121" y="859"/>
                      <a:pt x="7120" y="883"/>
                      <a:pt x="7132" y="883"/>
                    </a:cubicBezTo>
                    <a:close/>
                    <a:moveTo>
                      <a:pt x="2176" y="875"/>
                    </a:moveTo>
                    <a:cubicBezTo>
                      <a:pt x="2174" y="898"/>
                      <a:pt x="2217" y="902"/>
                      <a:pt x="2228" y="887"/>
                    </a:cubicBezTo>
                    <a:cubicBezTo>
                      <a:pt x="2210" y="889"/>
                      <a:pt x="2200" y="864"/>
                      <a:pt x="2176" y="875"/>
                    </a:cubicBezTo>
                    <a:close/>
                    <a:moveTo>
                      <a:pt x="5420" y="879"/>
                    </a:moveTo>
                    <a:cubicBezTo>
                      <a:pt x="5430" y="886"/>
                      <a:pt x="5432" y="877"/>
                      <a:pt x="5444" y="883"/>
                    </a:cubicBezTo>
                    <a:cubicBezTo>
                      <a:pt x="5444" y="880"/>
                      <a:pt x="5444" y="878"/>
                      <a:pt x="5444" y="875"/>
                    </a:cubicBezTo>
                    <a:cubicBezTo>
                      <a:pt x="5444" y="873"/>
                      <a:pt x="5443" y="870"/>
                      <a:pt x="5440" y="871"/>
                    </a:cubicBezTo>
                    <a:cubicBezTo>
                      <a:pt x="5437" y="882"/>
                      <a:pt x="5421" y="862"/>
                      <a:pt x="5420" y="879"/>
                    </a:cubicBezTo>
                    <a:close/>
                    <a:moveTo>
                      <a:pt x="7116" y="895"/>
                    </a:moveTo>
                    <a:cubicBezTo>
                      <a:pt x="7115" y="887"/>
                      <a:pt x="7121" y="886"/>
                      <a:pt x="7120" y="879"/>
                    </a:cubicBezTo>
                    <a:cubicBezTo>
                      <a:pt x="7111" y="879"/>
                      <a:pt x="7101" y="879"/>
                      <a:pt x="7092" y="879"/>
                    </a:cubicBezTo>
                    <a:cubicBezTo>
                      <a:pt x="7094" y="890"/>
                      <a:pt x="7107" y="890"/>
                      <a:pt x="7116" y="895"/>
                    </a:cubicBezTo>
                    <a:close/>
                    <a:moveTo>
                      <a:pt x="5648" y="915"/>
                    </a:moveTo>
                    <a:cubicBezTo>
                      <a:pt x="5655" y="909"/>
                      <a:pt x="5652" y="894"/>
                      <a:pt x="5644" y="891"/>
                    </a:cubicBezTo>
                    <a:cubicBezTo>
                      <a:pt x="5637" y="901"/>
                      <a:pt x="5634" y="910"/>
                      <a:pt x="5648" y="915"/>
                    </a:cubicBezTo>
                    <a:close/>
                    <a:moveTo>
                      <a:pt x="5956" y="915"/>
                    </a:moveTo>
                    <a:cubicBezTo>
                      <a:pt x="5957" y="904"/>
                      <a:pt x="5955" y="895"/>
                      <a:pt x="5948" y="891"/>
                    </a:cubicBezTo>
                    <a:cubicBezTo>
                      <a:pt x="5943" y="896"/>
                      <a:pt x="5947" y="912"/>
                      <a:pt x="5956" y="915"/>
                    </a:cubicBezTo>
                    <a:close/>
                    <a:moveTo>
                      <a:pt x="3248" y="903"/>
                    </a:moveTo>
                    <a:cubicBezTo>
                      <a:pt x="3260" y="905"/>
                      <a:pt x="3266" y="927"/>
                      <a:pt x="3280" y="915"/>
                    </a:cubicBezTo>
                    <a:cubicBezTo>
                      <a:pt x="3282" y="899"/>
                      <a:pt x="3250" y="890"/>
                      <a:pt x="3248" y="903"/>
                    </a:cubicBezTo>
                    <a:close/>
                    <a:moveTo>
                      <a:pt x="6032" y="903"/>
                    </a:moveTo>
                    <a:cubicBezTo>
                      <a:pt x="6023" y="903"/>
                      <a:pt x="6020" y="896"/>
                      <a:pt x="6008" y="899"/>
                    </a:cubicBezTo>
                    <a:cubicBezTo>
                      <a:pt x="6002" y="912"/>
                      <a:pt x="6032" y="909"/>
                      <a:pt x="6032" y="903"/>
                    </a:cubicBezTo>
                    <a:close/>
                    <a:moveTo>
                      <a:pt x="2468" y="915"/>
                    </a:moveTo>
                    <a:cubicBezTo>
                      <a:pt x="2477" y="916"/>
                      <a:pt x="2477" y="927"/>
                      <a:pt x="2484" y="931"/>
                    </a:cubicBezTo>
                    <a:cubicBezTo>
                      <a:pt x="2486" y="922"/>
                      <a:pt x="2492" y="911"/>
                      <a:pt x="2484" y="903"/>
                    </a:cubicBezTo>
                    <a:cubicBezTo>
                      <a:pt x="2479" y="904"/>
                      <a:pt x="2473" y="902"/>
                      <a:pt x="2472" y="907"/>
                    </a:cubicBezTo>
                    <a:cubicBezTo>
                      <a:pt x="2479" y="909"/>
                      <a:pt x="2470" y="911"/>
                      <a:pt x="2468" y="915"/>
                    </a:cubicBezTo>
                    <a:close/>
                    <a:moveTo>
                      <a:pt x="6676" y="911"/>
                    </a:moveTo>
                    <a:cubicBezTo>
                      <a:pt x="6691" y="920"/>
                      <a:pt x="6698" y="921"/>
                      <a:pt x="6712" y="923"/>
                    </a:cubicBezTo>
                    <a:cubicBezTo>
                      <a:pt x="6713" y="912"/>
                      <a:pt x="6697" y="914"/>
                      <a:pt x="6708" y="903"/>
                    </a:cubicBezTo>
                    <a:cubicBezTo>
                      <a:pt x="6696" y="913"/>
                      <a:pt x="6681" y="895"/>
                      <a:pt x="6676" y="911"/>
                    </a:cubicBezTo>
                    <a:close/>
                    <a:moveTo>
                      <a:pt x="2916" y="919"/>
                    </a:moveTo>
                    <a:cubicBezTo>
                      <a:pt x="2929" y="915"/>
                      <a:pt x="2921" y="932"/>
                      <a:pt x="2932" y="931"/>
                    </a:cubicBezTo>
                    <a:cubicBezTo>
                      <a:pt x="2929" y="920"/>
                      <a:pt x="2940" y="923"/>
                      <a:pt x="2940" y="915"/>
                    </a:cubicBezTo>
                    <a:cubicBezTo>
                      <a:pt x="2934" y="908"/>
                      <a:pt x="2921" y="913"/>
                      <a:pt x="2916" y="919"/>
                    </a:cubicBezTo>
                    <a:close/>
                    <a:moveTo>
                      <a:pt x="6040" y="927"/>
                    </a:moveTo>
                    <a:cubicBezTo>
                      <a:pt x="6044" y="913"/>
                      <a:pt x="6056" y="928"/>
                      <a:pt x="6060" y="919"/>
                    </a:cubicBezTo>
                    <a:cubicBezTo>
                      <a:pt x="6053" y="915"/>
                      <a:pt x="6050" y="908"/>
                      <a:pt x="6036" y="911"/>
                    </a:cubicBezTo>
                    <a:cubicBezTo>
                      <a:pt x="6037" y="917"/>
                      <a:pt x="6035" y="926"/>
                      <a:pt x="6040" y="927"/>
                    </a:cubicBezTo>
                    <a:close/>
                    <a:moveTo>
                      <a:pt x="2428" y="923"/>
                    </a:moveTo>
                    <a:cubicBezTo>
                      <a:pt x="2414" y="930"/>
                      <a:pt x="2418" y="920"/>
                      <a:pt x="2404" y="919"/>
                    </a:cubicBezTo>
                    <a:cubicBezTo>
                      <a:pt x="2405" y="936"/>
                      <a:pt x="2425" y="938"/>
                      <a:pt x="2428" y="923"/>
                    </a:cubicBezTo>
                    <a:close/>
                    <a:moveTo>
                      <a:pt x="7104" y="919"/>
                    </a:moveTo>
                    <a:cubicBezTo>
                      <a:pt x="7094" y="921"/>
                      <a:pt x="7075" y="914"/>
                      <a:pt x="7072" y="923"/>
                    </a:cubicBezTo>
                    <a:cubicBezTo>
                      <a:pt x="7079" y="930"/>
                      <a:pt x="7101" y="928"/>
                      <a:pt x="7104" y="919"/>
                    </a:cubicBezTo>
                    <a:close/>
                    <a:moveTo>
                      <a:pt x="4572" y="987"/>
                    </a:moveTo>
                    <a:cubicBezTo>
                      <a:pt x="4586" y="988"/>
                      <a:pt x="4587" y="998"/>
                      <a:pt x="4600" y="991"/>
                    </a:cubicBezTo>
                    <a:cubicBezTo>
                      <a:pt x="4603" y="970"/>
                      <a:pt x="4582" y="972"/>
                      <a:pt x="4576" y="959"/>
                    </a:cubicBezTo>
                    <a:cubicBezTo>
                      <a:pt x="4576" y="954"/>
                      <a:pt x="4583" y="955"/>
                      <a:pt x="4584" y="951"/>
                    </a:cubicBezTo>
                    <a:cubicBezTo>
                      <a:pt x="4569" y="948"/>
                      <a:pt x="4575" y="926"/>
                      <a:pt x="4560" y="923"/>
                    </a:cubicBezTo>
                    <a:cubicBezTo>
                      <a:pt x="4566" y="948"/>
                      <a:pt x="4575" y="962"/>
                      <a:pt x="4572" y="987"/>
                    </a:cubicBezTo>
                    <a:close/>
                    <a:moveTo>
                      <a:pt x="3544" y="951"/>
                    </a:moveTo>
                    <a:cubicBezTo>
                      <a:pt x="3546" y="936"/>
                      <a:pt x="3541" y="928"/>
                      <a:pt x="3528" y="927"/>
                    </a:cubicBezTo>
                    <a:cubicBezTo>
                      <a:pt x="3532" y="937"/>
                      <a:pt x="3532" y="950"/>
                      <a:pt x="3544" y="951"/>
                    </a:cubicBezTo>
                    <a:close/>
                    <a:moveTo>
                      <a:pt x="6532" y="955"/>
                    </a:moveTo>
                    <a:cubicBezTo>
                      <a:pt x="6543" y="957"/>
                      <a:pt x="6553" y="961"/>
                      <a:pt x="6564" y="963"/>
                    </a:cubicBezTo>
                    <a:cubicBezTo>
                      <a:pt x="6557" y="951"/>
                      <a:pt x="6540" y="928"/>
                      <a:pt x="6532" y="931"/>
                    </a:cubicBezTo>
                    <a:cubicBezTo>
                      <a:pt x="6540" y="931"/>
                      <a:pt x="6527" y="944"/>
                      <a:pt x="6532" y="955"/>
                    </a:cubicBezTo>
                    <a:close/>
                    <a:moveTo>
                      <a:pt x="5952" y="951"/>
                    </a:moveTo>
                    <a:cubicBezTo>
                      <a:pt x="5930" y="953"/>
                      <a:pt x="5927" y="950"/>
                      <a:pt x="5904" y="939"/>
                    </a:cubicBezTo>
                    <a:cubicBezTo>
                      <a:pt x="5910" y="955"/>
                      <a:pt x="5937" y="967"/>
                      <a:pt x="5952" y="951"/>
                    </a:cubicBezTo>
                    <a:close/>
                    <a:moveTo>
                      <a:pt x="6952" y="947"/>
                    </a:moveTo>
                    <a:cubicBezTo>
                      <a:pt x="6957" y="959"/>
                      <a:pt x="6962" y="946"/>
                      <a:pt x="6968" y="955"/>
                    </a:cubicBezTo>
                    <a:cubicBezTo>
                      <a:pt x="6969" y="972"/>
                      <a:pt x="6969" y="988"/>
                      <a:pt x="6960" y="995"/>
                    </a:cubicBezTo>
                    <a:cubicBezTo>
                      <a:pt x="6966" y="997"/>
                      <a:pt x="6970" y="1001"/>
                      <a:pt x="6976" y="1003"/>
                    </a:cubicBezTo>
                    <a:cubicBezTo>
                      <a:pt x="6965" y="980"/>
                      <a:pt x="6983" y="973"/>
                      <a:pt x="6988" y="955"/>
                    </a:cubicBezTo>
                    <a:cubicBezTo>
                      <a:pt x="6983" y="941"/>
                      <a:pt x="6964" y="933"/>
                      <a:pt x="6952" y="947"/>
                    </a:cubicBezTo>
                    <a:close/>
                    <a:moveTo>
                      <a:pt x="1948" y="1071"/>
                    </a:moveTo>
                    <a:cubicBezTo>
                      <a:pt x="1981" y="1083"/>
                      <a:pt x="1984" y="1018"/>
                      <a:pt x="1984" y="999"/>
                    </a:cubicBezTo>
                    <a:cubicBezTo>
                      <a:pt x="1986" y="924"/>
                      <a:pt x="1902" y="951"/>
                      <a:pt x="1844" y="947"/>
                    </a:cubicBezTo>
                    <a:cubicBezTo>
                      <a:pt x="1845" y="961"/>
                      <a:pt x="1845" y="975"/>
                      <a:pt x="1828" y="971"/>
                    </a:cubicBezTo>
                    <a:cubicBezTo>
                      <a:pt x="1826" y="997"/>
                      <a:pt x="1815" y="1014"/>
                      <a:pt x="1796" y="1023"/>
                    </a:cubicBezTo>
                    <a:cubicBezTo>
                      <a:pt x="1802" y="1032"/>
                      <a:pt x="1803" y="1064"/>
                      <a:pt x="1788" y="1051"/>
                    </a:cubicBezTo>
                    <a:cubicBezTo>
                      <a:pt x="1789" y="1067"/>
                      <a:pt x="1802" y="1072"/>
                      <a:pt x="1804" y="1087"/>
                    </a:cubicBezTo>
                    <a:cubicBezTo>
                      <a:pt x="1800" y="1087"/>
                      <a:pt x="1799" y="1090"/>
                      <a:pt x="1796" y="1091"/>
                    </a:cubicBezTo>
                    <a:cubicBezTo>
                      <a:pt x="1784" y="1087"/>
                      <a:pt x="1783" y="1072"/>
                      <a:pt x="1772" y="1067"/>
                    </a:cubicBezTo>
                    <a:cubicBezTo>
                      <a:pt x="1771" y="1102"/>
                      <a:pt x="1766" y="1126"/>
                      <a:pt x="1764" y="1159"/>
                    </a:cubicBezTo>
                    <a:cubicBezTo>
                      <a:pt x="1735" y="1165"/>
                      <a:pt x="1743" y="1220"/>
                      <a:pt x="1708" y="1215"/>
                    </a:cubicBezTo>
                    <a:cubicBezTo>
                      <a:pt x="1700" y="1258"/>
                      <a:pt x="1680" y="1269"/>
                      <a:pt x="1668" y="1319"/>
                    </a:cubicBezTo>
                    <a:cubicBezTo>
                      <a:pt x="1660" y="1319"/>
                      <a:pt x="1652" y="1319"/>
                      <a:pt x="1644" y="1319"/>
                    </a:cubicBezTo>
                    <a:cubicBezTo>
                      <a:pt x="1645" y="1328"/>
                      <a:pt x="1649" y="1336"/>
                      <a:pt x="1652" y="1343"/>
                    </a:cubicBezTo>
                    <a:cubicBezTo>
                      <a:pt x="1647" y="1344"/>
                      <a:pt x="1644" y="1349"/>
                      <a:pt x="1636" y="1347"/>
                    </a:cubicBezTo>
                    <a:cubicBezTo>
                      <a:pt x="1642" y="1384"/>
                      <a:pt x="1625" y="1387"/>
                      <a:pt x="1608" y="1383"/>
                    </a:cubicBezTo>
                    <a:cubicBezTo>
                      <a:pt x="1612" y="1410"/>
                      <a:pt x="1613" y="1434"/>
                      <a:pt x="1592" y="1443"/>
                    </a:cubicBezTo>
                    <a:cubicBezTo>
                      <a:pt x="1572" y="1431"/>
                      <a:pt x="1547" y="1448"/>
                      <a:pt x="1528" y="1439"/>
                    </a:cubicBezTo>
                    <a:cubicBezTo>
                      <a:pt x="1533" y="1455"/>
                      <a:pt x="1519" y="1451"/>
                      <a:pt x="1508" y="1451"/>
                    </a:cubicBezTo>
                    <a:cubicBezTo>
                      <a:pt x="1508" y="1512"/>
                      <a:pt x="1556" y="1524"/>
                      <a:pt x="1604" y="1527"/>
                    </a:cubicBezTo>
                    <a:cubicBezTo>
                      <a:pt x="1627" y="1508"/>
                      <a:pt x="1643" y="1463"/>
                      <a:pt x="1676" y="1467"/>
                    </a:cubicBezTo>
                    <a:cubicBezTo>
                      <a:pt x="1662" y="1453"/>
                      <a:pt x="1687" y="1433"/>
                      <a:pt x="1696" y="1451"/>
                    </a:cubicBezTo>
                    <a:cubicBezTo>
                      <a:pt x="1697" y="1443"/>
                      <a:pt x="1691" y="1443"/>
                      <a:pt x="1688" y="1439"/>
                    </a:cubicBezTo>
                    <a:cubicBezTo>
                      <a:pt x="1694" y="1433"/>
                      <a:pt x="1709" y="1436"/>
                      <a:pt x="1712" y="1427"/>
                    </a:cubicBezTo>
                    <a:cubicBezTo>
                      <a:pt x="1705" y="1404"/>
                      <a:pt x="1717" y="1382"/>
                      <a:pt x="1732" y="1363"/>
                    </a:cubicBezTo>
                    <a:cubicBezTo>
                      <a:pt x="1774" y="1363"/>
                      <a:pt x="1797" y="1347"/>
                      <a:pt x="1796" y="1315"/>
                    </a:cubicBezTo>
                    <a:cubicBezTo>
                      <a:pt x="1806" y="1313"/>
                      <a:pt x="1805" y="1322"/>
                      <a:pt x="1816" y="1319"/>
                    </a:cubicBezTo>
                    <a:cubicBezTo>
                      <a:pt x="1797" y="1293"/>
                      <a:pt x="1802" y="1248"/>
                      <a:pt x="1824" y="1227"/>
                    </a:cubicBezTo>
                    <a:cubicBezTo>
                      <a:pt x="1824" y="1244"/>
                      <a:pt x="1844" y="1242"/>
                      <a:pt x="1844" y="1259"/>
                    </a:cubicBezTo>
                    <a:cubicBezTo>
                      <a:pt x="1855" y="1259"/>
                      <a:pt x="1867" y="1257"/>
                      <a:pt x="1872" y="1263"/>
                    </a:cubicBezTo>
                    <a:cubicBezTo>
                      <a:pt x="1867" y="1240"/>
                      <a:pt x="1859" y="1194"/>
                      <a:pt x="1860" y="1199"/>
                    </a:cubicBezTo>
                    <a:cubicBezTo>
                      <a:pt x="1861" y="1214"/>
                      <a:pt x="1846" y="1197"/>
                      <a:pt x="1844" y="1199"/>
                    </a:cubicBezTo>
                    <a:cubicBezTo>
                      <a:pt x="1865" y="1178"/>
                      <a:pt x="1883" y="1144"/>
                      <a:pt x="1912" y="1143"/>
                    </a:cubicBezTo>
                    <a:cubicBezTo>
                      <a:pt x="1914" y="1133"/>
                      <a:pt x="1905" y="1134"/>
                      <a:pt x="1908" y="1123"/>
                    </a:cubicBezTo>
                    <a:cubicBezTo>
                      <a:pt x="1932" y="1131"/>
                      <a:pt x="1951" y="1105"/>
                      <a:pt x="1968" y="1103"/>
                    </a:cubicBezTo>
                    <a:cubicBezTo>
                      <a:pt x="1973" y="1080"/>
                      <a:pt x="1953" y="1083"/>
                      <a:pt x="1948" y="1071"/>
                    </a:cubicBezTo>
                    <a:close/>
                    <a:moveTo>
                      <a:pt x="4320" y="967"/>
                    </a:moveTo>
                    <a:cubicBezTo>
                      <a:pt x="4343" y="967"/>
                      <a:pt x="4340" y="973"/>
                      <a:pt x="4372" y="971"/>
                    </a:cubicBezTo>
                    <a:cubicBezTo>
                      <a:pt x="4367" y="959"/>
                      <a:pt x="4353" y="956"/>
                      <a:pt x="4340" y="951"/>
                    </a:cubicBezTo>
                    <a:cubicBezTo>
                      <a:pt x="4339" y="956"/>
                      <a:pt x="4341" y="962"/>
                      <a:pt x="4336" y="963"/>
                    </a:cubicBezTo>
                    <a:cubicBezTo>
                      <a:pt x="4332" y="958"/>
                      <a:pt x="4332" y="948"/>
                      <a:pt x="4324" y="947"/>
                    </a:cubicBezTo>
                    <a:cubicBezTo>
                      <a:pt x="4321" y="952"/>
                      <a:pt x="4319" y="958"/>
                      <a:pt x="4320" y="967"/>
                    </a:cubicBezTo>
                    <a:close/>
                    <a:moveTo>
                      <a:pt x="5236" y="983"/>
                    </a:moveTo>
                    <a:cubicBezTo>
                      <a:pt x="5243" y="983"/>
                      <a:pt x="5249" y="983"/>
                      <a:pt x="5256" y="983"/>
                    </a:cubicBezTo>
                    <a:cubicBezTo>
                      <a:pt x="5252" y="962"/>
                      <a:pt x="5269" y="961"/>
                      <a:pt x="5276" y="971"/>
                    </a:cubicBezTo>
                    <a:cubicBezTo>
                      <a:pt x="5276" y="967"/>
                      <a:pt x="5276" y="963"/>
                      <a:pt x="5276" y="959"/>
                    </a:cubicBezTo>
                    <a:cubicBezTo>
                      <a:pt x="5276" y="957"/>
                      <a:pt x="5275" y="954"/>
                      <a:pt x="5272" y="955"/>
                    </a:cubicBezTo>
                    <a:cubicBezTo>
                      <a:pt x="5252" y="950"/>
                      <a:pt x="5257" y="958"/>
                      <a:pt x="5232" y="971"/>
                    </a:cubicBezTo>
                    <a:cubicBezTo>
                      <a:pt x="5231" y="968"/>
                      <a:pt x="5232" y="963"/>
                      <a:pt x="5228" y="963"/>
                    </a:cubicBezTo>
                    <a:cubicBezTo>
                      <a:pt x="5227" y="973"/>
                      <a:pt x="5234" y="975"/>
                      <a:pt x="5236" y="983"/>
                    </a:cubicBezTo>
                    <a:close/>
                    <a:moveTo>
                      <a:pt x="7024" y="987"/>
                    </a:moveTo>
                    <a:cubicBezTo>
                      <a:pt x="7029" y="977"/>
                      <a:pt x="7034" y="968"/>
                      <a:pt x="7036" y="955"/>
                    </a:cubicBezTo>
                    <a:cubicBezTo>
                      <a:pt x="7028" y="948"/>
                      <a:pt x="7014" y="956"/>
                      <a:pt x="7004" y="959"/>
                    </a:cubicBezTo>
                    <a:cubicBezTo>
                      <a:pt x="7004" y="976"/>
                      <a:pt x="7012" y="985"/>
                      <a:pt x="7004" y="999"/>
                    </a:cubicBezTo>
                    <a:cubicBezTo>
                      <a:pt x="7013" y="1007"/>
                      <a:pt x="7029" y="1009"/>
                      <a:pt x="7032" y="1023"/>
                    </a:cubicBezTo>
                    <a:cubicBezTo>
                      <a:pt x="7043" y="1026"/>
                      <a:pt x="7042" y="1017"/>
                      <a:pt x="7052" y="1019"/>
                    </a:cubicBezTo>
                    <a:cubicBezTo>
                      <a:pt x="7055" y="1007"/>
                      <a:pt x="7045" y="1007"/>
                      <a:pt x="7048" y="995"/>
                    </a:cubicBezTo>
                    <a:cubicBezTo>
                      <a:pt x="7035" y="993"/>
                      <a:pt x="7037" y="1006"/>
                      <a:pt x="7028" y="1007"/>
                    </a:cubicBezTo>
                    <a:cubicBezTo>
                      <a:pt x="7030" y="988"/>
                      <a:pt x="7018" y="998"/>
                      <a:pt x="7012" y="975"/>
                    </a:cubicBezTo>
                    <a:cubicBezTo>
                      <a:pt x="7016" y="975"/>
                      <a:pt x="7017" y="972"/>
                      <a:pt x="7020" y="971"/>
                    </a:cubicBezTo>
                    <a:cubicBezTo>
                      <a:pt x="7020" y="981"/>
                      <a:pt x="7012" y="984"/>
                      <a:pt x="7024" y="987"/>
                    </a:cubicBezTo>
                    <a:close/>
                    <a:moveTo>
                      <a:pt x="2904" y="963"/>
                    </a:moveTo>
                    <a:cubicBezTo>
                      <a:pt x="2901" y="980"/>
                      <a:pt x="2922" y="983"/>
                      <a:pt x="2932" y="975"/>
                    </a:cubicBezTo>
                    <a:cubicBezTo>
                      <a:pt x="2931" y="959"/>
                      <a:pt x="2914" y="960"/>
                      <a:pt x="2904" y="963"/>
                    </a:cubicBezTo>
                    <a:close/>
                    <a:moveTo>
                      <a:pt x="4532" y="983"/>
                    </a:moveTo>
                    <a:cubicBezTo>
                      <a:pt x="4531" y="996"/>
                      <a:pt x="4542" y="997"/>
                      <a:pt x="4552" y="999"/>
                    </a:cubicBezTo>
                    <a:cubicBezTo>
                      <a:pt x="4557" y="982"/>
                      <a:pt x="4540" y="975"/>
                      <a:pt x="4532" y="983"/>
                    </a:cubicBezTo>
                    <a:close/>
                    <a:moveTo>
                      <a:pt x="5920" y="991"/>
                    </a:moveTo>
                    <a:cubicBezTo>
                      <a:pt x="5921" y="980"/>
                      <a:pt x="5919" y="971"/>
                      <a:pt x="5912" y="967"/>
                    </a:cubicBezTo>
                    <a:cubicBezTo>
                      <a:pt x="5903" y="976"/>
                      <a:pt x="5915" y="985"/>
                      <a:pt x="5920" y="991"/>
                    </a:cubicBezTo>
                    <a:close/>
                    <a:moveTo>
                      <a:pt x="4836" y="1019"/>
                    </a:moveTo>
                    <a:cubicBezTo>
                      <a:pt x="4849" y="1015"/>
                      <a:pt x="4853" y="1021"/>
                      <a:pt x="4860" y="1007"/>
                    </a:cubicBezTo>
                    <a:cubicBezTo>
                      <a:pt x="4844" y="1012"/>
                      <a:pt x="4832" y="993"/>
                      <a:pt x="4824" y="1003"/>
                    </a:cubicBezTo>
                    <a:cubicBezTo>
                      <a:pt x="4832" y="1004"/>
                      <a:pt x="4832" y="1014"/>
                      <a:pt x="4836" y="1019"/>
                    </a:cubicBezTo>
                    <a:close/>
                    <a:moveTo>
                      <a:pt x="5876" y="1019"/>
                    </a:moveTo>
                    <a:cubicBezTo>
                      <a:pt x="5874" y="1011"/>
                      <a:pt x="5881" y="995"/>
                      <a:pt x="5868" y="999"/>
                    </a:cubicBezTo>
                    <a:cubicBezTo>
                      <a:pt x="5862" y="1005"/>
                      <a:pt x="5864" y="1020"/>
                      <a:pt x="5876" y="1019"/>
                    </a:cubicBezTo>
                    <a:close/>
                    <a:moveTo>
                      <a:pt x="3144" y="1015"/>
                    </a:moveTo>
                    <a:cubicBezTo>
                      <a:pt x="3135" y="1018"/>
                      <a:pt x="3131" y="1004"/>
                      <a:pt x="3132" y="1019"/>
                    </a:cubicBezTo>
                    <a:cubicBezTo>
                      <a:pt x="3139" y="1019"/>
                      <a:pt x="3145" y="1019"/>
                      <a:pt x="3152" y="1019"/>
                    </a:cubicBezTo>
                    <a:cubicBezTo>
                      <a:pt x="3153" y="1009"/>
                      <a:pt x="3151" y="1002"/>
                      <a:pt x="3140" y="1003"/>
                    </a:cubicBezTo>
                    <a:cubicBezTo>
                      <a:pt x="3140" y="1009"/>
                      <a:pt x="3142" y="1012"/>
                      <a:pt x="3144" y="1015"/>
                    </a:cubicBezTo>
                    <a:close/>
                    <a:moveTo>
                      <a:pt x="4928" y="1023"/>
                    </a:moveTo>
                    <a:cubicBezTo>
                      <a:pt x="4938" y="1023"/>
                      <a:pt x="4947" y="1021"/>
                      <a:pt x="4952" y="1015"/>
                    </a:cubicBezTo>
                    <a:cubicBezTo>
                      <a:pt x="4942" y="1013"/>
                      <a:pt x="4940" y="1003"/>
                      <a:pt x="4928" y="1003"/>
                    </a:cubicBezTo>
                    <a:cubicBezTo>
                      <a:pt x="4928" y="1010"/>
                      <a:pt x="4928" y="1016"/>
                      <a:pt x="4928" y="1023"/>
                    </a:cubicBezTo>
                    <a:close/>
                    <a:moveTo>
                      <a:pt x="5336" y="1019"/>
                    </a:moveTo>
                    <a:cubicBezTo>
                      <a:pt x="5342" y="1005"/>
                      <a:pt x="5318" y="1000"/>
                      <a:pt x="5316" y="1007"/>
                    </a:cubicBezTo>
                    <a:cubicBezTo>
                      <a:pt x="5325" y="1008"/>
                      <a:pt x="5323" y="1021"/>
                      <a:pt x="5336" y="1019"/>
                    </a:cubicBezTo>
                    <a:close/>
                    <a:moveTo>
                      <a:pt x="4376" y="1035"/>
                    </a:moveTo>
                    <a:cubicBezTo>
                      <a:pt x="4401" y="1037"/>
                      <a:pt x="4379" y="998"/>
                      <a:pt x="4372" y="1011"/>
                    </a:cubicBezTo>
                    <a:cubicBezTo>
                      <a:pt x="4382" y="1019"/>
                      <a:pt x="4368" y="1025"/>
                      <a:pt x="4376" y="1035"/>
                    </a:cubicBezTo>
                    <a:close/>
                    <a:moveTo>
                      <a:pt x="6400" y="1055"/>
                    </a:moveTo>
                    <a:cubicBezTo>
                      <a:pt x="6418" y="1036"/>
                      <a:pt x="6433" y="1081"/>
                      <a:pt x="6448" y="1091"/>
                    </a:cubicBezTo>
                    <a:cubicBezTo>
                      <a:pt x="6452" y="1073"/>
                      <a:pt x="6434" y="1078"/>
                      <a:pt x="6436" y="1063"/>
                    </a:cubicBezTo>
                    <a:cubicBezTo>
                      <a:pt x="6445" y="1064"/>
                      <a:pt x="6451" y="1062"/>
                      <a:pt x="6452" y="1055"/>
                    </a:cubicBezTo>
                    <a:cubicBezTo>
                      <a:pt x="6428" y="1048"/>
                      <a:pt x="6408" y="1038"/>
                      <a:pt x="6392" y="1023"/>
                    </a:cubicBezTo>
                    <a:cubicBezTo>
                      <a:pt x="6386" y="1035"/>
                      <a:pt x="6394" y="1044"/>
                      <a:pt x="6400" y="1055"/>
                    </a:cubicBezTo>
                    <a:close/>
                    <a:moveTo>
                      <a:pt x="4316" y="1035"/>
                    </a:moveTo>
                    <a:cubicBezTo>
                      <a:pt x="4314" y="1048"/>
                      <a:pt x="4321" y="1051"/>
                      <a:pt x="4328" y="1055"/>
                    </a:cubicBezTo>
                    <a:cubicBezTo>
                      <a:pt x="4326" y="1038"/>
                      <a:pt x="4331" y="1033"/>
                      <a:pt x="4344" y="1039"/>
                    </a:cubicBezTo>
                    <a:cubicBezTo>
                      <a:pt x="4341" y="1015"/>
                      <a:pt x="4330" y="1037"/>
                      <a:pt x="4316" y="1035"/>
                    </a:cubicBezTo>
                    <a:close/>
                    <a:moveTo>
                      <a:pt x="1168" y="1111"/>
                    </a:moveTo>
                    <a:cubicBezTo>
                      <a:pt x="1170" y="1106"/>
                      <a:pt x="1172" y="1102"/>
                      <a:pt x="1176" y="1099"/>
                    </a:cubicBezTo>
                    <a:cubicBezTo>
                      <a:pt x="1176" y="1103"/>
                      <a:pt x="1176" y="1107"/>
                      <a:pt x="1176" y="1111"/>
                    </a:cubicBezTo>
                    <a:cubicBezTo>
                      <a:pt x="1191" y="1110"/>
                      <a:pt x="1198" y="1115"/>
                      <a:pt x="1208" y="1119"/>
                    </a:cubicBezTo>
                    <a:cubicBezTo>
                      <a:pt x="1212" y="1105"/>
                      <a:pt x="1239" y="1113"/>
                      <a:pt x="1240" y="1095"/>
                    </a:cubicBezTo>
                    <a:cubicBezTo>
                      <a:pt x="1221" y="1070"/>
                      <a:pt x="1184" y="1063"/>
                      <a:pt x="1160" y="1043"/>
                    </a:cubicBezTo>
                    <a:cubicBezTo>
                      <a:pt x="1137" y="1054"/>
                      <a:pt x="1134" y="1028"/>
                      <a:pt x="1116" y="1031"/>
                    </a:cubicBezTo>
                    <a:cubicBezTo>
                      <a:pt x="1127" y="1064"/>
                      <a:pt x="1160" y="1088"/>
                      <a:pt x="1168" y="1111"/>
                    </a:cubicBezTo>
                    <a:close/>
                    <a:moveTo>
                      <a:pt x="2332" y="1055"/>
                    </a:moveTo>
                    <a:cubicBezTo>
                      <a:pt x="2327" y="1047"/>
                      <a:pt x="2326" y="1035"/>
                      <a:pt x="2312" y="1035"/>
                    </a:cubicBezTo>
                    <a:cubicBezTo>
                      <a:pt x="2314" y="1044"/>
                      <a:pt x="2330" y="1060"/>
                      <a:pt x="2332" y="1055"/>
                    </a:cubicBezTo>
                    <a:close/>
                    <a:moveTo>
                      <a:pt x="2852" y="1047"/>
                    </a:moveTo>
                    <a:cubicBezTo>
                      <a:pt x="2857" y="1032"/>
                      <a:pt x="2828" y="1031"/>
                      <a:pt x="2824" y="1039"/>
                    </a:cubicBezTo>
                    <a:cubicBezTo>
                      <a:pt x="2840" y="1035"/>
                      <a:pt x="2834" y="1053"/>
                      <a:pt x="2852" y="1047"/>
                    </a:cubicBezTo>
                    <a:close/>
                    <a:moveTo>
                      <a:pt x="4296" y="1039"/>
                    </a:moveTo>
                    <a:cubicBezTo>
                      <a:pt x="4288" y="1030"/>
                      <a:pt x="4280" y="1044"/>
                      <a:pt x="4272" y="1035"/>
                    </a:cubicBezTo>
                    <a:cubicBezTo>
                      <a:pt x="4267" y="1056"/>
                      <a:pt x="4292" y="1044"/>
                      <a:pt x="4296" y="1039"/>
                    </a:cubicBezTo>
                    <a:close/>
                    <a:moveTo>
                      <a:pt x="4520" y="1055"/>
                    </a:moveTo>
                    <a:cubicBezTo>
                      <a:pt x="4524" y="1076"/>
                      <a:pt x="4536" y="1061"/>
                      <a:pt x="4552" y="1059"/>
                    </a:cubicBezTo>
                    <a:cubicBezTo>
                      <a:pt x="4554" y="1046"/>
                      <a:pt x="4549" y="1041"/>
                      <a:pt x="4536" y="1043"/>
                    </a:cubicBezTo>
                    <a:cubicBezTo>
                      <a:pt x="4543" y="1057"/>
                      <a:pt x="4536" y="1055"/>
                      <a:pt x="4520" y="1055"/>
                    </a:cubicBezTo>
                    <a:close/>
                    <a:moveTo>
                      <a:pt x="6472" y="1051"/>
                    </a:moveTo>
                    <a:cubicBezTo>
                      <a:pt x="6484" y="1050"/>
                      <a:pt x="6486" y="1066"/>
                      <a:pt x="6496" y="1055"/>
                    </a:cubicBezTo>
                    <a:cubicBezTo>
                      <a:pt x="6496" y="1048"/>
                      <a:pt x="6493" y="1045"/>
                      <a:pt x="6488" y="1043"/>
                    </a:cubicBezTo>
                    <a:cubicBezTo>
                      <a:pt x="6491" y="1054"/>
                      <a:pt x="6469" y="1040"/>
                      <a:pt x="6472" y="1051"/>
                    </a:cubicBezTo>
                    <a:close/>
                    <a:moveTo>
                      <a:pt x="1472" y="1063"/>
                    </a:moveTo>
                    <a:cubicBezTo>
                      <a:pt x="1509" y="1072"/>
                      <a:pt x="1551" y="1144"/>
                      <a:pt x="1596" y="1091"/>
                    </a:cubicBezTo>
                    <a:cubicBezTo>
                      <a:pt x="1608" y="1077"/>
                      <a:pt x="1575" y="1080"/>
                      <a:pt x="1588" y="1063"/>
                    </a:cubicBezTo>
                    <a:cubicBezTo>
                      <a:pt x="1556" y="1043"/>
                      <a:pt x="1504" y="1044"/>
                      <a:pt x="1472" y="1063"/>
                    </a:cubicBezTo>
                    <a:close/>
                    <a:moveTo>
                      <a:pt x="3024" y="1051"/>
                    </a:moveTo>
                    <a:cubicBezTo>
                      <a:pt x="3025" y="1070"/>
                      <a:pt x="3028" y="1079"/>
                      <a:pt x="3040" y="1095"/>
                    </a:cubicBezTo>
                    <a:cubicBezTo>
                      <a:pt x="3055" y="1096"/>
                      <a:pt x="3069" y="1095"/>
                      <a:pt x="3080" y="1091"/>
                    </a:cubicBezTo>
                    <a:cubicBezTo>
                      <a:pt x="3079" y="1079"/>
                      <a:pt x="3068" y="1077"/>
                      <a:pt x="3072" y="1059"/>
                    </a:cubicBezTo>
                    <a:cubicBezTo>
                      <a:pt x="3045" y="1063"/>
                      <a:pt x="3043" y="1043"/>
                      <a:pt x="3016" y="1047"/>
                    </a:cubicBezTo>
                    <a:cubicBezTo>
                      <a:pt x="3016" y="1054"/>
                      <a:pt x="3019" y="1055"/>
                      <a:pt x="3024" y="1051"/>
                    </a:cubicBezTo>
                    <a:close/>
                    <a:moveTo>
                      <a:pt x="6360" y="1067"/>
                    </a:moveTo>
                    <a:cubicBezTo>
                      <a:pt x="6367" y="1059"/>
                      <a:pt x="6382" y="1077"/>
                      <a:pt x="6396" y="1075"/>
                    </a:cubicBezTo>
                    <a:cubicBezTo>
                      <a:pt x="6401" y="1045"/>
                      <a:pt x="6347" y="1040"/>
                      <a:pt x="6360" y="1067"/>
                    </a:cubicBezTo>
                    <a:close/>
                    <a:moveTo>
                      <a:pt x="6748" y="1063"/>
                    </a:moveTo>
                    <a:cubicBezTo>
                      <a:pt x="6754" y="1065"/>
                      <a:pt x="6758" y="1069"/>
                      <a:pt x="6764" y="1071"/>
                    </a:cubicBezTo>
                    <a:cubicBezTo>
                      <a:pt x="6760" y="1059"/>
                      <a:pt x="6773" y="1064"/>
                      <a:pt x="6780" y="1063"/>
                    </a:cubicBezTo>
                    <a:cubicBezTo>
                      <a:pt x="6779" y="1045"/>
                      <a:pt x="6746" y="1042"/>
                      <a:pt x="6748" y="1063"/>
                    </a:cubicBezTo>
                    <a:close/>
                    <a:moveTo>
                      <a:pt x="5144" y="1063"/>
                    </a:moveTo>
                    <a:cubicBezTo>
                      <a:pt x="5156" y="1061"/>
                      <a:pt x="5164" y="1074"/>
                      <a:pt x="5168" y="1059"/>
                    </a:cubicBezTo>
                    <a:cubicBezTo>
                      <a:pt x="5158" y="1060"/>
                      <a:pt x="5156" y="1053"/>
                      <a:pt x="5148" y="1051"/>
                    </a:cubicBezTo>
                    <a:cubicBezTo>
                      <a:pt x="5148" y="1057"/>
                      <a:pt x="5146" y="1060"/>
                      <a:pt x="5144" y="1063"/>
                    </a:cubicBezTo>
                    <a:close/>
                    <a:moveTo>
                      <a:pt x="4460" y="1059"/>
                    </a:moveTo>
                    <a:cubicBezTo>
                      <a:pt x="4448" y="1062"/>
                      <a:pt x="4452" y="1062"/>
                      <a:pt x="4440" y="1059"/>
                    </a:cubicBezTo>
                    <a:cubicBezTo>
                      <a:pt x="4431" y="1077"/>
                      <a:pt x="4469" y="1077"/>
                      <a:pt x="4460" y="1059"/>
                    </a:cubicBezTo>
                    <a:close/>
                    <a:moveTo>
                      <a:pt x="4816" y="1111"/>
                    </a:moveTo>
                    <a:cubicBezTo>
                      <a:pt x="4820" y="1089"/>
                      <a:pt x="4804" y="1086"/>
                      <a:pt x="4796" y="1075"/>
                    </a:cubicBezTo>
                    <a:cubicBezTo>
                      <a:pt x="4802" y="1088"/>
                      <a:pt x="4809" y="1100"/>
                      <a:pt x="4816" y="1111"/>
                    </a:cubicBezTo>
                    <a:close/>
                    <a:moveTo>
                      <a:pt x="5452" y="1103"/>
                    </a:moveTo>
                    <a:cubicBezTo>
                      <a:pt x="5444" y="1099"/>
                      <a:pt x="5439" y="1071"/>
                      <a:pt x="5428" y="1083"/>
                    </a:cubicBezTo>
                    <a:cubicBezTo>
                      <a:pt x="5437" y="1086"/>
                      <a:pt x="5444" y="1112"/>
                      <a:pt x="5452" y="1103"/>
                    </a:cubicBezTo>
                    <a:close/>
                    <a:moveTo>
                      <a:pt x="2944" y="1087"/>
                    </a:moveTo>
                    <a:cubicBezTo>
                      <a:pt x="2955" y="1115"/>
                      <a:pt x="2937" y="1126"/>
                      <a:pt x="2940" y="1151"/>
                    </a:cubicBezTo>
                    <a:cubicBezTo>
                      <a:pt x="2914" y="1148"/>
                      <a:pt x="2915" y="1172"/>
                      <a:pt x="2896" y="1175"/>
                    </a:cubicBezTo>
                    <a:cubicBezTo>
                      <a:pt x="2902" y="1187"/>
                      <a:pt x="2902" y="1204"/>
                      <a:pt x="2888" y="1207"/>
                    </a:cubicBezTo>
                    <a:cubicBezTo>
                      <a:pt x="2892" y="1201"/>
                      <a:pt x="2892" y="1197"/>
                      <a:pt x="2884" y="1195"/>
                    </a:cubicBezTo>
                    <a:cubicBezTo>
                      <a:pt x="2880" y="1223"/>
                      <a:pt x="2837" y="1229"/>
                      <a:pt x="2824" y="1259"/>
                    </a:cubicBezTo>
                    <a:cubicBezTo>
                      <a:pt x="2815" y="1259"/>
                      <a:pt x="2805" y="1259"/>
                      <a:pt x="2796" y="1259"/>
                    </a:cubicBezTo>
                    <a:cubicBezTo>
                      <a:pt x="2791" y="1286"/>
                      <a:pt x="2797" y="1308"/>
                      <a:pt x="2784" y="1331"/>
                    </a:cubicBezTo>
                    <a:cubicBezTo>
                      <a:pt x="2777" y="1331"/>
                      <a:pt x="2771" y="1331"/>
                      <a:pt x="2764" y="1331"/>
                    </a:cubicBezTo>
                    <a:cubicBezTo>
                      <a:pt x="2756" y="1349"/>
                      <a:pt x="2753" y="1366"/>
                      <a:pt x="2736" y="1367"/>
                    </a:cubicBezTo>
                    <a:cubicBezTo>
                      <a:pt x="2736" y="1388"/>
                      <a:pt x="2721" y="1402"/>
                      <a:pt x="2732" y="1423"/>
                    </a:cubicBezTo>
                    <a:cubicBezTo>
                      <a:pt x="2724" y="1427"/>
                      <a:pt x="2716" y="1431"/>
                      <a:pt x="2708" y="1435"/>
                    </a:cubicBezTo>
                    <a:cubicBezTo>
                      <a:pt x="2710" y="1454"/>
                      <a:pt x="2707" y="1469"/>
                      <a:pt x="2696" y="1475"/>
                    </a:cubicBezTo>
                    <a:cubicBezTo>
                      <a:pt x="2703" y="1483"/>
                      <a:pt x="2700" y="1500"/>
                      <a:pt x="2704" y="1511"/>
                    </a:cubicBezTo>
                    <a:cubicBezTo>
                      <a:pt x="2690" y="1512"/>
                      <a:pt x="2687" y="1523"/>
                      <a:pt x="2684" y="1535"/>
                    </a:cubicBezTo>
                    <a:cubicBezTo>
                      <a:pt x="2700" y="1539"/>
                      <a:pt x="2693" y="1566"/>
                      <a:pt x="2700" y="1579"/>
                    </a:cubicBezTo>
                    <a:cubicBezTo>
                      <a:pt x="2690" y="1578"/>
                      <a:pt x="2683" y="1580"/>
                      <a:pt x="2684" y="1591"/>
                    </a:cubicBezTo>
                    <a:cubicBezTo>
                      <a:pt x="2719" y="1582"/>
                      <a:pt x="2723" y="1616"/>
                      <a:pt x="2764" y="1603"/>
                    </a:cubicBezTo>
                    <a:cubicBezTo>
                      <a:pt x="2770" y="1591"/>
                      <a:pt x="2762" y="1589"/>
                      <a:pt x="2764" y="1571"/>
                    </a:cubicBezTo>
                    <a:cubicBezTo>
                      <a:pt x="2790" y="1577"/>
                      <a:pt x="2771" y="1547"/>
                      <a:pt x="2788" y="1567"/>
                    </a:cubicBezTo>
                    <a:cubicBezTo>
                      <a:pt x="2768" y="1537"/>
                      <a:pt x="2783" y="1531"/>
                      <a:pt x="2780" y="1499"/>
                    </a:cubicBezTo>
                    <a:cubicBezTo>
                      <a:pt x="2797" y="1498"/>
                      <a:pt x="2795" y="1479"/>
                      <a:pt x="2816" y="1483"/>
                    </a:cubicBezTo>
                    <a:cubicBezTo>
                      <a:pt x="2815" y="1466"/>
                      <a:pt x="2828" y="1467"/>
                      <a:pt x="2832" y="1447"/>
                    </a:cubicBezTo>
                    <a:cubicBezTo>
                      <a:pt x="2854" y="1446"/>
                      <a:pt x="2889" y="1424"/>
                      <a:pt x="2908" y="1439"/>
                    </a:cubicBezTo>
                    <a:cubicBezTo>
                      <a:pt x="2882" y="1423"/>
                      <a:pt x="2927" y="1390"/>
                      <a:pt x="2900" y="1359"/>
                    </a:cubicBezTo>
                    <a:cubicBezTo>
                      <a:pt x="2910" y="1350"/>
                      <a:pt x="2924" y="1359"/>
                      <a:pt x="2936" y="1359"/>
                    </a:cubicBezTo>
                    <a:cubicBezTo>
                      <a:pt x="2939" y="1350"/>
                      <a:pt x="2934" y="1337"/>
                      <a:pt x="2956" y="1339"/>
                    </a:cubicBezTo>
                    <a:cubicBezTo>
                      <a:pt x="2965" y="1317"/>
                      <a:pt x="2951" y="1311"/>
                      <a:pt x="2948" y="1291"/>
                    </a:cubicBezTo>
                    <a:cubicBezTo>
                      <a:pt x="2961" y="1295"/>
                      <a:pt x="2954" y="1279"/>
                      <a:pt x="2956" y="1271"/>
                    </a:cubicBezTo>
                    <a:cubicBezTo>
                      <a:pt x="2961" y="1268"/>
                      <a:pt x="2967" y="1266"/>
                      <a:pt x="2976" y="1267"/>
                    </a:cubicBezTo>
                    <a:cubicBezTo>
                      <a:pt x="2979" y="1252"/>
                      <a:pt x="2966" y="1253"/>
                      <a:pt x="2964" y="1243"/>
                    </a:cubicBezTo>
                    <a:cubicBezTo>
                      <a:pt x="2977" y="1234"/>
                      <a:pt x="2978" y="1203"/>
                      <a:pt x="3000" y="1215"/>
                    </a:cubicBezTo>
                    <a:cubicBezTo>
                      <a:pt x="3018" y="1179"/>
                      <a:pt x="2965" y="1164"/>
                      <a:pt x="2992" y="1139"/>
                    </a:cubicBezTo>
                    <a:cubicBezTo>
                      <a:pt x="2995" y="1127"/>
                      <a:pt x="2981" y="1131"/>
                      <a:pt x="2984" y="1119"/>
                    </a:cubicBezTo>
                    <a:cubicBezTo>
                      <a:pt x="2994" y="1115"/>
                      <a:pt x="3008" y="1133"/>
                      <a:pt x="3008" y="1115"/>
                    </a:cubicBezTo>
                    <a:cubicBezTo>
                      <a:pt x="3002" y="1109"/>
                      <a:pt x="2992" y="1107"/>
                      <a:pt x="2980" y="1107"/>
                    </a:cubicBezTo>
                    <a:cubicBezTo>
                      <a:pt x="2976" y="1118"/>
                      <a:pt x="2974" y="1117"/>
                      <a:pt x="2972" y="1123"/>
                    </a:cubicBezTo>
                    <a:cubicBezTo>
                      <a:pt x="2958" y="1127"/>
                      <a:pt x="2959" y="1094"/>
                      <a:pt x="2944" y="1087"/>
                    </a:cubicBezTo>
                    <a:close/>
                    <a:moveTo>
                      <a:pt x="1520" y="1115"/>
                    </a:moveTo>
                    <a:cubicBezTo>
                      <a:pt x="1517" y="1092"/>
                      <a:pt x="1478" y="1093"/>
                      <a:pt x="1468" y="1099"/>
                    </a:cubicBezTo>
                    <a:cubicBezTo>
                      <a:pt x="1487" y="1105"/>
                      <a:pt x="1487" y="1117"/>
                      <a:pt x="1520" y="1115"/>
                    </a:cubicBezTo>
                    <a:close/>
                    <a:moveTo>
                      <a:pt x="4864" y="1123"/>
                    </a:moveTo>
                    <a:cubicBezTo>
                      <a:pt x="4881" y="1124"/>
                      <a:pt x="4886" y="1096"/>
                      <a:pt x="4864" y="1099"/>
                    </a:cubicBezTo>
                    <a:cubicBezTo>
                      <a:pt x="4856" y="1106"/>
                      <a:pt x="4863" y="1114"/>
                      <a:pt x="4864" y="1123"/>
                    </a:cubicBezTo>
                    <a:close/>
                    <a:moveTo>
                      <a:pt x="1276" y="1159"/>
                    </a:moveTo>
                    <a:cubicBezTo>
                      <a:pt x="1285" y="1141"/>
                      <a:pt x="1266" y="1134"/>
                      <a:pt x="1284" y="1123"/>
                    </a:cubicBezTo>
                    <a:cubicBezTo>
                      <a:pt x="1275" y="1124"/>
                      <a:pt x="1269" y="1122"/>
                      <a:pt x="1264" y="1119"/>
                    </a:cubicBezTo>
                    <a:cubicBezTo>
                      <a:pt x="1258" y="1126"/>
                      <a:pt x="1267" y="1135"/>
                      <a:pt x="1256" y="1143"/>
                    </a:cubicBezTo>
                    <a:cubicBezTo>
                      <a:pt x="1253" y="1137"/>
                      <a:pt x="1233" y="1129"/>
                      <a:pt x="1232" y="1135"/>
                    </a:cubicBezTo>
                    <a:cubicBezTo>
                      <a:pt x="1250" y="1140"/>
                      <a:pt x="1256" y="1156"/>
                      <a:pt x="1276" y="1159"/>
                    </a:cubicBezTo>
                    <a:close/>
                    <a:moveTo>
                      <a:pt x="5484" y="1139"/>
                    </a:moveTo>
                    <a:cubicBezTo>
                      <a:pt x="5474" y="1136"/>
                      <a:pt x="5472" y="1125"/>
                      <a:pt x="5460" y="1123"/>
                    </a:cubicBezTo>
                    <a:cubicBezTo>
                      <a:pt x="5453" y="1141"/>
                      <a:pt x="5476" y="1149"/>
                      <a:pt x="5484" y="1139"/>
                    </a:cubicBezTo>
                    <a:close/>
                    <a:moveTo>
                      <a:pt x="6320" y="1203"/>
                    </a:moveTo>
                    <a:cubicBezTo>
                      <a:pt x="6331" y="1188"/>
                      <a:pt x="6312" y="1176"/>
                      <a:pt x="6312" y="1159"/>
                    </a:cubicBezTo>
                    <a:cubicBezTo>
                      <a:pt x="6299" y="1163"/>
                      <a:pt x="6301" y="1161"/>
                      <a:pt x="6292" y="1155"/>
                    </a:cubicBezTo>
                    <a:cubicBezTo>
                      <a:pt x="6292" y="1165"/>
                      <a:pt x="6300" y="1168"/>
                      <a:pt x="6288" y="1171"/>
                    </a:cubicBezTo>
                    <a:cubicBezTo>
                      <a:pt x="6290" y="1161"/>
                      <a:pt x="6281" y="1162"/>
                      <a:pt x="6284" y="1151"/>
                    </a:cubicBezTo>
                    <a:cubicBezTo>
                      <a:pt x="6288" y="1151"/>
                      <a:pt x="6292" y="1151"/>
                      <a:pt x="6296" y="1151"/>
                    </a:cubicBezTo>
                    <a:cubicBezTo>
                      <a:pt x="6293" y="1138"/>
                      <a:pt x="6285" y="1130"/>
                      <a:pt x="6272" y="1127"/>
                    </a:cubicBezTo>
                    <a:cubicBezTo>
                      <a:pt x="6279" y="1150"/>
                      <a:pt x="6258" y="1138"/>
                      <a:pt x="6256" y="1143"/>
                    </a:cubicBezTo>
                    <a:cubicBezTo>
                      <a:pt x="6270" y="1170"/>
                      <a:pt x="6302" y="1179"/>
                      <a:pt x="6320" y="1203"/>
                    </a:cubicBezTo>
                    <a:close/>
                    <a:moveTo>
                      <a:pt x="4264" y="1143"/>
                    </a:moveTo>
                    <a:cubicBezTo>
                      <a:pt x="4250" y="1144"/>
                      <a:pt x="4249" y="1131"/>
                      <a:pt x="4236" y="1131"/>
                    </a:cubicBezTo>
                    <a:cubicBezTo>
                      <a:pt x="4229" y="1143"/>
                      <a:pt x="4224" y="1158"/>
                      <a:pt x="4244" y="1159"/>
                    </a:cubicBezTo>
                    <a:cubicBezTo>
                      <a:pt x="4251" y="1152"/>
                      <a:pt x="4238" y="1143"/>
                      <a:pt x="4256" y="1143"/>
                    </a:cubicBezTo>
                    <a:cubicBezTo>
                      <a:pt x="4256" y="1147"/>
                      <a:pt x="4263" y="1148"/>
                      <a:pt x="4264" y="1143"/>
                    </a:cubicBezTo>
                    <a:close/>
                    <a:moveTo>
                      <a:pt x="2996" y="1159"/>
                    </a:moveTo>
                    <a:cubicBezTo>
                      <a:pt x="3004" y="1159"/>
                      <a:pt x="3001" y="1170"/>
                      <a:pt x="3012" y="1167"/>
                    </a:cubicBezTo>
                    <a:cubicBezTo>
                      <a:pt x="3012" y="1163"/>
                      <a:pt x="3012" y="1159"/>
                      <a:pt x="3012" y="1155"/>
                    </a:cubicBezTo>
                    <a:cubicBezTo>
                      <a:pt x="3002" y="1155"/>
                      <a:pt x="2999" y="1147"/>
                      <a:pt x="2996" y="1159"/>
                    </a:cubicBezTo>
                    <a:close/>
                    <a:moveTo>
                      <a:pt x="1516" y="1167"/>
                    </a:moveTo>
                    <a:cubicBezTo>
                      <a:pt x="1526" y="1195"/>
                      <a:pt x="1503" y="1195"/>
                      <a:pt x="1492" y="1183"/>
                    </a:cubicBezTo>
                    <a:cubicBezTo>
                      <a:pt x="1479" y="1184"/>
                      <a:pt x="1473" y="1203"/>
                      <a:pt x="1464" y="1195"/>
                    </a:cubicBezTo>
                    <a:cubicBezTo>
                      <a:pt x="1459" y="1246"/>
                      <a:pt x="1515" y="1245"/>
                      <a:pt x="1540" y="1243"/>
                    </a:cubicBezTo>
                    <a:cubicBezTo>
                      <a:pt x="1541" y="1241"/>
                      <a:pt x="1546" y="1218"/>
                      <a:pt x="1560" y="1227"/>
                    </a:cubicBezTo>
                    <a:cubicBezTo>
                      <a:pt x="1560" y="1220"/>
                      <a:pt x="1563" y="1217"/>
                      <a:pt x="1568" y="1215"/>
                    </a:cubicBezTo>
                    <a:cubicBezTo>
                      <a:pt x="1566" y="1196"/>
                      <a:pt x="1561" y="1187"/>
                      <a:pt x="1572" y="1175"/>
                    </a:cubicBezTo>
                    <a:cubicBezTo>
                      <a:pt x="1562" y="1170"/>
                      <a:pt x="1559" y="1191"/>
                      <a:pt x="1556" y="1179"/>
                    </a:cubicBezTo>
                    <a:cubicBezTo>
                      <a:pt x="1563" y="1153"/>
                      <a:pt x="1536" y="1157"/>
                      <a:pt x="1516" y="1167"/>
                    </a:cubicBezTo>
                    <a:close/>
                    <a:moveTo>
                      <a:pt x="4684" y="1179"/>
                    </a:moveTo>
                    <a:cubicBezTo>
                      <a:pt x="4682" y="1179"/>
                      <a:pt x="4679" y="1178"/>
                      <a:pt x="4680" y="1175"/>
                    </a:cubicBezTo>
                    <a:cubicBezTo>
                      <a:pt x="4681" y="1172"/>
                      <a:pt x="4683" y="1170"/>
                      <a:pt x="4688" y="1171"/>
                    </a:cubicBezTo>
                    <a:cubicBezTo>
                      <a:pt x="4688" y="1161"/>
                      <a:pt x="4682" y="1155"/>
                      <a:pt x="4672" y="1155"/>
                    </a:cubicBezTo>
                    <a:cubicBezTo>
                      <a:pt x="4675" y="1162"/>
                      <a:pt x="4677" y="1190"/>
                      <a:pt x="4684" y="1179"/>
                    </a:cubicBezTo>
                    <a:close/>
                    <a:moveTo>
                      <a:pt x="6244" y="1179"/>
                    </a:moveTo>
                    <a:cubicBezTo>
                      <a:pt x="6255" y="1177"/>
                      <a:pt x="6269" y="1191"/>
                      <a:pt x="6276" y="1179"/>
                    </a:cubicBezTo>
                    <a:cubicBezTo>
                      <a:pt x="6256" y="1183"/>
                      <a:pt x="6260" y="1163"/>
                      <a:pt x="6244" y="1163"/>
                    </a:cubicBezTo>
                    <a:cubicBezTo>
                      <a:pt x="6244" y="1168"/>
                      <a:pt x="6244" y="1174"/>
                      <a:pt x="6244" y="1179"/>
                    </a:cubicBezTo>
                    <a:close/>
                    <a:moveTo>
                      <a:pt x="1928" y="1175"/>
                    </a:moveTo>
                    <a:cubicBezTo>
                      <a:pt x="1931" y="1218"/>
                      <a:pt x="1950" y="1199"/>
                      <a:pt x="1928" y="1175"/>
                    </a:cubicBezTo>
                    <a:close/>
                    <a:moveTo>
                      <a:pt x="2472" y="1199"/>
                    </a:moveTo>
                    <a:cubicBezTo>
                      <a:pt x="2457" y="1185"/>
                      <a:pt x="2435" y="1168"/>
                      <a:pt x="2420" y="1183"/>
                    </a:cubicBezTo>
                    <a:cubicBezTo>
                      <a:pt x="2437" y="1195"/>
                      <a:pt x="2455" y="1205"/>
                      <a:pt x="2472" y="1199"/>
                    </a:cubicBezTo>
                    <a:close/>
                    <a:moveTo>
                      <a:pt x="5712" y="1227"/>
                    </a:moveTo>
                    <a:cubicBezTo>
                      <a:pt x="5703" y="1225"/>
                      <a:pt x="5708" y="1205"/>
                      <a:pt x="5716" y="1207"/>
                    </a:cubicBezTo>
                    <a:cubicBezTo>
                      <a:pt x="5715" y="1221"/>
                      <a:pt x="5765" y="1201"/>
                      <a:pt x="5752" y="1191"/>
                    </a:cubicBezTo>
                    <a:cubicBezTo>
                      <a:pt x="5750" y="1196"/>
                      <a:pt x="5747" y="1199"/>
                      <a:pt x="5740" y="1199"/>
                    </a:cubicBezTo>
                    <a:cubicBezTo>
                      <a:pt x="5742" y="1193"/>
                      <a:pt x="5746" y="1189"/>
                      <a:pt x="5748" y="1183"/>
                    </a:cubicBezTo>
                    <a:cubicBezTo>
                      <a:pt x="5723" y="1198"/>
                      <a:pt x="5710" y="1192"/>
                      <a:pt x="5692" y="1175"/>
                    </a:cubicBezTo>
                    <a:cubicBezTo>
                      <a:pt x="5708" y="1197"/>
                      <a:pt x="5687" y="1229"/>
                      <a:pt x="5712" y="1227"/>
                    </a:cubicBezTo>
                    <a:close/>
                    <a:moveTo>
                      <a:pt x="7160" y="1179"/>
                    </a:moveTo>
                    <a:cubicBezTo>
                      <a:pt x="7159" y="1190"/>
                      <a:pt x="7166" y="1192"/>
                      <a:pt x="7176" y="1191"/>
                    </a:cubicBezTo>
                    <a:cubicBezTo>
                      <a:pt x="7177" y="1181"/>
                      <a:pt x="7175" y="1174"/>
                      <a:pt x="7164" y="1175"/>
                    </a:cubicBezTo>
                    <a:cubicBezTo>
                      <a:pt x="7164" y="1177"/>
                      <a:pt x="7163" y="1180"/>
                      <a:pt x="7160" y="1179"/>
                    </a:cubicBezTo>
                    <a:close/>
                    <a:moveTo>
                      <a:pt x="2708" y="1255"/>
                    </a:moveTo>
                    <a:cubicBezTo>
                      <a:pt x="2720" y="1257"/>
                      <a:pt x="2721" y="1269"/>
                      <a:pt x="2736" y="1267"/>
                    </a:cubicBezTo>
                    <a:cubicBezTo>
                      <a:pt x="2740" y="1252"/>
                      <a:pt x="2721" y="1261"/>
                      <a:pt x="2724" y="1247"/>
                    </a:cubicBezTo>
                    <a:cubicBezTo>
                      <a:pt x="2740" y="1249"/>
                      <a:pt x="2742" y="1234"/>
                      <a:pt x="2732" y="1231"/>
                    </a:cubicBezTo>
                    <a:cubicBezTo>
                      <a:pt x="2744" y="1225"/>
                      <a:pt x="2752" y="1217"/>
                      <a:pt x="2756" y="1203"/>
                    </a:cubicBezTo>
                    <a:cubicBezTo>
                      <a:pt x="2747" y="1196"/>
                      <a:pt x="2733" y="1194"/>
                      <a:pt x="2728" y="1183"/>
                    </a:cubicBezTo>
                    <a:cubicBezTo>
                      <a:pt x="2727" y="1202"/>
                      <a:pt x="2715" y="1182"/>
                      <a:pt x="2712" y="1179"/>
                    </a:cubicBezTo>
                    <a:cubicBezTo>
                      <a:pt x="2704" y="1203"/>
                      <a:pt x="2730" y="1237"/>
                      <a:pt x="2708" y="1255"/>
                    </a:cubicBezTo>
                    <a:close/>
                    <a:moveTo>
                      <a:pt x="1656" y="1191"/>
                    </a:moveTo>
                    <a:cubicBezTo>
                      <a:pt x="1659" y="1212"/>
                      <a:pt x="1691" y="1203"/>
                      <a:pt x="1700" y="1207"/>
                    </a:cubicBezTo>
                    <a:cubicBezTo>
                      <a:pt x="1688" y="1200"/>
                      <a:pt x="1669" y="1184"/>
                      <a:pt x="1656" y="1191"/>
                    </a:cubicBezTo>
                    <a:close/>
                    <a:moveTo>
                      <a:pt x="2492" y="1211"/>
                    </a:moveTo>
                    <a:cubicBezTo>
                      <a:pt x="2503" y="1213"/>
                      <a:pt x="2509" y="1221"/>
                      <a:pt x="2520" y="1223"/>
                    </a:cubicBezTo>
                    <a:cubicBezTo>
                      <a:pt x="2519" y="1207"/>
                      <a:pt x="2515" y="1193"/>
                      <a:pt x="2496" y="1195"/>
                    </a:cubicBezTo>
                    <a:cubicBezTo>
                      <a:pt x="2496" y="1202"/>
                      <a:pt x="2495" y="1207"/>
                      <a:pt x="2492" y="1211"/>
                    </a:cubicBezTo>
                    <a:close/>
                    <a:moveTo>
                      <a:pt x="6956" y="1207"/>
                    </a:moveTo>
                    <a:cubicBezTo>
                      <a:pt x="6955" y="1217"/>
                      <a:pt x="6955" y="1226"/>
                      <a:pt x="6960" y="1231"/>
                    </a:cubicBezTo>
                    <a:cubicBezTo>
                      <a:pt x="6969" y="1223"/>
                      <a:pt x="6993" y="1208"/>
                      <a:pt x="6988" y="1199"/>
                    </a:cubicBezTo>
                    <a:cubicBezTo>
                      <a:pt x="6983" y="1207"/>
                      <a:pt x="6963" y="1201"/>
                      <a:pt x="6956" y="1207"/>
                    </a:cubicBezTo>
                    <a:close/>
                    <a:moveTo>
                      <a:pt x="3640" y="1219"/>
                    </a:moveTo>
                    <a:cubicBezTo>
                      <a:pt x="3640" y="1213"/>
                      <a:pt x="3642" y="1210"/>
                      <a:pt x="3644" y="1207"/>
                    </a:cubicBezTo>
                    <a:cubicBezTo>
                      <a:pt x="3639" y="1206"/>
                      <a:pt x="3636" y="1201"/>
                      <a:pt x="3628" y="1203"/>
                    </a:cubicBezTo>
                    <a:cubicBezTo>
                      <a:pt x="3625" y="1216"/>
                      <a:pt x="3634" y="1216"/>
                      <a:pt x="3640" y="1219"/>
                    </a:cubicBezTo>
                    <a:close/>
                    <a:moveTo>
                      <a:pt x="3916" y="1223"/>
                    </a:moveTo>
                    <a:cubicBezTo>
                      <a:pt x="3909" y="1221"/>
                      <a:pt x="3906" y="1193"/>
                      <a:pt x="3896" y="1207"/>
                    </a:cubicBezTo>
                    <a:cubicBezTo>
                      <a:pt x="3905" y="1208"/>
                      <a:pt x="3907" y="1235"/>
                      <a:pt x="3916" y="1223"/>
                    </a:cubicBezTo>
                    <a:close/>
                    <a:moveTo>
                      <a:pt x="7200" y="1235"/>
                    </a:moveTo>
                    <a:cubicBezTo>
                      <a:pt x="7195" y="1225"/>
                      <a:pt x="7198" y="1208"/>
                      <a:pt x="7184" y="1207"/>
                    </a:cubicBezTo>
                    <a:cubicBezTo>
                      <a:pt x="7184" y="1222"/>
                      <a:pt x="7186" y="1235"/>
                      <a:pt x="7200" y="1235"/>
                    </a:cubicBezTo>
                    <a:close/>
                    <a:moveTo>
                      <a:pt x="3396" y="1223"/>
                    </a:moveTo>
                    <a:cubicBezTo>
                      <a:pt x="3388" y="1224"/>
                      <a:pt x="3380" y="1205"/>
                      <a:pt x="3372" y="1219"/>
                    </a:cubicBezTo>
                    <a:cubicBezTo>
                      <a:pt x="3378" y="1220"/>
                      <a:pt x="3391" y="1234"/>
                      <a:pt x="3396" y="1223"/>
                    </a:cubicBezTo>
                    <a:close/>
                    <a:moveTo>
                      <a:pt x="5340" y="1231"/>
                    </a:moveTo>
                    <a:cubicBezTo>
                      <a:pt x="5340" y="1221"/>
                      <a:pt x="5334" y="1215"/>
                      <a:pt x="5324" y="1215"/>
                    </a:cubicBezTo>
                    <a:cubicBezTo>
                      <a:pt x="5322" y="1228"/>
                      <a:pt x="5327" y="1233"/>
                      <a:pt x="5340" y="1231"/>
                    </a:cubicBezTo>
                    <a:close/>
                    <a:moveTo>
                      <a:pt x="4708" y="1279"/>
                    </a:moveTo>
                    <a:cubicBezTo>
                      <a:pt x="4704" y="1263"/>
                      <a:pt x="4695" y="1237"/>
                      <a:pt x="4676" y="1219"/>
                    </a:cubicBezTo>
                    <a:cubicBezTo>
                      <a:pt x="4680" y="1246"/>
                      <a:pt x="4694" y="1263"/>
                      <a:pt x="4708" y="1279"/>
                    </a:cubicBezTo>
                    <a:close/>
                    <a:moveTo>
                      <a:pt x="4116" y="1239"/>
                    </a:moveTo>
                    <a:cubicBezTo>
                      <a:pt x="4114" y="1231"/>
                      <a:pt x="4115" y="1222"/>
                      <a:pt x="4104" y="1223"/>
                    </a:cubicBezTo>
                    <a:cubicBezTo>
                      <a:pt x="4097" y="1230"/>
                      <a:pt x="4105" y="1239"/>
                      <a:pt x="4116" y="1239"/>
                    </a:cubicBezTo>
                    <a:close/>
                    <a:moveTo>
                      <a:pt x="5420" y="1239"/>
                    </a:moveTo>
                    <a:cubicBezTo>
                      <a:pt x="5423" y="1251"/>
                      <a:pt x="5416" y="1254"/>
                      <a:pt x="5416" y="1263"/>
                    </a:cubicBezTo>
                    <a:cubicBezTo>
                      <a:pt x="5424" y="1262"/>
                      <a:pt x="5425" y="1268"/>
                      <a:pt x="5432" y="1267"/>
                    </a:cubicBezTo>
                    <a:cubicBezTo>
                      <a:pt x="5429" y="1253"/>
                      <a:pt x="5436" y="1250"/>
                      <a:pt x="5440" y="1243"/>
                    </a:cubicBezTo>
                    <a:cubicBezTo>
                      <a:pt x="5433" y="1239"/>
                      <a:pt x="5427" y="1255"/>
                      <a:pt x="5424" y="1243"/>
                    </a:cubicBezTo>
                    <a:cubicBezTo>
                      <a:pt x="5424" y="1236"/>
                      <a:pt x="5435" y="1241"/>
                      <a:pt x="5436" y="1235"/>
                    </a:cubicBezTo>
                    <a:cubicBezTo>
                      <a:pt x="5428" y="1233"/>
                      <a:pt x="5426" y="1226"/>
                      <a:pt x="5416" y="1227"/>
                    </a:cubicBezTo>
                    <a:cubicBezTo>
                      <a:pt x="5416" y="1233"/>
                      <a:pt x="5418" y="1236"/>
                      <a:pt x="5420" y="1239"/>
                    </a:cubicBezTo>
                    <a:close/>
                    <a:moveTo>
                      <a:pt x="5096" y="1243"/>
                    </a:moveTo>
                    <a:cubicBezTo>
                      <a:pt x="5097" y="1232"/>
                      <a:pt x="5071" y="1228"/>
                      <a:pt x="5068" y="1235"/>
                    </a:cubicBezTo>
                    <a:cubicBezTo>
                      <a:pt x="5073" y="1242"/>
                      <a:pt x="5091" y="1236"/>
                      <a:pt x="5096" y="1243"/>
                    </a:cubicBezTo>
                    <a:close/>
                    <a:moveTo>
                      <a:pt x="6892" y="1239"/>
                    </a:moveTo>
                    <a:cubicBezTo>
                      <a:pt x="6877" y="1234"/>
                      <a:pt x="6860" y="1231"/>
                      <a:pt x="6840" y="1231"/>
                    </a:cubicBezTo>
                    <a:cubicBezTo>
                      <a:pt x="6842" y="1247"/>
                      <a:pt x="6881" y="1246"/>
                      <a:pt x="6892" y="1239"/>
                    </a:cubicBezTo>
                    <a:close/>
                    <a:moveTo>
                      <a:pt x="4768" y="1263"/>
                    </a:moveTo>
                    <a:cubicBezTo>
                      <a:pt x="4771" y="1252"/>
                      <a:pt x="4786" y="1255"/>
                      <a:pt x="4788" y="1243"/>
                    </a:cubicBezTo>
                    <a:cubicBezTo>
                      <a:pt x="4771" y="1244"/>
                      <a:pt x="4764" y="1233"/>
                      <a:pt x="4752" y="1239"/>
                    </a:cubicBezTo>
                    <a:cubicBezTo>
                      <a:pt x="4762" y="1242"/>
                      <a:pt x="4756" y="1262"/>
                      <a:pt x="4768" y="1263"/>
                    </a:cubicBezTo>
                    <a:close/>
                    <a:moveTo>
                      <a:pt x="7012" y="1267"/>
                    </a:moveTo>
                    <a:cubicBezTo>
                      <a:pt x="7017" y="1255"/>
                      <a:pt x="7013" y="1253"/>
                      <a:pt x="7016" y="1235"/>
                    </a:cubicBezTo>
                    <a:cubicBezTo>
                      <a:pt x="7008" y="1235"/>
                      <a:pt x="7000" y="1235"/>
                      <a:pt x="6992" y="1235"/>
                    </a:cubicBezTo>
                    <a:cubicBezTo>
                      <a:pt x="6995" y="1249"/>
                      <a:pt x="7002" y="1259"/>
                      <a:pt x="7012" y="1267"/>
                    </a:cubicBezTo>
                    <a:close/>
                    <a:moveTo>
                      <a:pt x="5388" y="1275"/>
                    </a:moveTo>
                    <a:cubicBezTo>
                      <a:pt x="5387" y="1247"/>
                      <a:pt x="5364" y="1242"/>
                      <a:pt x="5348" y="1239"/>
                    </a:cubicBezTo>
                    <a:cubicBezTo>
                      <a:pt x="5358" y="1254"/>
                      <a:pt x="5364" y="1273"/>
                      <a:pt x="5388" y="1275"/>
                    </a:cubicBezTo>
                    <a:close/>
                    <a:moveTo>
                      <a:pt x="6488" y="1247"/>
                    </a:moveTo>
                    <a:cubicBezTo>
                      <a:pt x="6498" y="1245"/>
                      <a:pt x="6497" y="1254"/>
                      <a:pt x="6508" y="1251"/>
                    </a:cubicBezTo>
                    <a:cubicBezTo>
                      <a:pt x="6515" y="1233"/>
                      <a:pt x="6487" y="1237"/>
                      <a:pt x="6488" y="1247"/>
                    </a:cubicBezTo>
                    <a:close/>
                    <a:moveTo>
                      <a:pt x="6724" y="1267"/>
                    </a:moveTo>
                    <a:cubicBezTo>
                      <a:pt x="6727" y="1261"/>
                      <a:pt x="6727" y="1252"/>
                      <a:pt x="6740" y="1255"/>
                    </a:cubicBezTo>
                    <a:cubicBezTo>
                      <a:pt x="6741" y="1245"/>
                      <a:pt x="6734" y="1242"/>
                      <a:pt x="6728" y="1239"/>
                    </a:cubicBezTo>
                    <a:cubicBezTo>
                      <a:pt x="6724" y="1243"/>
                      <a:pt x="6713" y="1261"/>
                      <a:pt x="6724" y="1267"/>
                    </a:cubicBezTo>
                    <a:close/>
                    <a:moveTo>
                      <a:pt x="6848" y="1271"/>
                    </a:moveTo>
                    <a:cubicBezTo>
                      <a:pt x="6847" y="1253"/>
                      <a:pt x="6836" y="1246"/>
                      <a:pt x="6824" y="1239"/>
                    </a:cubicBezTo>
                    <a:cubicBezTo>
                      <a:pt x="6818" y="1250"/>
                      <a:pt x="6826" y="1275"/>
                      <a:pt x="6848" y="1271"/>
                    </a:cubicBezTo>
                    <a:close/>
                    <a:moveTo>
                      <a:pt x="3092" y="1267"/>
                    </a:moveTo>
                    <a:cubicBezTo>
                      <a:pt x="3102" y="1260"/>
                      <a:pt x="3079" y="1240"/>
                      <a:pt x="3076" y="1247"/>
                    </a:cubicBezTo>
                    <a:cubicBezTo>
                      <a:pt x="3085" y="1250"/>
                      <a:pt x="3081" y="1266"/>
                      <a:pt x="3092" y="1267"/>
                    </a:cubicBezTo>
                    <a:close/>
                    <a:moveTo>
                      <a:pt x="1568" y="1267"/>
                    </a:moveTo>
                    <a:cubicBezTo>
                      <a:pt x="1567" y="1254"/>
                      <a:pt x="1555" y="1251"/>
                      <a:pt x="1544" y="1247"/>
                    </a:cubicBezTo>
                    <a:cubicBezTo>
                      <a:pt x="1543" y="1262"/>
                      <a:pt x="1554" y="1266"/>
                      <a:pt x="1568" y="1267"/>
                    </a:cubicBezTo>
                    <a:close/>
                    <a:moveTo>
                      <a:pt x="3864" y="1267"/>
                    </a:moveTo>
                    <a:cubicBezTo>
                      <a:pt x="3870" y="1266"/>
                      <a:pt x="3879" y="1268"/>
                      <a:pt x="3880" y="1263"/>
                    </a:cubicBezTo>
                    <a:cubicBezTo>
                      <a:pt x="3870" y="1264"/>
                      <a:pt x="3861" y="1243"/>
                      <a:pt x="3856" y="1251"/>
                    </a:cubicBezTo>
                    <a:cubicBezTo>
                      <a:pt x="3863" y="1252"/>
                      <a:pt x="3858" y="1265"/>
                      <a:pt x="3864" y="1267"/>
                    </a:cubicBezTo>
                    <a:close/>
                    <a:moveTo>
                      <a:pt x="8044" y="1251"/>
                    </a:moveTo>
                    <a:cubicBezTo>
                      <a:pt x="8044" y="1257"/>
                      <a:pt x="8042" y="1260"/>
                      <a:pt x="8040" y="1263"/>
                    </a:cubicBezTo>
                    <a:cubicBezTo>
                      <a:pt x="8048" y="1262"/>
                      <a:pt x="8049" y="1268"/>
                      <a:pt x="8056" y="1267"/>
                    </a:cubicBezTo>
                    <a:cubicBezTo>
                      <a:pt x="8054" y="1252"/>
                      <a:pt x="8072" y="1270"/>
                      <a:pt x="8076" y="1255"/>
                    </a:cubicBezTo>
                    <a:cubicBezTo>
                      <a:pt x="8073" y="1254"/>
                      <a:pt x="8071" y="1252"/>
                      <a:pt x="8072" y="1247"/>
                    </a:cubicBezTo>
                    <a:cubicBezTo>
                      <a:pt x="8063" y="1248"/>
                      <a:pt x="8057" y="1253"/>
                      <a:pt x="8044" y="1251"/>
                    </a:cubicBezTo>
                    <a:close/>
                    <a:moveTo>
                      <a:pt x="2696" y="1283"/>
                    </a:moveTo>
                    <a:cubicBezTo>
                      <a:pt x="2689" y="1283"/>
                      <a:pt x="2686" y="1280"/>
                      <a:pt x="2684" y="1275"/>
                    </a:cubicBezTo>
                    <a:cubicBezTo>
                      <a:pt x="2700" y="1277"/>
                      <a:pt x="2705" y="1269"/>
                      <a:pt x="2712" y="1263"/>
                    </a:cubicBezTo>
                    <a:cubicBezTo>
                      <a:pt x="2685" y="1272"/>
                      <a:pt x="2697" y="1257"/>
                      <a:pt x="2680" y="1251"/>
                    </a:cubicBezTo>
                    <a:cubicBezTo>
                      <a:pt x="2663" y="1261"/>
                      <a:pt x="2682" y="1306"/>
                      <a:pt x="2696" y="1283"/>
                    </a:cubicBezTo>
                    <a:close/>
                    <a:moveTo>
                      <a:pt x="7796" y="1279"/>
                    </a:moveTo>
                    <a:cubicBezTo>
                      <a:pt x="7803" y="1272"/>
                      <a:pt x="7802" y="1250"/>
                      <a:pt x="7788" y="1251"/>
                    </a:cubicBezTo>
                    <a:cubicBezTo>
                      <a:pt x="7781" y="1263"/>
                      <a:pt x="7776" y="1278"/>
                      <a:pt x="7796" y="1279"/>
                    </a:cubicBezTo>
                    <a:close/>
                    <a:moveTo>
                      <a:pt x="7096" y="1279"/>
                    </a:moveTo>
                    <a:cubicBezTo>
                      <a:pt x="7111" y="1268"/>
                      <a:pt x="7121" y="1275"/>
                      <a:pt x="7128" y="1255"/>
                    </a:cubicBezTo>
                    <a:cubicBezTo>
                      <a:pt x="7107" y="1253"/>
                      <a:pt x="7095" y="1259"/>
                      <a:pt x="7096" y="1279"/>
                    </a:cubicBezTo>
                    <a:close/>
                    <a:moveTo>
                      <a:pt x="7840" y="1291"/>
                    </a:moveTo>
                    <a:cubicBezTo>
                      <a:pt x="7837" y="1279"/>
                      <a:pt x="7851" y="1283"/>
                      <a:pt x="7848" y="1271"/>
                    </a:cubicBezTo>
                    <a:cubicBezTo>
                      <a:pt x="7833" y="1275"/>
                      <a:pt x="7835" y="1263"/>
                      <a:pt x="7828" y="1259"/>
                    </a:cubicBezTo>
                    <a:cubicBezTo>
                      <a:pt x="7821" y="1273"/>
                      <a:pt x="7825" y="1283"/>
                      <a:pt x="7840" y="1291"/>
                    </a:cubicBezTo>
                    <a:close/>
                    <a:moveTo>
                      <a:pt x="1436" y="1275"/>
                    </a:moveTo>
                    <a:cubicBezTo>
                      <a:pt x="1443" y="1274"/>
                      <a:pt x="1445" y="1279"/>
                      <a:pt x="1444" y="1287"/>
                    </a:cubicBezTo>
                    <a:cubicBezTo>
                      <a:pt x="1435" y="1280"/>
                      <a:pt x="1423" y="1292"/>
                      <a:pt x="1408" y="1291"/>
                    </a:cubicBezTo>
                    <a:cubicBezTo>
                      <a:pt x="1417" y="1323"/>
                      <a:pt x="1533" y="1317"/>
                      <a:pt x="1504" y="1263"/>
                    </a:cubicBezTo>
                    <a:cubicBezTo>
                      <a:pt x="1476" y="1262"/>
                      <a:pt x="1456" y="1268"/>
                      <a:pt x="1436" y="1275"/>
                    </a:cubicBezTo>
                    <a:close/>
                    <a:moveTo>
                      <a:pt x="5040" y="1283"/>
                    </a:moveTo>
                    <a:cubicBezTo>
                      <a:pt x="5050" y="1285"/>
                      <a:pt x="5049" y="1276"/>
                      <a:pt x="5060" y="1279"/>
                    </a:cubicBezTo>
                    <a:cubicBezTo>
                      <a:pt x="5059" y="1272"/>
                      <a:pt x="5057" y="1266"/>
                      <a:pt x="5052" y="1263"/>
                    </a:cubicBezTo>
                    <a:cubicBezTo>
                      <a:pt x="5056" y="1278"/>
                      <a:pt x="5037" y="1269"/>
                      <a:pt x="5040" y="1283"/>
                    </a:cubicBezTo>
                    <a:close/>
                    <a:moveTo>
                      <a:pt x="6440" y="1295"/>
                    </a:moveTo>
                    <a:cubicBezTo>
                      <a:pt x="6438" y="1279"/>
                      <a:pt x="6443" y="1272"/>
                      <a:pt x="6448" y="1263"/>
                    </a:cubicBezTo>
                    <a:cubicBezTo>
                      <a:pt x="6442" y="1264"/>
                      <a:pt x="6433" y="1262"/>
                      <a:pt x="6432" y="1267"/>
                    </a:cubicBezTo>
                    <a:cubicBezTo>
                      <a:pt x="6439" y="1275"/>
                      <a:pt x="6420" y="1288"/>
                      <a:pt x="6440" y="1295"/>
                    </a:cubicBezTo>
                    <a:close/>
                    <a:moveTo>
                      <a:pt x="5280" y="1295"/>
                    </a:moveTo>
                    <a:cubicBezTo>
                      <a:pt x="5275" y="1283"/>
                      <a:pt x="5273" y="1267"/>
                      <a:pt x="5256" y="1267"/>
                    </a:cubicBezTo>
                    <a:cubicBezTo>
                      <a:pt x="5254" y="1286"/>
                      <a:pt x="5262" y="1296"/>
                      <a:pt x="5280" y="1295"/>
                    </a:cubicBezTo>
                    <a:close/>
                    <a:moveTo>
                      <a:pt x="5288" y="1295"/>
                    </a:moveTo>
                    <a:cubicBezTo>
                      <a:pt x="5308" y="1299"/>
                      <a:pt x="5314" y="1289"/>
                      <a:pt x="5312" y="1271"/>
                    </a:cubicBezTo>
                    <a:cubicBezTo>
                      <a:pt x="5304" y="1272"/>
                      <a:pt x="5303" y="1266"/>
                      <a:pt x="5296" y="1267"/>
                    </a:cubicBezTo>
                    <a:cubicBezTo>
                      <a:pt x="5301" y="1284"/>
                      <a:pt x="5290" y="1285"/>
                      <a:pt x="5288" y="1295"/>
                    </a:cubicBezTo>
                    <a:close/>
                    <a:moveTo>
                      <a:pt x="6492" y="1279"/>
                    </a:moveTo>
                    <a:cubicBezTo>
                      <a:pt x="6479" y="1287"/>
                      <a:pt x="6479" y="1261"/>
                      <a:pt x="6472" y="1275"/>
                    </a:cubicBezTo>
                    <a:cubicBezTo>
                      <a:pt x="6474" y="1285"/>
                      <a:pt x="6490" y="1302"/>
                      <a:pt x="6492" y="1279"/>
                    </a:cubicBezTo>
                    <a:close/>
                    <a:moveTo>
                      <a:pt x="6808" y="1295"/>
                    </a:moveTo>
                    <a:cubicBezTo>
                      <a:pt x="6821" y="1293"/>
                      <a:pt x="6829" y="1287"/>
                      <a:pt x="6836" y="1279"/>
                    </a:cubicBezTo>
                    <a:cubicBezTo>
                      <a:pt x="6819" y="1273"/>
                      <a:pt x="6799" y="1282"/>
                      <a:pt x="6780" y="1275"/>
                    </a:cubicBezTo>
                    <a:cubicBezTo>
                      <a:pt x="6784" y="1301"/>
                      <a:pt x="6813" y="1271"/>
                      <a:pt x="6808" y="1295"/>
                    </a:cubicBezTo>
                    <a:close/>
                    <a:moveTo>
                      <a:pt x="7524" y="1295"/>
                    </a:moveTo>
                    <a:cubicBezTo>
                      <a:pt x="7538" y="1308"/>
                      <a:pt x="7544" y="1288"/>
                      <a:pt x="7548" y="1279"/>
                    </a:cubicBezTo>
                    <a:cubicBezTo>
                      <a:pt x="7538" y="1270"/>
                      <a:pt x="7525" y="1283"/>
                      <a:pt x="7524" y="1295"/>
                    </a:cubicBezTo>
                    <a:close/>
                    <a:moveTo>
                      <a:pt x="7076" y="1295"/>
                    </a:moveTo>
                    <a:cubicBezTo>
                      <a:pt x="7057" y="1297"/>
                      <a:pt x="7063" y="1273"/>
                      <a:pt x="7040" y="1279"/>
                    </a:cubicBezTo>
                    <a:cubicBezTo>
                      <a:pt x="7040" y="1294"/>
                      <a:pt x="7033" y="1314"/>
                      <a:pt x="7048" y="1303"/>
                    </a:cubicBezTo>
                    <a:cubicBezTo>
                      <a:pt x="7041" y="1305"/>
                      <a:pt x="7048" y="1288"/>
                      <a:pt x="7052" y="1287"/>
                    </a:cubicBezTo>
                    <a:cubicBezTo>
                      <a:pt x="7058" y="1289"/>
                      <a:pt x="7067" y="1309"/>
                      <a:pt x="7076" y="1295"/>
                    </a:cubicBezTo>
                    <a:close/>
                    <a:moveTo>
                      <a:pt x="7548" y="1287"/>
                    </a:moveTo>
                    <a:cubicBezTo>
                      <a:pt x="7548" y="1293"/>
                      <a:pt x="7546" y="1296"/>
                      <a:pt x="7544" y="1299"/>
                    </a:cubicBezTo>
                    <a:cubicBezTo>
                      <a:pt x="7549" y="1304"/>
                      <a:pt x="7567" y="1299"/>
                      <a:pt x="7576" y="1295"/>
                    </a:cubicBezTo>
                    <a:cubicBezTo>
                      <a:pt x="7584" y="1303"/>
                      <a:pt x="7588" y="1315"/>
                      <a:pt x="7600" y="1319"/>
                    </a:cubicBezTo>
                    <a:cubicBezTo>
                      <a:pt x="7607" y="1298"/>
                      <a:pt x="7585" y="1300"/>
                      <a:pt x="7580" y="1279"/>
                    </a:cubicBezTo>
                    <a:cubicBezTo>
                      <a:pt x="7576" y="1288"/>
                      <a:pt x="7562" y="1287"/>
                      <a:pt x="7548" y="1287"/>
                    </a:cubicBezTo>
                    <a:close/>
                    <a:moveTo>
                      <a:pt x="6756" y="1307"/>
                    </a:moveTo>
                    <a:cubicBezTo>
                      <a:pt x="6748" y="1300"/>
                      <a:pt x="6772" y="1311"/>
                      <a:pt x="6772" y="1295"/>
                    </a:cubicBezTo>
                    <a:cubicBezTo>
                      <a:pt x="6761" y="1291"/>
                      <a:pt x="6752" y="1285"/>
                      <a:pt x="6740" y="1283"/>
                    </a:cubicBezTo>
                    <a:cubicBezTo>
                      <a:pt x="6727" y="1293"/>
                      <a:pt x="6745" y="1321"/>
                      <a:pt x="6756" y="1307"/>
                    </a:cubicBezTo>
                    <a:close/>
                    <a:moveTo>
                      <a:pt x="6044" y="1311"/>
                    </a:moveTo>
                    <a:cubicBezTo>
                      <a:pt x="6057" y="1316"/>
                      <a:pt x="6071" y="1305"/>
                      <a:pt x="6080" y="1295"/>
                    </a:cubicBezTo>
                    <a:cubicBezTo>
                      <a:pt x="6061" y="1302"/>
                      <a:pt x="6061" y="1294"/>
                      <a:pt x="6048" y="1287"/>
                    </a:cubicBezTo>
                    <a:cubicBezTo>
                      <a:pt x="6048" y="1296"/>
                      <a:pt x="6041" y="1299"/>
                      <a:pt x="6044" y="1311"/>
                    </a:cubicBezTo>
                    <a:close/>
                    <a:moveTo>
                      <a:pt x="5924" y="1299"/>
                    </a:moveTo>
                    <a:cubicBezTo>
                      <a:pt x="5924" y="1305"/>
                      <a:pt x="5925" y="1313"/>
                      <a:pt x="5916" y="1311"/>
                    </a:cubicBezTo>
                    <a:cubicBezTo>
                      <a:pt x="5916" y="1326"/>
                      <a:pt x="5924" y="1333"/>
                      <a:pt x="5936" y="1335"/>
                    </a:cubicBezTo>
                    <a:cubicBezTo>
                      <a:pt x="5944" y="1327"/>
                      <a:pt x="5929" y="1319"/>
                      <a:pt x="5928" y="1307"/>
                    </a:cubicBezTo>
                    <a:cubicBezTo>
                      <a:pt x="5943" y="1298"/>
                      <a:pt x="5948" y="1293"/>
                      <a:pt x="5924" y="1299"/>
                    </a:cubicBezTo>
                    <a:close/>
                    <a:moveTo>
                      <a:pt x="7636" y="1319"/>
                    </a:moveTo>
                    <a:cubicBezTo>
                      <a:pt x="7638" y="1312"/>
                      <a:pt x="7641" y="1320"/>
                      <a:pt x="7648" y="1319"/>
                    </a:cubicBezTo>
                    <a:cubicBezTo>
                      <a:pt x="7645" y="1298"/>
                      <a:pt x="7658" y="1318"/>
                      <a:pt x="7660" y="1303"/>
                    </a:cubicBezTo>
                    <a:cubicBezTo>
                      <a:pt x="7648" y="1306"/>
                      <a:pt x="7652" y="1292"/>
                      <a:pt x="7640" y="1295"/>
                    </a:cubicBezTo>
                    <a:cubicBezTo>
                      <a:pt x="7642" y="1304"/>
                      <a:pt x="7628" y="1317"/>
                      <a:pt x="7636" y="1319"/>
                    </a:cubicBezTo>
                    <a:close/>
                    <a:moveTo>
                      <a:pt x="1296" y="1315"/>
                    </a:moveTo>
                    <a:cubicBezTo>
                      <a:pt x="1285" y="1311"/>
                      <a:pt x="1276" y="1305"/>
                      <a:pt x="1264" y="1303"/>
                    </a:cubicBezTo>
                    <a:cubicBezTo>
                      <a:pt x="1264" y="1315"/>
                      <a:pt x="1286" y="1326"/>
                      <a:pt x="1296" y="1315"/>
                    </a:cubicBezTo>
                    <a:close/>
                    <a:moveTo>
                      <a:pt x="5732" y="1315"/>
                    </a:moveTo>
                    <a:cubicBezTo>
                      <a:pt x="5739" y="1313"/>
                      <a:pt x="5749" y="1327"/>
                      <a:pt x="5752" y="1315"/>
                    </a:cubicBezTo>
                    <a:cubicBezTo>
                      <a:pt x="5743" y="1316"/>
                      <a:pt x="5748" y="1303"/>
                      <a:pt x="5740" y="1303"/>
                    </a:cubicBezTo>
                    <a:cubicBezTo>
                      <a:pt x="5739" y="1309"/>
                      <a:pt x="5733" y="1310"/>
                      <a:pt x="5732" y="1315"/>
                    </a:cubicBezTo>
                    <a:close/>
                    <a:moveTo>
                      <a:pt x="7752" y="1355"/>
                    </a:moveTo>
                    <a:cubicBezTo>
                      <a:pt x="7756" y="1350"/>
                      <a:pt x="7756" y="1340"/>
                      <a:pt x="7760" y="1335"/>
                    </a:cubicBezTo>
                    <a:cubicBezTo>
                      <a:pt x="7745" y="1333"/>
                      <a:pt x="7745" y="1315"/>
                      <a:pt x="7732" y="1311"/>
                    </a:cubicBezTo>
                    <a:cubicBezTo>
                      <a:pt x="7729" y="1317"/>
                      <a:pt x="7722" y="1320"/>
                      <a:pt x="7712" y="1319"/>
                    </a:cubicBezTo>
                    <a:cubicBezTo>
                      <a:pt x="7713" y="1308"/>
                      <a:pt x="7701" y="1309"/>
                      <a:pt x="7696" y="1303"/>
                    </a:cubicBezTo>
                    <a:cubicBezTo>
                      <a:pt x="7681" y="1322"/>
                      <a:pt x="7663" y="1328"/>
                      <a:pt x="7668" y="1355"/>
                    </a:cubicBezTo>
                    <a:cubicBezTo>
                      <a:pt x="7672" y="1377"/>
                      <a:pt x="7710" y="1393"/>
                      <a:pt x="7728" y="1383"/>
                    </a:cubicBezTo>
                    <a:cubicBezTo>
                      <a:pt x="7727" y="1395"/>
                      <a:pt x="7742" y="1401"/>
                      <a:pt x="7748" y="1395"/>
                    </a:cubicBezTo>
                    <a:cubicBezTo>
                      <a:pt x="7752" y="1382"/>
                      <a:pt x="7738" y="1387"/>
                      <a:pt x="7736" y="1379"/>
                    </a:cubicBezTo>
                    <a:cubicBezTo>
                      <a:pt x="7760" y="1381"/>
                      <a:pt x="7737" y="1354"/>
                      <a:pt x="7748" y="1347"/>
                    </a:cubicBezTo>
                    <a:cubicBezTo>
                      <a:pt x="7749" y="1350"/>
                      <a:pt x="7748" y="1355"/>
                      <a:pt x="7752" y="1355"/>
                    </a:cubicBezTo>
                    <a:close/>
                    <a:moveTo>
                      <a:pt x="1256" y="1323"/>
                    </a:moveTo>
                    <a:cubicBezTo>
                      <a:pt x="1255" y="1312"/>
                      <a:pt x="1245" y="1309"/>
                      <a:pt x="1236" y="1307"/>
                    </a:cubicBezTo>
                    <a:cubicBezTo>
                      <a:pt x="1239" y="1316"/>
                      <a:pt x="1243" y="1324"/>
                      <a:pt x="1256" y="1323"/>
                    </a:cubicBezTo>
                    <a:close/>
                    <a:moveTo>
                      <a:pt x="7408" y="1311"/>
                    </a:moveTo>
                    <a:cubicBezTo>
                      <a:pt x="7405" y="1326"/>
                      <a:pt x="7434" y="1320"/>
                      <a:pt x="7428" y="1307"/>
                    </a:cubicBezTo>
                    <a:cubicBezTo>
                      <a:pt x="7415" y="1312"/>
                      <a:pt x="7417" y="1306"/>
                      <a:pt x="7408" y="1311"/>
                    </a:cubicBezTo>
                    <a:close/>
                    <a:moveTo>
                      <a:pt x="2392" y="1327"/>
                    </a:moveTo>
                    <a:cubicBezTo>
                      <a:pt x="2392" y="1317"/>
                      <a:pt x="2386" y="1311"/>
                      <a:pt x="2376" y="1311"/>
                    </a:cubicBezTo>
                    <a:cubicBezTo>
                      <a:pt x="2373" y="1324"/>
                      <a:pt x="2383" y="1326"/>
                      <a:pt x="2392" y="1327"/>
                    </a:cubicBezTo>
                    <a:close/>
                    <a:moveTo>
                      <a:pt x="4092" y="1335"/>
                    </a:moveTo>
                    <a:cubicBezTo>
                      <a:pt x="4083" y="1334"/>
                      <a:pt x="4077" y="1329"/>
                      <a:pt x="4064" y="1331"/>
                    </a:cubicBezTo>
                    <a:cubicBezTo>
                      <a:pt x="4066" y="1347"/>
                      <a:pt x="4077" y="1353"/>
                      <a:pt x="4084" y="1363"/>
                    </a:cubicBezTo>
                    <a:cubicBezTo>
                      <a:pt x="4089" y="1355"/>
                      <a:pt x="4102" y="1368"/>
                      <a:pt x="4112" y="1359"/>
                    </a:cubicBezTo>
                    <a:cubicBezTo>
                      <a:pt x="4105" y="1336"/>
                      <a:pt x="4124" y="1331"/>
                      <a:pt x="4108" y="1315"/>
                    </a:cubicBezTo>
                    <a:cubicBezTo>
                      <a:pt x="4096" y="1312"/>
                      <a:pt x="4093" y="1319"/>
                      <a:pt x="4084" y="1319"/>
                    </a:cubicBezTo>
                    <a:cubicBezTo>
                      <a:pt x="4084" y="1314"/>
                      <a:pt x="4083" y="1310"/>
                      <a:pt x="4076" y="1311"/>
                    </a:cubicBezTo>
                    <a:cubicBezTo>
                      <a:pt x="4075" y="1325"/>
                      <a:pt x="4095" y="1319"/>
                      <a:pt x="4092" y="1335"/>
                    </a:cubicBezTo>
                    <a:close/>
                    <a:moveTo>
                      <a:pt x="5000" y="1327"/>
                    </a:moveTo>
                    <a:cubicBezTo>
                      <a:pt x="5001" y="1319"/>
                      <a:pt x="4995" y="1318"/>
                      <a:pt x="4996" y="1311"/>
                    </a:cubicBezTo>
                    <a:cubicBezTo>
                      <a:pt x="4989" y="1311"/>
                      <a:pt x="4983" y="1311"/>
                      <a:pt x="4976" y="1311"/>
                    </a:cubicBezTo>
                    <a:cubicBezTo>
                      <a:pt x="4973" y="1328"/>
                      <a:pt x="4994" y="1320"/>
                      <a:pt x="5000" y="1327"/>
                    </a:cubicBezTo>
                    <a:close/>
                    <a:moveTo>
                      <a:pt x="5892" y="1335"/>
                    </a:moveTo>
                    <a:cubicBezTo>
                      <a:pt x="5897" y="1337"/>
                      <a:pt x="5900" y="1340"/>
                      <a:pt x="5900" y="1347"/>
                    </a:cubicBezTo>
                    <a:cubicBezTo>
                      <a:pt x="5912" y="1350"/>
                      <a:pt x="5905" y="1333"/>
                      <a:pt x="5920" y="1339"/>
                    </a:cubicBezTo>
                    <a:cubicBezTo>
                      <a:pt x="5915" y="1327"/>
                      <a:pt x="5911" y="1313"/>
                      <a:pt x="5896" y="1311"/>
                    </a:cubicBezTo>
                    <a:cubicBezTo>
                      <a:pt x="5900" y="1322"/>
                      <a:pt x="5902" y="1330"/>
                      <a:pt x="5892" y="1335"/>
                    </a:cubicBezTo>
                    <a:close/>
                    <a:moveTo>
                      <a:pt x="6716" y="1327"/>
                    </a:moveTo>
                    <a:cubicBezTo>
                      <a:pt x="6721" y="1327"/>
                      <a:pt x="6727" y="1327"/>
                      <a:pt x="6732" y="1327"/>
                    </a:cubicBezTo>
                    <a:cubicBezTo>
                      <a:pt x="6732" y="1317"/>
                      <a:pt x="6726" y="1311"/>
                      <a:pt x="6716" y="1311"/>
                    </a:cubicBezTo>
                    <a:cubicBezTo>
                      <a:pt x="6716" y="1316"/>
                      <a:pt x="6716" y="1322"/>
                      <a:pt x="6716" y="1327"/>
                    </a:cubicBezTo>
                    <a:close/>
                    <a:moveTo>
                      <a:pt x="6068" y="1347"/>
                    </a:moveTo>
                    <a:cubicBezTo>
                      <a:pt x="6070" y="1336"/>
                      <a:pt x="6089" y="1341"/>
                      <a:pt x="6096" y="1335"/>
                    </a:cubicBezTo>
                    <a:cubicBezTo>
                      <a:pt x="6097" y="1322"/>
                      <a:pt x="6091" y="1316"/>
                      <a:pt x="6080" y="1315"/>
                    </a:cubicBezTo>
                    <a:cubicBezTo>
                      <a:pt x="6075" y="1325"/>
                      <a:pt x="6096" y="1328"/>
                      <a:pt x="6084" y="1331"/>
                    </a:cubicBezTo>
                    <a:cubicBezTo>
                      <a:pt x="6071" y="1326"/>
                      <a:pt x="6073" y="1332"/>
                      <a:pt x="6064" y="1327"/>
                    </a:cubicBezTo>
                    <a:cubicBezTo>
                      <a:pt x="6062" y="1339"/>
                      <a:pt x="6040" y="1367"/>
                      <a:pt x="6056" y="1371"/>
                    </a:cubicBezTo>
                    <a:cubicBezTo>
                      <a:pt x="6053" y="1347"/>
                      <a:pt x="6084" y="1358"/>
                      <a:pt x="6068" y="1347"/>
                    </a:cubicBezTo>
                    <a:close/>
                    <a:moveTo>
                      <a:pt x="3616" y="1355"/>
                    </a:moveTo>
                    <a:cubicBezTo>
                      <a:pt x="3613" y="1345"/>
                      <a:pt x="3611" y="1334"/>
                      <a:pt x="3612" y="1319"/>
                    </a:cubicBezTo>
                    <a:cubicBezTo>
                      <a:pt x="3608" y="1319"/>
                      <a:pt x="3604" y="1319"/>
                      <a:pt x="3600" y="1319"/>
                    </a:cubicBezTo>
                    <a:cubicBezTo>
                      <a:pt x="3598" y="1338"/>
                      <a:pt x="3602" y="1352"/>
                      <a:pt x="3616" y="1355"/>
                    </a:cubicBezTo>
                    <a:close/>
                    <a:moveTo>
                      <a:pt x="4996" y="1339"/>
                    </a:moveTo>
                    <a:cubicBezTo>
                      <a:pt x="4995" y="1328"/>
                      <a:pt x="4957" y="1317"/>
                      <a:pt x="4964" y="1323"/>
                    </a:cubicBezTo>
                    <a:cubicBezTo>
                      <a:pt x="4975" y="1328"/>
                      <a:pt x="4978" y="1341"/>
                      <a:pt x="4996" y="1339"/>
                    </a:cubicBezTo>
                    <a:close/>
                    <a:moveTo>
                      <a:pt x="2336" y="1351"/>
                    </a:moveTo>
                    <a:cubicBezTo>
                      <a:pt x="2340" y="1352"/>
                      <a:pt x="2342" y="1355"/>
                      <a:pt x="2344" y="1359"/>
                    </a:cubicBezTo>
                    <a:cubicBezTo>
                      <a:pt x="2363" y="1350"/>
                      <a:pt x="2363" y="1335"/>
                      <a:pt x="2380" y="1331"/>
                    </a:cubicBezTo>
                    <a:cubicBezTo>
                      <a:pt x="2363" y="1333"/>
                      <a:pt x="2358" y="1324"/>
                      <a:pt x="2344" y="1323"/>
                    </a:cubicBezTo>
                    <a:cubicBezTo>
                      <a:pt x="2351" y="1336"/>
                      <a:pt x="2342" y="1341"/>
                      <a:pt x="2336" y="1351"/>
                    </a:cubicBezTo>
                    <a:close/>
                    <a:moveTo>
                      <a:pt x="5640" y="1339"/>
                    </a:moveTo>
                    <a:cubicBezTo>
                      <a:pt x="5654" y="1333"/>
                      <a:pt x="5673" y="1349"/>
                      <a:pt x="5672" y="1323"/>
                    </a:cubicBezTo>
                    <a:cubicBezTo>
                      <a:pt x="5652" y="1319"/>
                      <a:pt x="5645" y="1328"/>
                      <a:pt x="5640" y="1339"/>
                    </a:cubicBezTo>
                    <a:close/>
                    <a:moveTo>
                      <a:pt x="5848" y="1327"/>
                    </a:moveTo>
                    <a:cubicBezTo>
                      <a:pt x="5845" y="1338"/>
                      <a:pt x="5856" y="1335"/>
                      <a:pt x="5860" y="1339"/>
                    </a:cubicBezTo>
                    <a:cubicBezTo>
                      <a:pt x="5861" y="1334"/>
                      <a:pt x="5866" y="1331"/>
                      <a:pt x="5864" y="1323"/>
                    </a:cubicBezTo>
                    <a:cubicBezTo>
                      <a:pt x="5856" y="1322"/>
                      <a:pt x="5855" y="1328"/>
                      <a:pt x="5848" y="1327"/>
                    </a:cubicBezTo>
                    <a:close/>
                    <a:moveTo>
                      <a:pt x="7608" y="1343"/>
                    </a:moveTo>
                    <a:cubicBezTo>
                      <a:pt x="7618" y="1344"/>
                      <a:pt x="7625" y="1341"/>
                      <a:pt x="7628" y="1335"/>
                    </a:cubicBezTo>
                    <a:cubicBezTo>
                      <a:pt x="7620" y="1333"/>
                      <a:pt x="7618" y="1326"/>
                      <a:pt x="7608" y="1327"/>
                    </a:cubicBezTo>
                    <a:cubicBezTo>
                      <a:pt x="7608" y="1332"/>
                      <a:pt x="7608" y="1338"/>
                      <a:pt x="7608" y="1343"/>
                    </a:cubicBezTo>
                    <a:close/>
                    <a:moveTo>
                      <a:pt x="3808" y="1339"/>
                    </a:moveTo>
                    <a:cubicBezTo>
                      <a:pt x="3800" y="1340"/>
                      <a:pt x="3799" y="1334"/>
                      <a:pt x="3792" y="1335"/>
                    </a:cubicBezTo>
                    <a:cubicBezTo>
                      <a:pt x="3794" y="1341"/>
                      <a:pt x="3787" y="1356"/>
                      <a:pt x="3796" y="1355"/>
                    </a:cubicBezTo>
                    <a:cubicBezTo>
                      <a:pt x="3800" y="1345"/>
                      <a:pt x="3818" y="1351"/>
                      <a:pt x="3816" y="1335"/>
                    </a:cubicBezTo>
                    <a:cubicBezTo>
                      <a:pt x="3811" y="1334"/>
                      <a:pt x="3807" y="1328"/>
                      <a:pt x="3804" y="1335"/>
                    </a:cubicBezTo>
                    <a:cubicBezTo>
                      <a:pt x="3806" y="1335"/>
                      <a:pt x="3809" y="1336"/>
                      <a:pt x="3808" y="1339"/>
                    </a:cubicBezTo>
                    <a:close/>
                    <a:moveTo>
                      <a:pt x="5612" y="1367"/>
                    </a:moveTo>
                    <a:cubicBezTo>
                      <a:pt x="5596" y="1346"/>
                      <a:pt x="5626" y="1359"/>
                      <a:pt x="5624" y="1347"/>
                    </a:cubicBezTo>
                    <a:cubicBezTo>
                      <a:pt x="5613" y="1346"/>
                      <a:pt x="5595" y="1329"/>
                      <a:pt x="5592" y="1343"/>
                    </a:cubicBezTo>
                    <a:cubicBezTo>
                      <a:pt x="5608" y="1339"/>
                      <a:pt x="5603" y="1377"/>
                      <a:pt x="5612" y="1367"/>
                    </a:cubicBezTo>
                    <a:close/>
                    <a:moveTo>
                      <a:pt x="6660" y="1371"/>
                    </a:moveTo>
                    <a:cubicBezTo>
                      <a:pt x="6650" y="1359"/>
                      <a:pt x="6672" y="1346"/>
                      <a:pt x="6660" y="1335"/>
                    </a:cubicBezTo>
                    <a:cubicBezTo>
                      <a:pt x="6654" y="1338"/>
                      <a:pt x="6643" y="1370"/>
                      <a:pt x="6660" y="1371"/>
                    </a:cubicBezTo>
                    <a:close/>
                    <a:moveTo>
                      <a:pt x="6116" y="1343"/>
                    </a:moveTo>
                    <a:cubicBezTo>
                      <a:pt x="6113" y="1343"/>
                      <a:pt x="6114" y="1371"/>
                      <a:pt x="6124" y="1371"/>
                    </a:cubicBezTo>
                    <a:cubicBezTo>
                      <a:pt x="6122" y="1358"/>
                      <a:pt x="6136" y="1362"/>
                      <a:pt x="6132" y="1347"/>
                    </a:cubicBezTo>
                    <a:cubicBezTo>
                      <a:pt x="6124" y="1345"/>
                      <a:pt x="6124" y="1335"/>
                      <a:pt x="6116" y="1343"/>
                    </a:cubicBezTo>
                    <a:close/>
                    <a:moveTo>
                      <a:pt x="6616" y="1359"/>
                    </a:moveTo>
                    <a:cubicBezTo>
                      <a:pt x="6612" y="1352"/>
                      <a:pt x="6616" y="1338"/>
                      <a:pt x="6604" y="1339"/>
                    </a:cubicBezTo>
                    <a:cubicBezTo>
                      <a:pt x="6603" y="1350"/>
                      <a:pt x="6604" y="1361"/>
                      <a:pt x="6616" y="1359"/>
                    </a:cubicBezTo>
                    <a:close/>
                    <a:moveTo>
                      <a:pt x="4584" y="1363"/>
                    </a:moveTo>
                    <a:cubicBezTo>
                      <a:pt x="4584" y="1353"/>
                      <a:pt x="4577" y="1349"/>
                      <a:pt x="4572" y="1343"/>
                    </a:cubicBezTo>
                    <a:cubicBezTo>
                      <a:pt x="4572" y="1354"/>
                      <a:pt x="4568" y="1368"/>
                      <a:pt x="4584" y="1363"/>
                    </a:cubicBezTo>
                    <a:close/>
                    <a:moveTo>
                      <a:pt x="6324" y="1363"/>
                    </a:moveTo>
                    <a:cubicBezTo>
                      <a:pt x="6342" y="1353"/>
                      <a:pt x="6348" y="1361"/>
                      <a:pt x="6368" y="1367"/>
                    </a:cubicBezTo>
                    <a:cubicBezTo>
                      <a:pt x="6362" y="1353"/>
                      <a:pt x="6342" y="1353"/>
                      <a:pt x="6332" y="1343"/>
                    </a:cubicBezTo>
                    <a:cubicBezTo>
                      <a:pt x="6330" y="1351"/>
                      <a:pt x="6323" y="1353"/>
                      <a:pt x="6324" y="1363"/>
                    </a:cubicBezTo>
                    <a:close/>
                    <a:moveTo>
                      <a:pt x="6896" y="1363"/>
                    </a:moveTo>
                    <a:cubicBezTo>
                      <a:pt x="6896" y="1356"/>
                      <a:pt x="6896" y="1350"/>
                      <a:pt x="6896" y="1343"/>
                    </a:cubicBezTo>
                    <a:cubicBezTo>
                      <a:pt x="6877" y="1343"/>
                      <a:pt x="6877" y="1363"/>
                      <a:pt x="6896" y="1363"/>
                    </a:cubicBezTo>
                    <a:close/>
                    <a:moveTo>
                      <a:pt x="6992" y="1359"/>
                    </a:moveTo>
                    <a:cubicBezTo>
                      <a:pt x="7011" y="1359"/>
                      <a:pt x="7030" y="1360"/>
                      <a:pt x="7036" y="1347"/>
                    </a:cubicBezTo>
                    <a:cubicBezTo>
                      <a:pt x="7013" y="1351"/>
                      <a:pt x="6994" y="1334"/>
                      <a:pt x="6992" y="1359"/>
                    </a:cubicBezTo>
                    <a:close/>
                    <a:moveTo>
                      <a:pt x="1868" y="1367"/>
                    </a:moveTo>
                    <a:cubicBezTo>
                      <a:pt x="1842" y="1383"/>
                      <a:pt x="1839" y="1422"/>
                      <a:pt x="1812" y="1427"/>
                    </a:cubicBezTo>
                    <a:cubicBezTo>
                      <a:pt x="1810" y="1442"/>
                      <a:pt x="1826" y="1440"/>
                      <a:pt x="1832" y="1447"/>
                    </a:cubicBezTo>
                    <a:cubicBezTo>
                      <a:pt x="1827" y="1447"/>
                      <a:pt x="1821" y="1447"/>
                      <a:pt x="1816" y="1447"/>
                    </a:cubicBezTo>
                    <a:cubicBezTo>
                      <a:pt x="1811" y="1463"/>
                      <a:pt x="1831" y="1499"/>
                      <a:pt x="1812" y="1491"/>
                    </a:cubicBezTo>
                    <a:cubicBezTo>
                      <a:pt x="1812" y="1504"/>
                      <a:pt x="1823" y="1506"/>
                      <a:pt x="1836" y="1507"/>
                    </a:cubicBezTo>
                    <a:cubicBezTo>
                      <a:pt x="1845" y="1488"/>
                      <a:pt x="1905" y="1504"/>
                      <a:pt x="1908" y="1503"/>
                    </a:cubicBezTo>
                    <a:cubicBezTo>
                      <a:pt x="1889" y="1495"/>
                      <a:pt x="1920" y="1485"/>
                      <a:pt x="1920" y="1471"/>
                    </a:cubicBezTo>
                    <a:cubicBezTo>
                      <a:pt x="1913" y="1467"/>
                      <a:pt x="1907" y="1483"/>
                      <a:pt x="1904" y="1471"/>
                    </a:cubicBezTo>
                    <a:cubicBezTo>
                      <a:pt x="1914" y="1461"/>
                      <a:pt x="1927" y="1454"/>
                      <a:pt x="1940" y="1447"/>
                    </a:cubicBezTo>
                    <a:cubicBezTo>
                      <a:pt x="1941" y="1435"/>
                      <a:pt x="1932" y="1433"/>
                      <a:pt x="1928" y="1427"/>
                    </a:cubicBezTo>
                    <a:cubicBezTo>
                      <a:pt x="1943" y="1415"/>
                      <a:pt x="1936" y="1408"/>
                      <a:pt x="1928" y="1411"/>
                    </a:cubicBezTo>
                    <a:cubicBezTo>
                      <a:pt x="1947" y="1389"/>
                      <a:pt x="1926" y="1379"/>
                      <a:pt x="1916" y="1359"/>
                    </a:cubicBezTo>
                    <a:cubicBezTo>
                      <a:pt x="1897" y="1364"/>
                      <a:pt x="1866" y="1358"/>
                      <a:pt x="1856" y="1355"/>
                    </a:cubicBezTo>
                    <a:cubicBezTo>
                      <a:pt x="1862" y="1357"/>
                      <a:pt x="1866" y="1361"/>
                      <a:pt x="1868" y="1367"/>
                    </a:cubicBezTo>
                    <a:close/>
                    <a:moveTo>
                      <a:pt x="4268" y="1367"/>
                    </a:moveTo>
                    <a:cubicBezTo>
                      <a:pt x="4269" y="1357"/>
                      <a:pt x="4267" y="1350"/>
                      <a:pt x="4256" y="1351"/>
                    </a:cubicBezTo>
                    <a:cubicBezTo>
                      <a:pt x="4249" y="1358"/>
                      <a:pt x="4257" y="1367"/>
                      <a:pt x="4268" y="1367"/>
                    </a:cubicBezTo>
                    <a:close/>
                    <a:moveTo>
                      <a:pt x="5672" y="1363"/>
                    </a:moveTo>
                    <a:cubicBezTo>
                      <a:pt x="5682" y="1361"/>
                      <a:pt x="5681" y="1370"/>
                      <a:pt x="5692" y="1367"/>
                    </a:cubicBezTo>
                    <a:cubicBezTo>
                      <a:pt x="5692" y="1362"/>
                      <a:pt x="5692" y="1356"/>
                      <a:pt x="5692" y="1351"/>
                    </a:cubicBezTo>
                    <a:cubicBezTo>
                      <a:pt x="5682" y="1358"/>
                      <a:pt x="5678" y="1346"/>
                      <a:pt x="5672" y="1355"/>
                    </a:cubicBezTo>
                    <a:cubicBezTo>
                      <a:pt x="5677" y="1356"/>
                      <a:pt x="5674" y="1359"/>
                      <a:pt x="5672" y="1363"/>
                    </a:cubicBezTo>
                    <a:close/>
                    <a:moveTo>
                      <a:pt x="5848" y="1363"/>
                    </a:moveTo>
                    <a:cubicBezTo>
                      <a:pt x="5856" y="1365"/>
                      <a:pt x="5878" y="1373"/>
                      <a:pt x="5884" y="1363"/>
                    </a:cubicBezTo>
                    <a:cubicBezTo>
                      <a:pt x="5870" y="1364"/>
                      <a:pt x="5856" y="1344"/>
                      <a:pt x="5848" y="1363"/>
                    </a:cubicBezTo>
                    <a:close/>
                    <a:moveTo>
                      <a:pt x="7360" y="1359"/>
                    </a:moveTo>
                    <a:cubicBezTo>
                      <a:pt x="7360" y="1366"/>
                      <a:pt x="7363" y="1369"/>
                      <a:pt x="7368" y="1371"/>
                    </a:cubicBezTo>
                    <a:cubicBezTo>
                      <a:pt x="7373" y="1360"/>
                      <a:pt x="7404" y="1375"/>
                      <a:pt x="7404" y="1359"/>
                    </a:cubicBezTo>
                    <a:cubicBezTo>
                      <a:pt x="7381" y="1359"/>
                      <a:pt x="7373" y="1354"/>
                      <a:pt x="7360" y="1359"/>
                    </a:cubicBezTo>
                    <a:close/>
                    <a:moveTo>
                      <a:pt x="3536" y="1363"/>
                    </a:moveTo>
                    <a:cubicBezTo>
                      <a:pt x="3533" y="1394"/>
                      <a:pt x="3565" y="1366"/>
                      <a:pt x="3580" y="1379"/>
                    </a:cubicBezTo>
                    <a:cubicBezTo>
                      <a:pt x="3582" y="1363"/>
                      <a:pt x="3571" y="1361"/>
                      <a:pt x="3560" y="1359"/>
                    </a:cubicBezTo>
                    <a:cubicBezTo>
                      <a:pt x="3560" y="1377"/>
                      <a:pt x="3548" y="1357"/>
                      <a:pt x="3536" y="1363"/>
                    </a:cubicBezTo>
                    <a:close/>
                    <a:moveTo>
                      <a:pt x="4828" y="1391"/>
                    </a:moveTo>
                    <a:cubicBezTo>
                      <a:pt x="4828" y="1383"/>
                      <a:pt x="4845" y="1364"/>
                      <a:pt x="4820" y="1363"/>
                    </a:cubicBezTo>
                    <a:cubicBezTo>
                      <a:pt x="4823" y="1372"/>
                      <a:pt x="4813" y="1394"/>
                      <a:pt x="4828" y="1391"/>
                    </a:cubicBezTo>
                    <a:close/>
                    <a:moveTo>
                      <a:pt x="6292" y="1387"/>
                    </a:moveTo>
                    <a:cubicBezTo>
                      <a:pt x="6310" y="1388"/>
                      <a:pt x="6308" y="1390"/>
                      <a:pt x="6324" y="1387"/>
                    </a:cubicBezTo>
                    <a:cubicBezTo>
                      <a:pt x="6320" y="1370"/>
                      <a:pt x="6298" y="1371"/>
                      <a:pt x="6284" y="1363"/>
                    </a:cubicBezTo>
                    <a:cubicBezTo>
                      <a:pt x="6280" y="1378"/>
                      <a:pt x="6294" y="1374"/>
                      <a:pt x="6292" y="1387"/>
                    </a:cubicBezTo>
                    <a:close/>
                    <a:moveTo>
                      <a:pt x="4680" y="1383"/>
                    </a:moveTo>
                    <a:cubicBezTo>
                      <a:pt x="4666" y="1382"/>
                      <a:pt x="4665" y="1369"/>
                      <a:pt x="4652" y="1367"/>
                    </a:cubicBezTo>
                    <a:cubicBezTo>
                      <a:pt x="4643" y="1382"/>
                      <a:pt x="4671" y="1390"/>
                      <a:pt x="4680" y="1383"/>
                    </a:cubicBezTo>
                    <a:close/>
                    <a:moveTo>
                      <a:pt x="2072" y="1391"/>
                    </a:moveTo>
                    <a:cubicBezTo>
                      <a:pt x="2075" y="1376"/>
                      <a:pt x="2063" y="1376"/>
                      <a:pt x="2056" y="1371"/>
                    </a:cubicBezTo>
                    <a:cubicBezTo>
                      <a:pt x="2053" y="1386"/>
                      <a:pt x="2065" y="1386"/>
                      <a:pt x="2072" y="1391"/>
                    </a:cubicBezTo>
                    <a:close/>
                    <a:moveTo>
                      <a:pt x="6064" y="1399"/>
                    </a:moveTo>
                    <a:cubicBezTo>
                      <a:pt x="6083" y="1394"/>
                      <a:pt x="6080" y="1377"/>
                      <a:pt x="6064" y="1371"/>
                    </a:cubicBezTo>
                    <a:cubicBezTo>
                      <a:pt x="6064" y="1380"/>
                      <a:pt x="6064" y="1390"/>
                      <a:pt x="6064" y="1399"/>
                    </a:cubicBezTo>
                    <a:close/>
                    <a:moveTo>
                      <a:pt x="8076" y="1399"/>
                    </a:moveTo>
                    <a:cubicBezTo>
                      <a:pt x="8076" y="1391"/>
                      <a:pt x="8089" y="1396"/>
                      <a:pt x="8088" y="1387"/>
                    </a:cubicBezTo>
                    <a:cubicBezTo>
                      <a:pt x="8074" y="1390"/>
                      <a:pt x="8081" y="1372"/>
                      <a:pt x="8072" y="1371"/>
                    </a:cubicBezTo>
                    <a:cubicBezTo>
                      <a:pt x="8074" y="1387"/>
                      <a:pt x="8064" y="1392"/>
                      <a:pt x="8076" y="1399"/>
                    </a:cubicBezTo>
                    <a:close/>
                    <a:moveTo>
                      <a:pt x="4900" y="1387"/>
                    </a:moveTo>
                    <a:cubicBezTo>
                      <a:pt x="4905" y="1375"/>
                      <a:pt x="4883" y="1370"/>
                      <a:pt x="4880" y="1379"/>
                    </a:cubicBezTo>
                    <a:cubicBezTo>
                      <a:pt x="4888" y="1381"/>
                      <a:pt x="4890" y="1388"/>
                      <a:pt x="4900" y="1387"/>
                    </a:cubicBezTo>
                    <a:close/>
                    <a:moveTo>
                      <a:pt x="8424" y="1399"/>
                    </a:moveTo>
                    <a:cubicBezTo>
                      <a:pt x="8441" y="1405"/>
                      <a:pt x="8442" y="1385"/>
                      <a:pt x="8452" y="1395"/>
                    </a:cubicBezTo>
                    <a:cubicBezTo>
                      <a:pt x="8455" y="1376"/>
                      <a:pt x="8419" y="1381"/>
                      <a:pt x="8424" y="1399"/>
                    </a:cubicBezTo>
                    <a:close/>
                    <a:moveTo>
                      <a:pt x="3312" y="1407"/>
                    </a:moveTo>
                    <a:cubicBezTo>
                      <a:pt x="3310" y="1397"/>
                      <a:pt x="3309" y="1386"/>
                      <a:pt x="3296" y="1387"/>
                    </a:cubicBezTo>
                    <a:cubicBezTo>
                      <a:pt x="3293" y="1402"/>
                      <a:pt x="3301" y="1406"/>
                      <a:pt x="3312" y="1407"/>
                    </a:cubicBezTo>
                    <a:close/>
                    <a:moveTo>
                      <a:pt x="5560" y="1411"/>
                    </a:moveTo>
                    <a:cubicBezTo>
                      <a:pt x="5571" y="1409"/>
                      <a:pt x="5581" y="1396"/>
                      <a:pt x="5592" y="1407"/>
                    </a:cubicBezTo>
                    <a:cubicBezTo>
                      <a:pt x="5589" y="1394"/>
                      <a:pt x="5578" y="1389"/>
                      <a:pt x="5564" y="1387"/>
                    </a:cubicBezTo>
                    <a:cubicBezTo>
                      <a:pt x="5567" y="1399"/>
                      <a:pt x="5560" y="1402"/>
                      <a:pt x="5560" y="1411"/>
                    </a:cubicBezTo>
                    <a:close/>
                    <a:moveTo>
                      <a:pt x="5604" y="1403"/>
                    </a:moveTo>
                    <a:cubicBezTo>
                      <a:pt x="5604" y="1407"/>
                      <a:pt x="5601" y="1408"/>
                      <a:pt x="5600" y="1411"/>
                    </a:cubicBezTo>
                    <a:cubicBezTo>
                      <a:pt x="5610" y="1412"/>
                      <a:pt x="5613" y="1405"/>
                      <a:pt x="5616" y="1399"/>
                    </a:cubicBezTo>
                    <a:cubicBezTo>
                      <a:pt x="5606" y="1403"/>
                      <a:pt x="5602" y="1382"/>
                      <a:pt x="5596" y="1395"/>
                    </a:cubicBezTo>
                    <a:cubicBezTo>
                      <a:pt x="5600" y="1396"/>
                      <a:pt x="5602" y="1399"/>
                      <a:pt x="5604" y="1403"/>
                    </a:cubicBezTo>
                    <a:close/>
                    <a:moveTo>
                      <a:pt x="5644" y="1419"/>
                    </a:moveTo>
                    <a:cubicBezTo>
                      <a:pt x="5670" y="1423"/>
                      <a:pt x="5640" y="1386"/>
                      <a:pt x="5648" y="1399"/>
                    </a:cubicBezTo>
                    <a:cubicBezTo>
                      <a:pt x="5650" y="1409"/>
                      <a:pt x="5641" y="1408"/>
                      <a:pt x="5644" y="1419"/>
                    </a:cubicBezTo>
                    <a:close/>
                    <a:moveTo>
                      <a:pt x="8056" y="1411"/>
                    </a:moveTo>
                    <a:cubicBezTo>
                      <a:pt x="8073" y="1438"/>
                      <a:pt x="8119" y="1411"/>
                      <a:pt x="8124" y="1403"/>
                    </a:cubicBezTo>
                    <a:cubicBezTo>
                      <a:pt x="8119" y="1402"/>
                      <a:pt x="8113" y="1404"/>
                      <a:pt x="8112" y="1399"/>
                    </a:cubicBezTo>
                    <a:cubicBezTo>
                      <a:pt x="8112" y="1397"/>
                      <a:pt x="8111" y="1394"/>
                      <a:pt x="8108" y="1395"/>
                    </a:cubicBezTo>
                    <a:cubicBezTo>
                      <a:pt x="8097" y="1419"/>
                      <a:pt x="8070" y="1406"/>
                      <a:pt x="8056" y="1411"/>
                    </a:cubicBezTo>
                    <a:close/>
                    <a:moveTo>
                      <a:pt x="5976" y="1415"/>
                    </a:moveTo>
                    <a:cubicBezTo>
                      <a:pt x="5985" y="1418"/>
                      <a:pt x="5996" y="1419"/>
                      <a:pt x="6004" y="1423"/>
                    </a:cubicBezTo>
                    <a:cubicBezTo>
                      <a:pt x="6008" y="1406"/>
                      <a:pt x="5988" y="1412"/>
                      <a:pt x="5984" y="1403"/>
                    </a:cubicBezTo>
                    <a:cubicBezTo>
                      <a:pt x="5983" y="1409"/>
                      <a:pt x="5977" y="1410"/>
                      <a:pt x="5976" y="1415"/>
                    </a:cubicBezTo>
                    <a:close/>
                    <a:moveTo>
                      <a:pt x="5168" y="1411"/>
                    </a:moveTo>
                    <a:cubicBezTo>
                      <a:pt x="5172" y="1425"/>
                      <a:pt x="5176" y="1437"/>
                      <a:pt x="5188" y="1443"/>
                    </a:cubicBezTo>
                    <a:cubicBezTo>
                      <a:pt x="5179" y="1431"/>
                      <a:pt x="5196" y="1428"/>
                      <a:pt x="5188" y="1423"/>
                    </a:cubicBezTo>
                    <a:cubicBezTo>
                      <a:pt x="5180" y="1436"/>
                      <a:pt x="5178" y="1409"/>
                      <a:pt x="5168" y="1411"/>
                    </a:cubicBezTo>
                    <a:close/>
                    <a:moveTo>
                      <a:pt x="7244" y="1435"/>
                    </a:moveTo>
                    <a:cubicBezTo>
                      <a:pt x="7233" y="1434"/>
                      <a:pt x="7225" y="1430"/>
                      <a:pt x="7228" y="1415"/>
                    </a:cubicBezTo>
                    <a:cubicBezTo>
                      <a:pt x="7213" y="1417"/>
                      <a:pt x="7209" y="1410"/>
                      <a:pt x="7184" y="1415"/>
                    </a:cubicBezTo>
                    <a:cubicBezTo>
                      <a:pt x="7202" y="1449"/>
                      <a:pt x="7212" y="1434"/>
                      <a:pt x="7244" y="1435"/>
                    </a:cubicBezTo>
                    <a:close/>
                    <a:moveTo>
                      <a:pt x="5788" y="1439"/>
                    </a:moveTo>
                    <a:cubicBezTo>
                      <a:pt x="5786" y="1432"/>
                      <a:pt x="5793" y="1415"/>
                      <a:pt x="5784" y="1415"/>
                    </a:cubicBezTo>
                    <a:cubicBezTo>
                      <a:pt x="5782" y="1426"/>
                      <a:pt x="5767" y="1438"/>
                      <a:pt x="5788" y="1439"/>
                    </a:cubicBezTo>
                    <a:close/>
                    <a:moveTo>
                      <a:pt x="6044" y="1427"/>
                    </a:moveTo>
                    <a:cubicBezTo>
                      <a:pt x="6034" y="1429"/>
                      <a:pt x="6046" y="1409"/>
                      <a:pt x="6032" y="1415"/>
                    </a:cubicBezTo>
                    <a:cubicBezTo>
                      <a:pt x="6022" y="1420"/>
                      <a:pt x="6037" y="1440"/>
                      <a:pt x="6044" y="1427"/>
                    </a:cubicBezTo>
                    <a:close/>
                    <a:moveTo>
                      <a:pt x="6864" y="1435"/>
                    </a:moveTo>
                    <a:cubicBezTo>
                      <a:pt x="6869" y="1427"/>
                      <a:pt x="6886" y="1431"/>
                      <a:pt x="6888" y="1419"/>
                    </a:cubicBezTo>
                    <a:cubicBezTo>
                      <a:pt x="6881" y="1410"/>
                      <a:pt x="6855" y="1429"/>
                      <a:pt x="6864" y="1435"/>
                    </a:cubicBezTo>
                    <a:close/>
                    <a:moveTo>
                      <a:pt x="8196" y="1439"/>
                    </a:moveTo>
                    <a:cubicBezTo>
                      <a:pt x="8207" y="1436"/>
                      <a:pt x="8206" y="1445"/>
                      <a:pt x="8216" y="1443"/>
                    </a:cubicBezTo>
                    <a:cubicBezTo>
                      <a:pt x="8216" y="1437"/>
                      <a:pt x="8218" y="1434"/>
                      <a:pt x="8220" y="1431"/>
                    </a:cubicBezTo>
                    <a:cubicBezTo>
                      <a:pt x="8215" y="1431"/>
                      <a:pt x="8211" y="1430"/>
                      <a:pt x="8212" y="1423"/>
                    </a:cubicBezTo>
                    <a:cubicBezTo>
                      <a:pt x="8205" y="1425"/>
                      <a:pt x="8188" y="1418"/>
                      <a:pt x="8188" y="1427"/>
                    </a:cubicBezTo>
                    <a:cubicBezTo>
                      <a:pt x="8195" y="1426"/>
                      <a:pt x="8197" y="1431"/>
                      <a:pt x="8196" y="1439"/>
                    </a:cubicBezTo>
                    <a:close/>
                    <a:moveTo>
                      <a:pt x="6320" y="1435"/>
                    </a:moveTo>
                    <a:cubicBezTo>
                      <a:pt x="6312" y="1433"/>
                      <a:pt x="6309" y="1425"/>
                      <a:pt x="6296" y="1427"/>
                    </a:cubicBezTo>
                    <a:cubicBezTo>
                      <a:pt x="6294" y="1437"/>
                      <a:pt x="6317" y="1443"/>
                      <a:pt x="6320" y="1435"/>
                    </a:cubicBezTo>
                    <a:close/>
                    <a:moveTo>
                      <a:pt x="6276" y="1459"/>
                    </a:moveTo>
                    <a:cubicBezTo>
                      <a:pt x="6274" y="1452"/>
                      <a:pt x="6281" y="1435"/>
                      <a:pt x="6272" y="1435"/>
                    </a:cubicBezTo>
                    <a:cubicBezTo>
                      <a:pt x="6271" y="1445"/>
                      <a:pt x="6265" y="1430"/>
                      <a:pt x="6256" y="1435"/>
                    </a:cubicBezTo>
                    <a:cubicBezTo>
                      <a:pt x="6253" y="1453"/>
                      <a:pt x="6263" y="1457"/>
                      <a:pt x="6276" y="1459"/>
                    </a:cubicBezTo>
                    <a:close/>
                    <a:moveTo>
                      <a:pt x="4600" y="1459"/>
                    </a:moveTo>
                    <a:cubicBezTo>
                      <a:pt x="4602" y="1446"/>
                      <a:pt x="4595" y="1443"/>
                      <a:pt x="4588" y="1439"/>
                    </a:cubicBezTo>
                    <a:cubicBezTo>
                      <a:pt x="4587" y="1450"/>
                      <a:pt x="4588" y="1461"/>
                      <a:pt x="4600" y="1459"/>
                    </a:cubicBezTo>
                    <a:close/>
                    <a:moveTo>
                      <a:pt x="5768" y="1447"/>
                    </a:moveTo>
                    <a:cubicBezTo>
                      <a:pt x="5763" y="1447"/>
                      <a:pt x="5762" y="1442"/>
                      <a:pt x="5756" y="1443"/>
                    </a:cubicBezTo>
                    <a:cubicBezTo>
                      <a:pt x="5758" y="1455"/>
                      <a:pt x="5745" y="1463"/>
                      <a:pt x="5760" y="1467"/>
                    </a:cubicBezTo>
                    <a:cubicBezTo>
                      <a:pt x="5754" y="1452"/>
                      <a:pt x="5794" y="1449"/>
                      <a:pt x="5768" y="1439"/>
                    </a:cubicBezTo>
                    <a:cubicBezTo>
                      <a:pt x="5768" y="1442"/>
                      <a:pt x="5768" y="1444"/>
                      <a:pt x="5768" y="1447"/>
                    </a:cubicBezTo>
                    <a:close/>
                    <a:moveTo>
                      <a:pt x="5132" y="1475"/>
                    </a:moveTo>
                    <a:cubicBezTo>
                      <a:pt x="5123" y="1460"/>
                      <a:pt x="5106" y="1453"/>
                      <a:pt x="5092" y="1443"/>
                    </a:cubicBezTo>
                    <a:cubicBezTo>
                      <a:pt x="5090" y="1469"/>
                      <a:pt x="5110" y="1473"/>
                      <a:pt x="5132" y="1475"/>
                    </a:cubicBezTo>
                    <a:close/>
                    <a:moveTo>
                      <a:pt x="1996" y="1467"/>
                    </a:moveTo>
                    <a:cubicBezTo>
                      <a:pt x="2008" y="1462"/>
                      <a:pt x="2007" y="1468"/>
                      <a:pt x="2024" y="1467"/>
                    </a:cubicBezTo>
                    <a:cubicBezTo>
                      <a:pt x="2024" y="1454"/>
                      <a:pt x="2002" y="1444"/>
                      <a:pt x="1996" y="1451"/>
                    </a:cubicBezTo>
                    <a:cubicBezTo>
                      <a:pt x="2006" y="1452"/>
                      <a:pt x="1997" y="1465"/>
                      <a:pt x="1996" y="1467"/>
                    </a:cubicBezTo>
                    <a:close/>
                    <a:moveTo>
                      <a:pt x="8268" y="1475"/>
                    </a:moveTo>
                    <a:cubicBezTo>
                      <a:pt x="8273" y="1462"/>
                      <a:pt x="8287" y="1459"/>
                      <a:pt x="8292" y="1447"/>
                    </a:cubicBezTo>
                    <a:cubicBezTo>
                      <a:pt x="8287" y="1447"/>
                      <a:pt x="8281" y="1447"/>
                      <a:pt x="8276" y="1447"/>
                    </a:cubicBezTo>
                    <a:cubicBezTo>
                      <a:pt x="8279" y="1459"/>
                      <a:pt x="8251" y="1474"/>
                      <a:pt x="8268" y="1475"/>
                    </a:cubicBezTo>
                    <a:close/>
                    <a:moveTo>
                      <a:pt x="5964" y="1471"/>
                    </a:moveTo>
                    <a:cubicBezTo>
                      <a:pt x="5964" y="1461"/>
                      <a:pt x="5957" y="1457"/>
                      <a:pt x="5952" y="1451"/>
                    </a:cubicBezTo>
                    <a:cubicBezTo>
                      <a:pt x="5946" y="1457"/>
                      <a:pt x="5952" y="1472"/>
                      <a:pt x="5964" y="1471"/>
                    </a:cubicBezTo>
                    <a:close/>
                    <a:moveTo>
                      <a:pt x="8256" y="1475"/>
                    </a:moveTo>
                    <a:cubicBezTo>
                      <a:pt x="8255" y="1467"/>
                      <a:pt x="8261" y="1466"/>
                      <a:pt x="8260" y="1459"/>
                    </a:cubicBezTo>
                    <a:cubicBezTo>
                      <a:pt x="8240" y="1460"/>
                      <a:pt x="8236" y="1446"/>
                      <a:pt x="8212" y="1451"/>
                    </a:cubicBezTo>
                    <a:cubicBezTo>
                      <a:pt x="8219" y="1467"/>
                      <a:pt x="8246" y="1462"/>
                      <a:pt x="8256" y="1475"/>
                    </a:cubicBezTo>
                    <a:close/>
                    <a:moveTo>
                      <a:pt x="2652" y="1491"/>
                    </a:moveTo>
                    <a:cubicBezTo>
                      <a:pt x="2644" y="1485"/>
                      <a:pt x="2634" y="1470"/>
                      <a:pt x="2644" y="1459"/>
                    </a:cubicBezTo>
                    <a:cubicBezTo>
                      <a:pt x="2631" y="1455"/>
                      <a:pt x="2635" y="1459"/>
                      <a:pt x="2620" y="1459"/>
                    </a:cubicBezTo>
                    <a:cubicBezTo>
                      <a:pt x="2632" y="1466"/>
                      <a:pt x="2629" y="1495"/>
                      <a:pt x="2652" y="1491"/>
                    </a:cubicBezTo>
                    <a:close/>
                    <a:moveTo>
                      <a:pt x="6772" y="1475"/>
                    </a:moveTo>
                    <a:cubicBezTo>
                      <a:pt x="6761" y="1481"/>
                      <a:pt x="6752" y="1464"/>
                      <a:pt x="6748" y="1475"/>
                    </a:cubicBezTo>
                    <a:cubicBezTo>
                      <a:pt x="6755" y="1480"/>
                      <a:pt x="6761" y="1486"/>
                      <a:pt x="6776" y="1483"/>
                    </a:cubicBezTo>
                    <a:cubicBezTo>
                      <a:pt x="6773" y="1470"/>
                      <a:pt x="6782" y="1471"/>
                      <a:pt x="6784" y="1463"/>
                    </a:cubicBezTo>
                    <a:cubicBezTo>
                      <a:pt x="6774" y="1463"/>
                      <a:pt x="6772" y="1456"/>
                      <a:pt x="6764" y="1463"/>
                    </a:cubicBezTo>
                    <a:cubicBezTo>
                      <a:pt x="6764" y="1458"/>
                      <a:pt x="6763" y="1454"/>
                      <a:pt x="6756" y="1455"/>
                    </a:cubicBezTo>
                    <a:cubicBezTo>
                      <a:pt x="6754" y="1469"/>
                      <a:pt x="6768" y="1467"/>
                      <a:pt x="6772" y="1475"/>
                    </a:cubicBezTo>
                    <a:close/>
                    <a:moveTo>
                      <a:pt x="4472" y="1471"/>
                    </a:moveTo>
                    <a:cubicBezTo>
                      <a:pt x="4481" y="1470"/>
                      <a:pt x="4476" y="1483"/>
                      <a:pt x="4484" y="1483"/>
                    </a:cubicBezTo>
                    <a:cubicBezTo>
                      <a:pt x="4490" y="1478"/>
                      <a:pt x="4491" y="1459"/>
                      <a:pt x="4480" y="1459"/>
                    </a:cubicBezTo>
                    <a:cubicBezTo>
                      <a:pt x="4481" y="1467"/>
                      <a:pt x="4475" y="1467"/>
                      <a:pt x="4472" y="1471"/>
                    </a:cubicBezTo>
                    <a:close/>
                    <a:moveTo>
                      <a:pt x="7740" y="1471"/>
                    </a:moveTo>
                    <a:cubicBezTo>
                      <a:pt x="7728" y="1474"/>
                      <a:pt x="7723" y="1449"/>
                      <a:pt x="7712" y="1463"/>
                    </a:cubicBezTo>
                    <a:cubicBezTo>
                      <a:pt x="7719" y="1466"/>
                      <a:pt x="7730" y="1484"/>
                      <a:pt x="7740" y="1471"/>
                    </a:cubicBezTo>
                    <a:close/>
                    <a:moveTo>
                      <a:pt x="4548" y="1483"/>
                    </a:moveTo>
                    <a:cubicBezTo>
                      <a:pt x="4554" y="1474"/>
                      <a:pt x="4556" y="1476"/>
                      <a:pt x="4552" y="1463"/>
                    </a:cubicBezTo>
                    <a:cubicBezTo>
                      <a:pt x="4547" y="1464"/>
                      <a:pt x="4541" y="1462"/>
                      <a:pt x="4540" y="1467"/>
                    </a:cubicBezTo>
                    <a:cubicBezTo>
                      <a:pt x="4551" y="1464"/>
                      <a:pt x="4537" y="1486"/>
                      <a:pt x="4548" y="1483"/>
                    </a:cubicBezTo>
                    <a:close/>
                    <a:moveTo>
                      <a:pt x="5256" y="1479"/>
                    </a:moveTo>
                    <a:cubicBezTo>
                      <a:pt x="5258" y="1466"/>
                      <a:pt x="5253" y="1461"/>
                      <a:pt x="5240" y="1463"/>
                    </a:cubicBezTo>
                    <a:cubicBezTo>
                      <a:pt x="5241" y="1472"/>
                      <a:pt x="5243" y="1482"/>
                      <a:pt x="5256" y="1479"/>
                    </a:cubicBezTo>
                    <a:close/>
                    <a:moveTo>
                      <a:pt x="6732" y="1499"/>
                    </a:moveTo>
                    <a:cubicBezTo>
                      <a:pt x="6726" y="1485"/>
                      <a:pt x="6721" y="1479"/>
                      <a:pt x="6736" y="1471"/>
                    </a:cubicBezTo>
                    <a:cubicBezTo>
                      <a:pt x="6724" y="1465"/>
                      <a:pt x="6723" y="1471"/>
                      <a:pt x="6708" y="1467"/>
                    </a:cubicBezTo>
                    <a:cubicBezTo>
                      <a:pt x="6706" y="1487"/>
                      <a:pt x="6721" y="1491"/>
                      <a:pt x="6732" y="1499"/>
                    </a:cubicBezTo>
                    <a:close/>
                    <a:moveTo>
                      <a:pt x="7672" y="1499"/>
                    </a:moveTo>
                    <a:cubicBezTo>
                      <a:pt x="7686" y="1500"/>
                      <a:pt x="7685" y="1485"/>
                      <a:pt x="7692" y="1479"/>
                    </a:cubicBezTo>
                    <a:cubicBezTo>
                      <a:pt x="7679" y="1477"/>
                      <a:pt x="7675" y="1466"/>
                      <a:pt x="7660" y="1467"/>
                    </a:cubicBezTo>
                    <a:cubicBezTo>
                      <a:pt x="7664" y="1480"/>
                      <a:pt x="7659" y="1489"/>
                      <a:pt x="7672" y="1499"/>
                    </a:cubicBezTo>
                    <a:close/>
                    <a:moveTo>
                      <a:pt x="5428" y="1495"/>
                    </a:moveTo>
                    <a:cubicBezTo>
                      <a:pt x="5430" y="1491"/>
                      <a:pt x="5450" y="1497"/>
                      <a:pt x="5452" y="1483"/>
                    </a:cubicBezTo>
                    <a:cubicBezTo>
                      <a:pt x="5437" y="1482"/>
                      <a:pt x="5436" y="1467"/>
                      <a:pt x="5416" y="1471"/>
                    </a:cubicBezTo>
                    <a:cubicBezTo>
                      <a:pt x="5424" y="1483"/>
                      <a:pt x="5418" y="1485"/>
                      <a:pt x="5428" y="1495"/>
                    </a:cubicBezTo>
                    <a:close/>
                    <a:moveTo>
                      <a:pt x="6564" y="1491"/>
                    </a:moveTo>
                    <a:cubicBezTo>
                      <a:pt x="6567" y="1476"/>
                      <a:pt x="6559" y="1472"/>
                      <a:pt x="6548" y="1471"/>
                    </a:cubicBezTo>
                    <a:cubicBezTo>
                      <a:pt x="6550" y="1481"/>
                      <a:pt x="6557" y="1486"/>
                      <a:pt x="6564" y="1491"/>
                    </a:cubicBezTo>
                    <a:close/>
                    <a:moveTo>
                      <a:pt x="5180" y="1483"/>
                    </a:moveTo>
                    <a:cubicBezTo>
                      <a:pt x="5173" y="1477"/>
                      <a:pt x="5146" y="1469"/>
                      <a:pt x="5136" y="1479"/>
                    </a:cubicBezTo>
                    <a:cubicBezTo>
                      <a:pt x="5139" y="1491"/>
                      <a:pt x="5174" y="1499"/>
                      <a:pt x="5180" y="1483"/>
                    </a:cubicBezTo>
                    <a:close/>
                    <a:moveTo>
                      <a:pt x="7772" y="1483"/>
                    </a:moveTo>
                    <a:cubicBezTo>
                      <a:pt x="7776" y="1469"/>
                      <a:pt x="7756" y="1477"/>
                      <a:pt x="7748" y="1475"/>
                    </a:cubicBezTo>
                    <a:cubicBezTo>
                      <a:pt x="7744" y="1489"/>
                      <a:pt x="7764" y="1481"/>
                      <a:pt x="7772" y="1483"/>
                    </a:cubicBezTo>
                    <a:close/>
                    <a:moveTo>
                      <a:pt x="6804" y="1499"/>
                    </a:moveTo>
                    <a:cubicBezTo>
                      <a:pt x="6794" y="1496"/>
                      <a:pt x="6792" y="1485"/>
                      <a:pt x="6780" y="1483"/>
                    </a:cubicBezTo>
                    <a:cubicBezTo>
                      <a:pt x="6778" y="1496"/>
                      <a:pt x="6802" y="1504"/>
                      <a:pt x="6804" y="1499"/>
                    </a:cubicBezTo>
                    <a:close/>
                    <a:moveTo>
                      <a:pt x="5728" y="1495"/>
                    </a:moveTo>
                    <a:cubicBezTo>
                      <a:pt x="5741" y="1497"/>
                      <a:pt x="5752" y="1510"/>
                      <a:pt x="5760" y="1495"/>
                    </a:cubicBezTo>
                    <a:cubicBezTo>
                      <a:pt x="5754" y="1486"/>
                      <a:pt x="5734" y="1483"/>
                      <a:pt x="5728" y="1495"/>
                    </a:cubicBezTo>
                    <a:close/>
                    <a:moveTo>
                      <a:pt x="6160" y="1523"/>
                    </a:moveTo>
                    <a:cubicBezTo>
                      <a:pt x="6166" y="1522"/>
                      <a:pt x="6175" y="1524"/>
                      <a:pt x="6176" y="1519"/>
                    </a:cubicBezTo>
                    <a:cubicBezTo>
                      <a:pt x="6168" y="1517"/>
                      <a:pt x="6161" y="1513"/>
                      <a:pt x="6164" y="1499"/>
                    </a:cubicBezTo>
                    <a:cubicBezTo>
                      <a:pt x="6158" y="1498"/>
                      <a:pt x="6145" y="1484"/>
                      <a:pt x="6140" y="1495"/>
                    </a:cubicBezTo>
                    <a:cubicBezTo>
                      <a:pt x="6151" y="1496"/>
                      <a:pt x="6164" y="1498"/>
                      <a:pt x="6160" y="1523"/>
                    </a:cubicBezTo>
                    <a:close/>
                    <a:moveTo>
                      <a:pt x="6464" y="1503"/>
                    </a:moveTo>
                    <a:cubicBezTo>
                      <a:pt x="6477" y="1493"/>
                      <a:pt x="6481" y="1516"/>
                      <a:pt x="6488" y="1499"/>
                    </a:cubicBezTo>
                    <a:cubicBezTo>
                      <a:pt x="6481" y="1496"/>
                      <a:pt x="6473" y="1492"/>
                      <a:pt x="6464" y="1491"/>
                    </a:cubicBezTo>
                    <a:cubicBezTo>
                      <a:pt x="6464" y="1495"/>
                      <a:pt x="6464" y="1499"/>
                      <a:pt x="6464" y="1503"/>
                    </a:cubicBezTo>
                    <a:close/>
                    <a:moveTo>
                      <a:pt x="5864" y="1499"/>
                    </a:moveTo>
                    <a:cubicBezTo>
                      <a:pt x="5858" y="1511"/>
                      <a:pt x="5885" y="1510"/>
                      <a:pt x="5884" y="1503"/>
                    </a:cubicBezTo>
                    <a:cubicBezTo>
                      <a:pt x="5877" y="1499"/>
                      <a:pt x="5872" y="1490"/>
                      <a:pt x="5864" y="1499"/>
                    </a:cubicBezTo>
                    <a:close/>
                    <a:moveTo>
                      <a:pt x="4200" y="1507"/>
                    </a:moveTo>
                    <a:cubicBezTo>
                      <a:pt x="4219" y="1520"/>
                      <a:pt x="4234" y="1506"/>
                      <a:pt x="4208" y="1499"/>
                    </a:cubicBezTo>
                    <a:cubicBezTo>
                      <a:pt x="4208" y="1504"/>
                      <a:pt x="4201" y="1503"/>
                      <a:pt x="4200" y="1507"/>
                    </a:cubicBezTo>
                    <a:close/>
                    <a:moveTo>
                      <a:pt x="7156" y="1523"/>
                    </a:moveTo>
                    <a:cubicBezTo>
                      <a:pt x="7139" y="1522"/>
                      <a:pt x="7155" y="1520"/>
                      <a:pt x="7156" y="1515"/>
                    </a:cubicBezTo>
                    <a:cubicBezTo>
                      <a:pt x="7150" y="1512"/>
                      <a:pt x="7134" y="1498"/>
                      <a:pt x="7128" y="1507"/>
                    </a:cubicBezTo>
                    <a:cubicBezTo>
                      <a:pt x="7131" y="1516"/>
                      <a:pt x="7160" y="1534"/>
                      <a:pt x="7156" y="1523"/>
                    </a:cubicBezTo>
                    <a:close/>
                    <a:moveTo>
                      <a:pt x="2952" y="1511"/>
                    </a:moveTo>
                    <a:cubicBezTo>
                      <a:pt x="2952" y="1515"/>
                      <a:pt x="2952" y="1519"/>
                      <a:pt x="2952" y="1523"/>
                    </a:cubicBezTo>
                    <a:cubicBezTo>
                      <a:pt x="2966" y="1523"/>
                      <a:pt x="2969" y="1530"/>
                      <a:pt x="2976" y="1519"/>
                    </a:cubicBezTo>
                    <a:cubicBezTo>
                      <a:pt x="2965" y="1520"/>
                      <a:pt x="2973" y="1503"/>
                      <a:pt x="2960" y="1507"/>
                    </a:cubicBezTo>
                    <a:cubicBezTo>
                      <a:pt x="2959" y="1510"/>
                      <a:pt x="2957" y="1512"/>
                      <a:pt x="2952" y="1511"/>
                    </a:cubicBezTo>
                    <a:close/>
                    <a:moveTo>
                      <a:pt x="6268" y="1511"/>
                    </a:moveTo>
                    <a:cubicBezTo>
                      <a:pt x="6263" y="1505"/>
                      <a:pt x="6251" y="1507"/>
                      <a:pt x="6240" y="1507"/>
                    </a:cubicBezTo>
                    <a:cubicBezTo>
                      <a:pt x="6240" y="1519"/>
                      <a:pt x="6267" y="1524"/>
                      <a:pt x="6268" y="1511"/>
                    </a:cubicBezTo>
                    <a:close/>
                    <a:moveTo>
                      <a:pt x="7096" y="1519"/>
                    </a:moveTo>
                    <a:cubicBezTo>
                      <a:pt x="7103" y="1522"/>
                      <a:pt x="7111" y="1526"/>
                      <a:pt x="7120" y="1527"/>
                    </a:cubicBezTo>
                    <a:cubicBezTo>
                      <a:pt x="7121" y="1519"/>
                      <a:pt x="7115" y="1518"/>
                      <a:pt x="7116" y="1511"/>
                    </a:cubicBezTo>
                    <a:cubicBezTo>
                      <a:pt x="7109" y="1513"/>
                      <a:pt x="7099" y="1513"/>
                      <a:pt x="7096" y="1519"/>
                    </a:cubicBezTo>
                    <a:close/>
                    <a:moveTo>
                      <a:pt x="5424" y="1527"/>
                    </a:moveTo>
                    <a:cubicBezTo>
                      <a:pt x="5436" y="1523"/>
                      <a:pt x="5437" y="1523"/>
                      <a:pt x="5436" y="1539"/>
                    </a:cubicBezTo>
                    <a:cubicBezTo>
                      <a:pt x="5456" y="1543"/>
                      <a:pt x="5464" y="1539"/>
                      <a:pt x="5480" y="1543"/>
                    </a:cubicBezTo>
                    <a:cubicBezTo>
                      <a:pt x="5481" y="1533"/>
                      <a:pt x="5481" y="1524"/>
                      <a:pt x="5476" y="1519"/>
                    </a:cubicBezTo>
                    <a:cubicBezTo>
                      <a:pt x="5462" y="1532"/>
                      <a:pt x="5430" y="1506"/>
                      <a:pt x="5424" y="1527"/>
                    </a:cubicBezTo>
                    <a:close/>
                    <a:moveTo>
                      <a:pt x="2200" y="1539"/>
                    </a:moveTo>
                    <a:cubicBezTo>
                      <a:pt x="2200" y="1526"/>
                      <a:pt x="2181" y="1531"/>
                      <a:pt x="2176" y="1523"/>
                    </a:cubicBezTo>
                    <a:cubicBezTo>
                      <a:pt x="2177" y="1536"/>
                      <a:pt x="2185" y="1541"/>
                      <a:pt x="2200" y="1539"/>
                    </a:cubicBezTo>
                    <a:close/>
                    <a:moveTo>
                      <a:pt x="6448" y="1543"/>
                    </a:moveTo>
                    <a:cubicBezTo>
                      <a:pt x="6460" y="1544"/>
                      <a:pt x="6479" y="1532"/>
                      <a:pt x="6468" y="1523"/>
                    </a:cubicBezTo>
                    <a:cubicBezTo>
                      <a:pt x="6461" y="1530"/>
                      <a:pt x="6456" y="1537"/>
                      <a:pt x="6448" y="1543"/>
                    </a:cubicBezTo>
                    <a:close/>
                    <a:moveTo>
                      <a:pt x="3260" y="1539"/>
                    </a:moveTo>
                    <a:cubicBezTo>
                      <a:pt x="3261" y="1528"/>
                      <a:pt x="3252" y="1529"/>
                      <a:pt x="3244" y="1527"/>
                    </a:cubicBezTo>
                    <a:cubicBezTo>
                      <a:pt x="3240" y="1540"/>
                      <a:pt x="3250" y="1540"/>
                      <a:pt x="3260" y="1539"/>
                    </a:cubicBezTo>
                    <a:close/>
                    <a:moveTo>
                      <a:pt x="1516" y="1543"/>
                    </a:moveTo>
                    <a:cubicBezTo>
                      <a:pt x="1532" y="1545"/>
                      <a:pt x="1555" y="1553"/>
                      <a:pt x="1560" y="1539"/>
                    </a:cubicBezTo>
                    <a:cubicBezTo>
                      <a:pt x="1556" y="1532"/>
                      <a:pt x="1543" y="1535"/>
                      <a:pt x="1536" y="1531"/>
                    </a:cubicBezTo>
                    <a:cubicBezTo>
                      <a:pt x="1542" y="1548"/>
                      <a:pt x="1515" y="1532"/>
                      <a:pt x="1516" y="1543"/>
                    </a:cubicBezTo>
                    <a:close/>
                    <a:moveTo>
                      <a:pt x="2824" y="1555"/>
                    </a:moveTo>
                    <a:cubicBezTo>
                      <a:pt x="2833" y="1554"/>
                      <a:pt x="2841" y="1551"/>
                      <a:pt x="2844" y="1543"/>
                    </a:cubicBezTo>
                    <a:cubicBezTo>
                      <a:pt x="2837" y="1540"/>
                      <a:pt x="2826" y="1522"/>
                      <a:pt x="2816" y="1535"/>
                    </a:cubicBezTo>
                    <a:cubicBezTo>
                      <a:pt x="2824" y="1536"/>
                      <a:pt x="2817" y="1553"/>
                      <a:pt x="2824" y="1555"/>
                    </a:cubicBezTo>
                    <a:close/>
                    <a:moveTo>
                      <a:pt x="2656" y="1547"/>
                    </a:moveTo>
                    <a:cubicBezTo>
                      <a:pt x="2649" y="1543"/>
                      <a:pt x="2644" y="1537"/>
                      <a:pt x="2636" y="1535"/>
                    </a:cubicBezTo>
                    <a:cubicBezTo>
                      <a:pt x="2630" y="1550"/>
                      <a:pt x="2651" y="1557"/>
                      <a:pt x="2656" y="1547"/>
                    </a:cubicBezTo>
                    <a:close/>
                    <a:moveTo>
                      <a:pt x="5396" y="1551"/>
                    </a:moveTo>
                    <a:cubicBezTo>
                      <a:pt x="5391" y="1551"/>
                      <a:pt x="5385" y="1551"/>
                      <a:pt x="5380" y="1551"/>
                    </a:cubicBezTo>
                    <a:cubicBezTo>
                      <a:pt x="5380" y="1561"/>
                      <a:pt x="5387" y="1565"/>
                      <a:pt x="5392" y="1571"/>
                    </a:cubicBezTo>
                    <a:cubicBezTo>
                      <a:pt x="5391" y="1566"/>
                      <a:pt x="5415" y="1566"/>
                      <a:pt x="5400" y="1559"/>
                    </a:cubicBezTo>
                    <a:cubicBezTo>
                      <a:pt x="5393" y="1569"/>
                      <a:pt x="5403" y="1555"/>
                      <a:pt x="5396" y="1551"/>
                    </a:cubicBezTo>
                    <a:close/>
                    <a:moveTo>
                      <a:pt x="5708" y="1567"/>
                    </a:moveTo>
                    <a:cubicBezTo>
                      <a:pt x="5712" y="1567"/>
                      <a:pt x="5716" y="1567"/>
                      <a:pt x="5720" y="1567"/>
                    </a:cubicBezTo>
                    <a:cubicBezTo>
                      <a:pt x="5719" y="1560"/>
                      <a:pt x="5724" y="1547"/>
                      <a:pt x="5712" y="1551"/>
                    </a:cubicBezTo>
                    <a:cubicBezTo>
                      <a:pt x="5711" y="1556"/>
                      <a:pt x="5706" y="1559"/>
                      <a:pt x="5708" y="1567"/>
                    </a:cubicBezTo>
                    <a:close/>
                    <a:moveTo>
                      <a:pt x="6444" y="1563"/>
                    </a:moveTo>
                    <a:cubicBezTo>
                      <a:pt x="6453" y="1563"/>
                      <a:pt x="6456" y="1556"/>
                      <a:pt x="6468" y="1559"/>
                    </a:cubicBezTo>
                    <a:cubicBezTo>
                      <a:pt x="6470" y="1543"/>
                      <a:pt x="6440" y="1552"/>
                      <a:pt x="6444" y="1563"/>
                    </a:cubicBezTo>
                    <a:close/>
                    <a:moveTo>
                      <a:pt x="2436" y="1579"/>
                    </a:moveTo>
                    <a:cubicBezTo>
                      <a:pt x="2445" y="1582"/>
                      <a:pt x="2461" y="1582"/>
                      <a:pt x="2468" y="1579"/>
                    </a:cubicBezTo>
                    <a:cubicBezTo>
                      <a:pt x="2460" y="1578"/>
                      <a:pt x="2460" y="1568"/>
                      <a:pt x="2456" y="1563"/>
                    </a:cubicBezTo>
                    <a:cubicBezTo>
                      <a:pt x="2451" y="1563"/>
                      <a:pt x="2445" y="1563"/>
                      <a:pt x="2440" y="1563"/>
                    </a:cubicBezTo>
                    <a:cubicBezTo>
                      <a:pt x="2441" y="1571"/>
                      <a:pt x="2435" y="1572"/>
                      <a:pt x="2436" y="1579"/>
                    </a:cubicBezTo>
                    <a:close/>
                    <a:moveTo>
                      <a:pt x="5888" y="1567"/>
                    </a:moveTo>
                    <a:cubicBezTo>
                      <a:pt x="5893" y="1579"/>
                      <a:pt x="5908" y="1581"/>
                      <a:pt x="5916" y="1591"/>
                    </a:cubicBezTo>
                    <a:cubicBezTo>
                      <a:pt x="5921" y="1567"/>
                      <a:pt x="5905" y="1558"/>
                      <a:pt x="5888" y="1567"/>
                    </a:cubicBezTo>
                    <a:close/>
                    <a:moveTo>
                      <a:pt x="8044" y="1591"/>
                    </a:moveTo>
                    <a:cubicBezTo>
                      <a:pt x="8044" y="1587"/>
                      <a:pt x="8041" y="1586"/>
                      <a:pt x="8040" y="1583"/>
                    </a:cubicBezTo>
                    <a:cubicBezTo>
                      <a:pt x="8055" y="1576"/>
                      <a:pt x="8046" y="1585"/>
                      <a:pt x="8060" y="1587"/>
                    </a:cubicBezTo>
                    <a:cubicBezTo>
                      <a:pt x="8061" y="1576"/>
                      <a:pt x="8059" y="1567"/>
                      <a:pt x="8052" y="1563"/>
                    </a:cubicBezTo>
                    <a:cubicBezTo>
                      <a:pt x="8052" y="1567"/>
                      <a:pt x="8052" y="1571"/>
                      <a:pt x="8052" y="1575"/>
                    </a:cubicBezTo>
                    <a:cubicBezTo>
                      <a:pt x="8031" y="1568"/>
                      <a:pt x="8037" y="1601"/>
                      <a:pt x="8044" y="1591"/>
                    </a:cubicBezTo>
                    <a:close/>
                    <a:moveTo>
                      <a:pt x="3232" y="1583"/>
                    </a:moveTo>
                    <a:cubicBezTo>
                      <a:pt x="3232" y="1573"/>
                      <a:pt x="3226" y="1567"/>
                      <a:pt x="3216" y="1567"/>
                    </a:cubicBezTo>
                    <a:cubicBezTo>
                      <a:pt x="3213" y="1580"/>
                      <a:pt x="3223" y="1582"/>
                      <a:pt x="3232" y="1583"/>
                    </a:cubicBezTo>
                    <a:close/>
                    <a:moveTo>
                      <a:pt x="5044" y="1599"/>
                    </a:moveTo>
                    <a:cubicBezTo>
                      <a:pt x="5041" y="1600"/>
                      <a:pt x="5036" y="1599"/>
                      <a:pt x="5036" y="1603"/>
                    </a:cubicBezTo>
                    <a:cubicBezTo>
                      <a:pt x="5052" y="1594"/>
                      <a:pt x="5058" y="1611"/>
                      <a:pt x="5068" y="1603"/>
                    </a:cubicBezTo>
                    <a:cubicBezTo>
                      <a:pt x="5054" y="1596"/>
                      <a:pt x="5078" y="1595"/>
                      <a:pt x="5076" y="1587"/>
                    </a:cubicBezTo>
                    <a:cubicBezTo>
                      <a:pt x="5061" y="1578"/>
                      <a:pt x="5040" y="1595"/>
                      <a:pt x="5052" y="1571"/>
                    </a:cubicBezTo>
                    <a:cubicBezTo>
                      <a:pt x="5045" y="1571"/>
                      <a:pt x="5040" y="1570"/>
                      <a:pt x="5036" y="1567"/>
                    </a:cubicBezTo>
                    <a:cubicBezTo>
                      <a:pt x="5040" y="1576"/>
                      <a:pt x="5039" y="1591"/>
                      <a:pt x="5044" y="1599"/>
                    </a:cubicBezTo>
                    <a:close/>
                    <a:moveTo>
                      <a:pt x="8068" y="1607"/>
                    </a:moveTo>
                    <a:cubicBezTo>
                      <a:pt x="8081" y="1609"/>
                      <a:pt x="8079" y="1596"/>
                      <a:pt x="8088" y="1595"/>
                    </a:cubicBezTo>
                    <a:cubicBezTo>
                      <a:pt x="8082" y="1583"/>
                      <a:pt x="8086" y="1577"/>
                      <a:pt x="8092" y="1567"/>
                    </a:cubicBezTo>
                    <a:cubicBezTo>
                      <a:pt x="8074" y="1571"/>
                      <a:pt x="8061" y="1590"/>
                      <a:pt x="8068" y="1607"/>
                    </a:cubicBezTo>
                    <a:close/>
                    <a:moveTo>
                      <a:pt x="8504" y="1599"/>
                    </a:moveTo>
                    <a:cubicBezTo>
                      <a:pt x="8515" y="1604"/>
                      <a:pt x="8529" y="1604"/>
                      <a:pt x="8540" y="1599"/>
                    </a:cubicBezTo>
                    <a:cubicBezTo>
                      <a:pt x="8531" y="1588"/>
                      <a:pt x="8520" y="1579"/>
                      <a:pt x="8508" y="1571"/>
                    </a:cubicBezTo>
                    <a:cubicBezTo>
                      <a:pt x="8511" y="1585"/>
                      <a:pt x="8502" y="1586"/>
                      <a:pt x="8504" y="1599"/>
                    </a:cubicBezTo>
                    <a:close/>
                    <a:moveTo>
                      <a:pt x="8120" y="1583"/>
                    </a:moveTo>
                    <a:cubicBezTo>
                      <a:pt x="8150" y="1573"/>
                      <a:pt x="8158" y="1606"/>
                      <a:pt x="8176" y="1595"/>
                    </a:cubicBezTo>
                    <a:cubicBezTo>
                      <a:pt x="8166" y="1587"/>
                      <a:pt x="8140" y="1564"/>
                      <a:pt x="8120" y="1583"/>
                    </a:cubicBezTo>
                    <a:close/>
                    <a:moveTo>
                      <a:pt x="7984" y="1583"/>
                    </a:moveTo>
                    <a:cubicBezTo>
                      <a:pt x="7981" y="1602"/>
                      <a:pt x="8010" y="1593"/>
                      <a:pt x="8008" y="1579"/>
                    </a:cubicBezTo>
                    <a:cubicBezTo>
                      <a:pt x="7996" y="1576"/>
                      <a:pt x="7996" y="1586"/>
                      <a:pt x="7984" y="1583"/>
                    </a:cubicBezTo>
                    <a:close/>
                    <a:moveTo>
                      <a:pt x="6132" y="1599"/>
                    </a:moveTo>
                    <a:cubicBezTo>
                      <a:pt x="6128" y="1592"/>
                      <a:pt x="6115" y="1595"/>
                      <a:pt x="6108" y="1591"/>
                    </a:cubicBezTo>
                    <a:cubicBezTo>
                      <a:pt x="6102" y="1605"/>
                      <a:pt x="6131" y="1617"/>
                      <a:pt x="6132" y="1599"/>
                    </a:cubicBezTo>
                    <a:close/>
                    <a:moveTo>
                      <a:pt x="7636" y="1619"/>
                    </a:moveTo>
                    <a:cubicBezTo>
                      <a:pt x="7637" y="1614"/>
                      <a:pt x="7642" y="1611"/>
                      <a:pt x="7640" y="1603"/>
                    </a:cubicBezTo>
                    <a:cubicBezTo>
                      <a:pt x="7628" y="1603"/>
                      <a:pt x="7624" y="1595"/>
                      <a:pt x="7616" y="1591"/>
                    </a:cubicBezTo>
                    <a:cubicBezTo>
                      <a:pt x="7615" y="1608"/>
                      <a:pt x="7630" y="1609"/>
                      <a:pt x="7636" y="1619"/>
                    </a:cubicBezTo>
                    <a:close/>
                    <a:moveTo>
                      <a:pt x="4972" y="1611"/>
                    </a:moveTo>
                    <a:cubicBezTo>
                      <a:pt x="4983" y="1608"/>
                      <a:pt x="4982" y="1617"/>
                      <a:pt x="4992" y="1615"/>
                    </a:cubicBezTo>
                    <a:cubicBezTo>
                      <a:pt x="4989" y="1605"/>
                      <a:pt x="4987" y="1594"/>
                      <a:pt x="4972" y="1595"/>
                    </a:cubicBezTo>
                    <a:cubicBezTo>
                      <a:pt x="4972" y="1600"/>
                      <a:pt x="4972" y="1606"/>
                      <a:pt x="4972" y="1611"/>
                    </a:cubicBezTo>
                    <a:close/>
                    <a:moveTo>
                      <a:pt x="4744" y="1651"/>
                    </a:moveTo>
                    <a:cubicBezTo>
                      <a:pt x="4759" y="1652"/>
                      <a:pt x="4759" y="1656"/>
                      <a:pt x="4772" y="1651"/>
                    </a:cubicBezTo>
                    <a:cubicBezTo>
                      <a:pt x="4774" y="1622"/>
                      <a:pt x="4740" y="1630"/>
                      <a:pt x="4744" y="1599"/>
                    </a:cubicBezTo>
                    <a:cubicBezTo>
                      <a:pt x="4735" y="1604"/>
                      <a:pt x="4721" y="1606"/>
                      <a:pt x="4712" y="1611"/>
                    </a:cubicBezTo>
                    <a:cubicBezTo>
                      <a:pt x="4721" y="1620"/>
                      <a:pt x="4726" y="1608"/>
                      <a:pt x="4740" y="1611"/>
                    </a:cubicBezTo>
                    <a:cubicBezTo>
                      <a:pt x="4741" y="1630"/>
                      <a:pt x="4769" y="1640"/>
                      <a:pt x="4744" y="1651"/>
                    </a:cubicBezTo>
                    <a:close/>
                    <a:moveTo>
                      <a:pt x="7016" y="1611"/>
                    </a:moveTo>
                    <a:cubicBezTo>
                      <a:pt x="7028" y="1611"/>
                      <a:pt x="7042" y="1613"/>
                      <a:pt x="7040" y="1599"/>
                    </a:cubicBezTo>
                    <a:cubicBezTo>
                      <a:pt x="7030" y="1601"/>
                      <a:pt x="7016" y="1599"/>
                      <a:pt x="7016" y="1611"/>
                    </a:cubicBezTo>
                    <a:close/>
                    <a:moveTo>
                      <a:pt x="7456" y="1611"/>
                    </a:moveTo>
                    <a:cubicBezTo>
                      <a:pt x="7463" y="1618"/>
                      <a:pt x="7472" y="1610"/>
                      <a:pt x="7472" y="1599"/>
                    </a:cubicBezTo>
                    <a:cubicBezTo>
                      <a:pt x="7462" y="1598"/>
                      <a:pt x="7455" y="1600"/>
                      <a:pt x="7456" y="1611"/>
                    </a:cubicBezTo>
                    <a:close/>
                    <a:moveTo>
                      <a:pt x="8512" y="1619"/>
                    </a:moveTo>
                    <a:cubicBezTo>
                      <a:pt x="8533" y="1617"/>
                      <a:pt x="8544" y="1628"/>
                      <a:pt x="8552" y="1611"/>
                    </a:cubicBezTo>
                    <a:cubicBezTo>
                      <a:pt x="8540" y="1609"/>
                      <a:pt x="8520" y="1603"/>
                      <a:pt x="8512" y="1619"/>
                    </a:cubicBezTo>
                    <a:close/>
                    <a:moveTo>
                      <a:pt x="8744" y="1643"/>
                    </a:moveTo>
                    <a:cubicBezTo>
                      <a:pt x="8775" y="1633"/>
                      <a:pt x="8790" y="1664"/>
                      <a:pt x="8804" y="1647"/>
                    </a:cubicBezTo>
                    <a:cubicBezTo>
                      <a:pt x="8798" y="1628"/>
                      <a:pt x="8758" y="1639"/>
                      <a:pt x="8748" y="1635"/>
                    </a:cubicBezTo>
                    <a:cubicBezTo>
                      <a:pt x="8743" y="1618"/>
                      <a:pt x="8761" y="1624"/>
                      <a:pt x="8764" y="1615"/>
                    </a:cubicBezTo>
                    <a:cubicBezTo>
                      <a:pt x="8758" y="1615"/>
                      <a:pt x="8761" y="1605"/>
                      <a:pt x="8752" y="1607"/>
                    </a:cubicBezTo>
                    <a:cubicBezTo>
                      <a:pt x="8747" y="1616"/>
                      <a:pt x="8741" y="1625"/>
                      <a:pt x="8744" y="1643"/>
                    </a:cubicBezTo>
                    <a:close/>
                    <a:moveTo>
                      <a:pt x="3532" y="1623"/>
                    </a:moveTo>
                    <a:cubicBezTo>
                      <a:pt x="3533" y="1612"/>
                      <a:pt x="3522" y="1611"/>
                      <a:pt x="3512" y="1611"/>
                    </a:cubicBezTo>
                    <a:cubicBezTo>
                      <a:pt x="3512" y="1631"/>
                      <a:pt x="3524" y="1614"/>
                      <a:pt x="3532" y="1623"/>
                    </a:cubicBezTo>
                    <a:close/>
                    <a:moveTo>
                      <a:pt x="5120" y="1627"/>
                    </a:moveTo>
                    <a:cubicBezTo>
                      <a:pt x="5120" y="1622"/>
                      <a:pt x="5120" y="1616"/>
                      <a:pt x="5120" y="1611"/>
                    </a:cubicBezTo>
                    <a:cubicBezTo>
                      <a:pt x="5113" y="1611"/>
                      <a:pt x="5107" y="1611"/>
                      <a:pt x="5100" y="1611"/>
                    </a:cubicBezTo>
                    <a:cubicBezTo>
                      <a:pt x="5097" y="1626"/>
                      <a:pt x="5106" y="1629"/>
                      <a:pt x="5120" y="1627"/>
                    </a:cubicBezTo>
                    <a:close/>
                    <a:moveTo>
                      <a:pt x="5144" y="1631"/>
                    </a:moveTo>
                    <a:cubicBezTo>
                      <a:pt x="5146" y="1625"/>
                      <a:pt x="5150" y="1621"/>
                      <a:pt x="5152" y="1615"/>
                    </a:cubicBezTo>
                    <a:cubicBezTo>
                      <a:pt x="5143" y="1614"/>
                      <a:pt x="5137" y="1609"/>
                      <a:pt x="5124" y="1611"/>
                    </a:cubicBezTo>
                    <a:cubicBezTo>
                      <a:pt x="5125" y="1624"/>
                      <a:pt x="5131" y="1630"/>
                      <a:pt x="5144" y="1631"/>
                    </a:cubicBezTo>
                    <a:close/>
                    <a:moveTo>
                      <a:pt x="6352" y="1627"/>
                    </a:moveTo>
                    <a:cubicBezTo>
                      <a:pt x="6367" y="1619"/>
                      <a:pt x="6379" y="1633"/>
                      <a:pt x="6392" y="1623"/>
                    </a:cubicBezTo>
                    <a:cubicBezTo>
                      <a:pt x="6383" y="1614"/>
                      <a:pt x="6373" y="1608"/>
                      <a:pt x="6352" y="1611"/>
                    </a:cubicBezTo>
                    <a:cubicBezTo>
                      <a:pt x="6352" y="1616"/>
                      <a:pt x="6352" y="1622"/>
                      <a:pt x="6352" y="1627"/>
                    </a:cubicBezTo>
                    <a:close/>
                    <a:moveTo>
                      <a:pt x="7296" y="1635"/>
                    </a:moveTo>
                    <a:cubicBezTo>
                      <a:pt x="7293" y="1652"/>
                      <a:pt x="7315" y="1646"/>
                      <a:pt x="7328" y="1647"/>
                    </a:cubicBezTo>
                    <a:cubicBezTo>
                      <a:pt x="7328" y="1636"/>
                      <a:pt x="7345" y="1628"/>
                      <a:pt x="7328" y="1623"/>
                    </a:cubicBezTo>
                    <a:cubicBezTo>
                      <a:pt x="7330" y="1656"/>
                      <a:pt x="7309" y="1622"/>
                      <a:pt x="7296" y="1635"/>
                    </a:cubicBezTo>
                    <a:close/>
                    <a:moveTo>
                      <a:pt x="8316" y="1643"/>
                    </a:moveTo>
                    <a:cubicBezTo>
                      <a:pt x="8299" y="1640"/>
                      <a:pt x="8289" y="1630"/>
                      <a:pt x="8276" y="1623"/>
                    </a:cubicBezTo>
                    <a:cubicBezTo>
                      <a:pt x="8266" y="1636"/>
                      <a:pt x="8300" y="1656"/>
                      <a:pt x="8316" y="1643"/>
                    </a:cubicBezTo>
                    <a:close/>
                    <a:moveTo>
                      <a:pt x="4612" y="1635"/>
                    </a:moveTo>
                    <a:cubicBezTo>
                      <a:pt x="4612" y="1640"/>
                      <a:pt x="4607" y="1641"/>
                      <a:pt x="4608" y="1647"/>
                    </a:cubicBezTo>
                    <a:cubicBezTo>
                      <a:pt x="4619" y="1644"/>
                      <a:pt x="4616" y="1655"/>
                      <a:pt x="4624" y="1655"/>
                    </a:cubicBezTo>
                    <a:cubicBezTo>
                      <a:pt x="4625" y="1643"/>
                      <a:pt x="4612" y="1624"/>
                      <a:pt x="4608" y="1631"/>
                    </a:cubicBezTo>
                    <a:cubicBezTo>
                      <a:pt x="4610" y="1631"/>
                      <a:pt x="4613" y="1632"/>
                      <a:pt x="4612" y="1635"/>
                    </a:cubicBezTo>
                    <a:close/>
                    <a:moveTo>
                      <a:pt x="5140" y="1651"/>
                    </a:moveTo>
                    <a:cubicBezTo>
                      <a:pt x="5152" y="1656"/>
                      <a:pt x="5158" y="1667"/>
                      <a:pt x="5176" y="1667"/>
                    </a:cubicBezTo>
                    <a:cubicBezTo>
                      <a:pt x="5179" y="1643"/>
                      <a:pt x="5155" y="1646"/>
                      <a:pt x="5172" y="1631"/>
                    </a:cubicBezTo>
                    <a:cubicBezTo>
                      <a:pt x="5165" y="1633"/>
                      <a:pt x="5155" y="1619"/>
                      <a:pt x="5152" y="1631"/>
                    </a:cubicBezTo>
                    <a:cubicBezTo>
                      <a:pt x="5164" y="1638"/>
                      <a:pt x="5137" y="1639"/>
                      <a:pt x="5140" y="1651"/>
                    </a:cubicBezTo>
                    <a:close/>
                    <a:moveTo>
                      <a:pt x="7720" y="1639"/>
                    </a:moveTo>
                    <a:cubicBezTo>
                      <a:pt x="7718" y="1624"/>
                      <a:pt x="7702" y="1627"/>
                      <a:pt x="7696" y="1631"/>
                    </a:cubicBezTo>
                    <a:cubicBezTo>
                      <a:pt x="7703" y="1634"/>
                      <a:pt x="7711" y="1638"/>
                      <a:pt x="7720" y="1639"/>
                    </a:cubicBezTo>
                    <a:close/>
                    <a:moveTo>
                      <a:pt x="8388" y="1635"/>
                    </a:moveTo>
                    <a:cubicBezTo>
                      <a:pt x="8396" y="1637"/>
                      <a:pt x="8395" y="1646"/>
                      <a:pt x="8408" y="1643"/>
                    </a:cubicBezTo>
                    <a:cubicBezTo>
                      <a:pt x="8408" y="1637"/>
                      <a:pt x="8410" y="1634"/>
                      <a:pt x="8412" y="1631"/>
                    </a:cubicBezTo>
                    <a:cubicBezTo>
                      <a:pt x="8406" y="1624"/>
                      <a:pt x="8393" y="1629"/>
                      <a:pt x="8388" y="1635"/>
                    </a:cubicBezTo>
                    <a:close/>
                    <a:moveTo>
                      <a:pt x="8416" y="1631"/>
                    </a:moveTo>
                    <a:cubicBezTo>
                      <a:pt x="8416" y="1635"/>
                      <a:pt x="8416" y="1639"/>
                      <a:pt x="8416" y="1643"/>
                    </a:cubicBezTo>
                    <a:cubicBezTo>
                      <a:pt x="8438" y="1646"/>
                      <a:pt x="8456" y="1653"/>
                      <a:pt x="8488" y="1647"/>
                    </a:cubicBezTo>
                    <a:cubicBezTo>
                      <a:pt x="8488" y="1637"/>
                      <a:pt x="8496" y="1634"/>
                      <a:pt x="8484" y="1631"/>
                    </a:cubicBezTo>
                    <a:cubicBezTo>
                      <a:pt x="8465" y="1664"/>
                      <a:pt x="8443" y="1619"/>
                      <a:pt x="8416" y="1631"/>
                    </a:cubicBezTo>
                    <a:close/>
                    <a:moveTo>
                      <a:pt x="1848" y="1643"/>
                    </a:moveTo>
                    <a:cubicBezTo>
                      <a:pt x="1860" y="1640"/>
                      <a:pt x="1860" y="1650"/>
                      <a:pt x="1872" y="1647"/>
                    </a:cubicBezTo>
                    <a:cubicBezTo>
                      <a:pt x="1872" y="1635"/>
                      <a:pt x="1849" y="1631"/>
                      <a:pt x="1848" y="1643"/>
                    </a:cubicBezTo>
                    <a:close/>
                    <a:moveTo>
                      <a:pt x="3528" y="1651"/>
                    </a:moveTo>
                    <a:cubicBezTo>
                      <a:pt x="3528" y="1641"/>
                      <a:pt x="3544" y="1645"/>
                      <a:pt x="3544" y="1635"/>
                    </a:cubicBezTo>
                    <a:cubicBezTo>
                      <a:pt x="3537" y="1637"/>
                      <a:pt x="3520" y="1630"/>
                      <a:pt x="3520" y="1639"/>
                    </a:cubicBezTo>
                    <a:cubicBezTo>
                      <a:pt x="3527" y="1639"/>
                      <a:pt x="3522" y="1650"/>
                      <a:pt x="3528" y="1651"/>
                    </a:cubicBezTo>
                    <a:close/>
                    <a:moveTo>
                      <a:pt x="4204" y="1659"/>
                    </a:moveTo>
                    <a:cubicBezTo>
                      <a:pt x="4199" y="1650"/>
                      <a:pt x="4199" y="1637"/>
                      <a:pt x="4188" y="1635"/>
                    </a:cubicBezTo>
                    <a:cubicBezTo>
                      <a:pt x="4192" y="1645"/>
                      <a:pt x="4192" y="1658"/>
                      <a:pt x="4204" y="1659"/>
                    </a:cubicBezTo>
                    <a:close/>
                    <a:moveTo>
                      <a:pt x="6876" y="1651"/>
                    </a:moveTo>
                    <a:cubicBezTo>
                      <a:pt x="6876" y="1645"/>
                      <a:pt x="6878" y="1642"/>
                      <a:pt x="6880" y="1639"/>
                    </a:cubicBezTo>
                    <a:cubicBezTo>
                      <a:pt x="6855" y="1633"/>
                      <a:pt x="6849" y="1643"/>
                      <a:pt x="6876" y="1651"/>
                    </a:cubicBezTo>
                    <a:close/>
                    <a:moveTo>
                      <a:pt x="8256" y="1639"/>
                    </a:moveTo>
                    <a:cubicBezTo>
                      <a:pt x="8255" y="1633"/>
                      <a:pt x="8246" y="1635"/>
                      <a:pt x="8240" y="1635"/>
                    </a:cubicBezTo>
                    <a:cubicBezTo>
                      <a:pt x="8231" y="1650"/>
                      <a:pt x="8260" y="1653"/>
                      <a:pt x="8256" y="1639"/>
                    </a:cubicBezTo>
                    <a:close/>
                    <a:moveTo>
                      <a:pt x="8324" y="1647"/>
                    </a:moveTo>
                    <a:cubicBezTo>
                      <a:pt x="8336" y="1644"/>
                      <a:pt x="8339" y="1651"/>
                      <a:pt x="8348" y="1651"/>
                    </a:cubicBezTo>
                    <a:cubicBezTo>
                      <a:pt x="8350" y="1638"/>
                      <a:pt x="8338" y="1640"/>
                      <a:pt x="8332" y="1635"/>
                    </a:cubicBezTo>
                    <a:cubicBezTo>
                      <a:pt x="8331" y="1641"/>
                      <a:pt x="8325" y="1642"/>
                      <a:pt x="8324" y="1647"/>
                    </a:cubicBezTo>
                    <a:close/>
                    <a:moveTo>
                      <a:pt x="7440" y="1667"/>
                    </a:moveTo>
                    <a:cubicBezTo>
                      <a:pt x="7441" y="1658"/>
                      <a:pt x="7457" y="1663"/>
                      <a:pt x="7460" y="1655"/>
                    </a:cubicBezTo>
                    <a:cubicBezTo>
                      <a:pt x="7444" y="1652"/>
                      <a:pt x="7426" y="1627"/>
                      <a:pt x="7416" y="1651"/>
                    </a:cubicBezTo>
                    <a:cubicBezTo>
                      <a:pt x="7441" y="1643"/>
                      <a:pt x="7423" y="1656"/>
                      <a:pt x="7440" y="1667"/>
                    </a:cubicBezTo>
                    <a:close/>
                    <a:moveTo>
                      <a:pt x="2500" y="1667"/>
                    </a:moveTo>
                    <a:cubicBezTo>
                      <a:pt x="2501" y="1664"/>
                      <a:pt x="2503" y="1662"/>
                      <a:pt x="2508" y="1663"/>
                    </a:cubicBezTo>
                    <a:cubicBezTo>
                      <a:pt x="2505" y="1651"/>
                      <a:pt x="2496" y="1646"/>
                      <a:pt x="2480" y="1647"/>
                    </a:cubicBezTo>
                    <a:cubicBezTo>
                      <a:pt x="2481" y="1659"/>
                      <a:pt x="2491" y="1663"/>
                      <a:pt x="2500" y="1667"/>
                    </a:cubicBezTo>
                    <a:close/>
                    <a:moveTo>
                      <a:pt x="4428" y="1659"/>
                    </a:moveTo>
                    <a:cubicBezTo>
                      <a:pt x="4428" y="1645"/>
                      <a:pt x="4413" y="1647"/>
                      <a:pt x="4400" y="1647"/>
                    </a:cubicBezTo>
                    <a:cubicBezTo>
                      <a:pt x="4398" y="1665"/>
                      <a:pt x="4416" y="1665"/>
                      <a:pt x="4428" y="1659"/>
                    </a:cubicBezTo>
                    <a:close/>
                    <a:moveTo>
                      <a:pt x="8144" y="1667"/>
                    </a:moveTo>
                    <a:cubicBezTo>
                      <a:pt x="8123" y="1671"/>
                      <a:pt x="8160" y="1671"/>
                      <a:pt x="8156" y="1667"/>
                    </a:cubicBezTo>
                    <a:cubicBezTo>
                      <a:pt x="8154" y="1667"/>
                      <a:pt x="8151" y="1666"/>
                      <a:pt x="8152" y="1663"/>
                    </a:cubicBezTo>
                    <a:cubicBezTo>
                      <a:pt x="8158" y="1663"/>
                      <a:pt x="8161" y="1661"/>
                      <a:pt x="8164" y="1659"/>
                    </a:cubicBezTo>
                    <a:cubicBezTo>
                      <a:pt x="8163" y="1668"/>
                      <a:pt x="8165" y="1674"/>
                      <a:pt x="8172" y="1675"/>
                    </a:cubicBezTo>
                    <a:cubicBezTo>
                      <a:pt x="8174" y="1672"/>
                      <a:pt x="8188" y="1663"/>
                      <a:pt x="8176" y="1659"/>
                    </a:cubicBezTo>
                    <a:cubicBezTo>
                      <a:pt x="8171" y="1670"/>
                      <a:pt x="8166" y="1649"/>
                      <a:pt x="8160" y="1647"/>
                    </a:cubicBezTo>
                    <a:cubicBezTo>
                      <a:pt x="8160" y="1659"/>
                      <a:pt x="8151" y="1662"/>
                      <a:pt x="8144" y="1667"/>
                    </a:cubicBezTo>
                    <a:close/>
                    <a:moveTo>
                      <a:pt x="8032" y="1671"/>
                    </a:moveTo>
                    <a:cubicBezTo>
                      <a:pt x="8046" y="1668"/>
                      <a:pt x="8056" y="1683"/>
                      <a:pt x="8060" y="1667"/>
                    </a:cubicBezTo>
                    <a:cubicBezTo>
                      <a:pt x="8048" y="1666"/>
                      <a:pt x="8036" y="1643"/>
                      <a:pt x="8024" y="1655"/>
                    </a:cubicBezTo>
                    <a:cubicBezTo>
                      <a:pt x="8031" y="1656"/>
                      <a:pt x="8033" y="1662"/>
                      <a:pt x="8032" y="1671"/>
                    </a:cubicBezTo>
                    <a:close/>
                    <a:moveTo>
                      <a:pt x="8196" y="1671"/>
                    </a:moveTo>
                    <a:cubicBezTo>
                      <a:pt x="8209" y="1672"/>
                      <a:pt x="8220" y="1671"/>
                      <a:pt x="8224" y="1663"/>
                    </a:cubicBezTo>
                    <a:cubicBezTo>
                      <a:pt x="8214" y="1657"/>
                      <a:pt x="8207" y="1648"/>
                      <a:pt x="8188" y="1651"/>
                    </a:cubicBezTo>
                    <a:cubicBezTo>
                      <a:pt x="8185" y="1663"/>
                      <a:pt x="8199" y="1659"/>
                      <a:pt x="8196" y="1671"/>
                    </a:cubicBezTo>
                    <a:close/>
                    <a:moveTo>
                      <a:pt x="8232" y="1655"/>
                    </a:moveTo>
                    <a:cubicBezTo>
                      <a:pt x="8231" y="1670"/>
                      <a:pt x="8257" y="1659"/>
                      <a:pt x="8264" y="1667"/>
                    </a:cubicBezTo>
                    <a:cubicBezTo>
                      <a:pt x="8263" y="1662"/>
                      <a:pt x="8277" y="1652"/>
                      <a:pt x="8268" y="1651"/>
                    </a:cubicBezTo>
                    <a:cubicBezTo>
                      <a:pt x="8264" y="1660"/>
                      <a:pt x="8243" y="1653"/>
                      <a:pt x="8232" y="1655"/>
                    </a:cubicBezTo>
                    <a:close/>
                    <a:moveTo>
                      <a:pt x="1644" y="1687"/>
                    </a:moveTo>
                    <a:cubicBezTo>
                      <a:pt x="1650" y="1690"/>
                      <a:pt x="1650" y="1700"/>
                      <a:pt x="1652" y="1707"/>
                    </a:cubicBezTo>
                    <a:cubicBezTo>
                      <a:pt x="1628" y="1730"/>
                      <a:pt x="1591" y="1791"/>
                      <a:pt x="1628" y="1807"/>
                    </a:cubicBezTo>
                    <a:cubicBezTo>
                      <a:pt x="1627" y="1813"/>
                      <a:pt x="1618" y="1811"/>
                      <a:pt x="1612" y="1811"/>
                    </a:cubicBezTo>
                    <a:cubicBezTo>
                      <a:pt x="1615" y="1840"/>
                      <a:pt x="1649" y="1860"/>
                      <a:pt x="1680" y="1847"/>
                    </a:cubicBezTo>
                    <a:cubicBezTo>
                      <a:pt x="1660" y="1843"/>
                      <a:pt x="1652" y="1827"/>
                      <a:pt x="1652" y="1803"/>
                    </a:cubicBezTo>
                    <a:cubicBezTo>
                      <a:pt x="1705" y="1799"/>
                      <a:pt x="1743" y="1763"/>
                      <a:pt x="1732" y="1719"/>
                    </a:cubicBezTo>
                    <a:cubicBezTo>
                      <a:pt x="1738" y="1713"/>
                      <a:pt x="1751" y="1714"/>
                      <a:pt x="1756" y="1707"/>
                    </a:cubicBezTo>
                    <a:cubicBezTo>
                      <a:pt x="1752" y="1706"/>
                      <a:pt x="1750" y="1703"/>
                      <a:pt x="1748" y="1699"/>
                    </a:cubicBezTo>
                    <a:cubicBezTo>
                      <a:pt x="1762" y="1700"/>
                      <a:pt x="1763" y="1688"/>
                      <a:pt x="1776" y="1687"/>
                    </a:cubicBezTo>
                    <a:cubicBezTo>
                      <a:pt x="1777" y="1663"/>
                      <a:pt x="1759" y="1658"/>
                      <a:pt x="1740" y="1655"/>
                    </a:cubicBezTo>
                    <a:cubicBezTo>
                      <a:pt x="1741" y="1666"/>
                      <a:pt x="1734" y="1668"/>
                      <a:pt x="1724" y="1667"/>
                    </a:cubicBezTo>
                    <a:cubicBezTo>
                      <a:pt x="1718" y="1682"/>
                      <a:pt x="1730" y="1688"/>
                      <a:pt x="1716" y="1695"/>
                    </a:cubicBezTo>
                    <a:cubicBezTo>
                      <a:pt x="1703" y="1692"/>
                      <a:pt x="1703" y="1674"/>
                      <a:pt x="1700" y="1671"/>
                    </a:cubicBezTo>
                    <a:cubicBezTo>
                      <a:pt x="1694" y="1683"/>
                      <a:pt x="1659" y="1674"/>
                      <a:pt x="1644" y="1687"/>
                    </a:cubicBezTo>
                    <a:close/>
                    <a:moveTo>
                      <a:pt x="7736" y="1679"/>
                    </a:moveTo>
                    <a:cubicBezTo>
                      <a:pt x="7733" y="1672"/>
                      <a:pt x="7700" y="1655"/>
                      <a:pt x="7688" y="1659"/>
                    </a:cubicBezTo>
                    <a:cubicBezTo>
                      <a:pt x="7696" y="1659"/>
                      <a:pt x="7691" y="1672"/>
                      <a:pt x="7700" y="1671"/>
                    </a:cubicBezTo>
                    <a:cubicBezTo>
                      <a:pt x="7708" y="1662"/>
                      <a:pt x="7725" y="1678"/>
                      <a:pt x="7736" y="1679"/>
                    </a:cubicBezTo>
                    <a:close/>
                    <a:moveTo>
                      <a:pt x="4472" y="1679"/>
                    </a:moveTo>
                    <a:cubicBezTo>
                      <a:pt x="4467" y="1696"/>
                      <a:pt x="4480" y="1695"/>
                      <a:pt x="4480" y="1707"/>
                    </a:cubicBezTo>
                    <a:cubicBezTo>
                      <a:pt x="4476" y="1707"/>
                      <a:pt x="4475" y="1710"/>
                      <a:pt x="4472" y="1711"/>
                    </a:cubicBezTo>
                    <a:cubicBezTo>
                      <a:pt x="4459" y="1715"/>
                      <a:pt x="4467" y="1698"/>
                      <a:pt x="4456" y="1699"/>
                    </a:cubicBezTo>
                    <a:cubicBezTo>
                      <a:pt x="4453" y="1710"/>
                      <a:pt x="4464" y="1707"/>
                      <a:pt x="4464" y="1715"/>
                    </a:cubicBezTo>
                    <a:cubicBezTo>
                      <a:pt x="4423" y="1724"/>
                      <a:pt x="4417" y="1754"/>
                      <a:pt x="4420" y="1787"/>
                    </a:cubicBezTo>
                    <a:cubicBezTo>
                      <a:pt x="4396" y="1777"/>
                      <a:pt x="4397" y="1806"/>
                      <a:pt x="4372" y="1795"/>
                    </a:cubicBezTo>
                    <a:cubicBezTo>
                      <a:pt x="4369" y="1824"/>
                      <a:pt x="4340" y="1801"/>
                      <a:pt x="4328" y="1819"/>
                    </a:cubicBezTo>
                    <a:cubicBezTo>
                      <a:pt x="4351" y="1832"/>
                      <a:pt x="4336" y="1826"/>
                      <a:pt x="4360" y="1823"/>
                    </a:cubicBezTo>
                    <a:cubicBezTo>
                      <a:pt x="4359" y="1839"/>
                      <a:pt x="4374" y="1838"/>
                      <a:pt x="4372" y="1855"/>
                    </a:cubicBezTo>
                    <a:cubicBezTo>
                      <a:pt x="4345" y="1857"/>
                      <a:pt x="4362" y="1887"/>
                      <a:pt x="4364" y="1903"/>
                    </a:cubicBezTo>
                    <a:cubicBezTo>
                      <a:pt x="4351" y="1916"/>
                      <a:pt x="4350" y="1936"/>
                      <a:pt x="4324" y="1927"/>
                    </a:cubicBezTo>
                    <a:cubicBezTo>
                      <a:pt x="4324" y="1936"/>
                      <a:pt x="4317" y="1939"/>
                      <a:pt x="4320" y="1951"/>
                    </a:cubicBezTo>
                    <a:cubicBezTo>
                      <a:pt x="4327" y="1953"/>
                      <a:pt x="4337" y="1953"/>
                      <a:pt x="4340" y="1959"/>
                    </a:cubicBezTo>
                    <a:cubicBezTo>
                      <a:pt x="4343" y="1983"/>
                      <a:pt x="4329" y="1980"/>
                      <a:pt x="4336" y="1999"/>
                    </a:cubicBezTo>
                    <a:cubicBezTo>
                      <a:pt x="4326" y="1997"/>
                      <a:pt x="4327" y="1984"/>
                      <a:pt x="4312" y="1987"/>
                    </a:cubicBezTo>
                    <a:cubicBezTo>
                      <a:pt x="4320" y="2003"/>
                      <a:pt x="4304" y="2005"/>
                      <a:pt x="4296" y="1995"/>
                    </a:cubicBezTo>
                    <a:cubicBezTo>
                      <a:pt x="4294" y="2013"/>
                      <a:pt x="4290" y="2029"/>
                      <a:pt x="4276" y="2035"/>
                    </a:cubicBezTo>
                    <a:cubicBezTo>
                      <a:pt x="4278" y="2045"/>
                      <a:pt x="4282" y="2053"/>
                      <a:pt x="4280" y="2067"/>
                    </a:cubicBezTo>
                    <a:cubicBezTo>
                      <a:pt x="4259" y="2067"/>
                      <a:pt x="4258" y="2077"/>
                      <a:pt x="4240" y="2087"/>
                    </a:cubicBezTo>
                    <a:cubicBezTo>
                      <a:pt x="4247" y="2112"/>
                      <a:pt x="4230" y="2114"/>
                      <a:pt x="4228" y="2131"/>
                    </a:cubicBezTo>
                    <a:cubicBezTo>
                      <a:pt x="4223" y="2126"/>
                      <a:pt x="4213" y="2126"/>
                      <a:pt x="4208" y="2131"/>
                    </a:cubicBezTo>
                    <a:cubicBezTo>
                      <a:pt x="4207" y="2141"/>
                      <a:pt x="4214" y="2143"/>
                      <a:pt x="4216" y="2151"/>
                    </a:cubicBezTo>
                    <a:cubicBezTo>
                      <a:pt x="4210" y="2146"/>
                      <a:pt x="4206" y="2146"/>
                      <a:pt x="4200" y="2151"/>
                    </a:cubicBezTo>
                    <a:cubicBezTo>
                      <a:pt x="4213" y="2166"/>
                      <a:pt x="4201" y="2182"/>
                      <a:pt x="4212" y="2199"/>
                    </a:cubicBezTo>
                    <a:cubicBezTo>
                      <a:pt x="4191" y="2200"/>
                      <a:pt x="4194" y="2226"/>
                      <a:pt x="4172" y="2235"/>
                    </a:cubicBezTo>
                    <a:cubicBezTo>
                      <a:pt x="4178" y="2238"/>
                      <a:pt x="4185" y="2241"/>
                      <a:pt x="4184" y="2251"/>
                    </a:cubicBezTo>
                    <a:cubicBezTo>
                      <a:pt x="4177" y="2258"/>
                      <a:pt x="4172" y="2249"/>
                      <a:pt x="4164" y="2247"/>
                    </a:cubicBezTo>
                    <a:cubicBezTo>
                      <a:pt x="4165" y="2288"/>
                      <a:pt x="4129" y="2287"/>
                      <a:pt x="4148" y="2327"/>
                    </a:cubicBezTo>
                    <a:cubicBezTo>
                      <a:pt x="4123" y="2328"/>
                      <a:pt x="4131" y="2363"/>
                      <a:pt x="4108" y="2367"/>
                    </a:cubicBezTo>
                    <a:cubicBezTo>
                      <a:pt x="4125" y="2383"/>
                      <a:pt x="4086" y="2412"/>
                      <a:pt x="4100" y="2439"/>
                    </a:cubicBezTo>
                    <a:cubicBezTo>
                      <a:pt x="4087" y="2449"/>
                      <a:pt x="4068" y="2464"/>
                      <a:pt x="4072" y="2479"/>
                    </a:cubicBezTo>
                    <a:cubicBezTo>
                      <a:pt x="4055" y="2482"/>
                      <a:pt x="4036" y="2500"/>
                      <a:pt x="4048" y="2519"/>
                    </a:cubicBezTo>
                    <a:cubicBezTo>
                      <a:pt x="4039" y="2523"/>
                      <a:pt x="4028" y="2526"/>
                      <a:pt x="4016" y="2527"/>
                    </a:cubicBezTo>
                    <a:cubicBezTo>
                      <a:pt x="4016" y="2539"/>
                      <a:pt x="4016" y="2551"/>
                      <a:pt x="4016" y="2563"/>
                    </a:cubicBezTo>
                    <a:cubicBezTo>
                      <a:pt x="4006" y="2569"/>
                      <a:pt x="4001" y="2569"/>
                      <a:pt x="3996" y="2571"/>
                    </a:cubicBezTo>
                    <a:cubicBezTo>
                      <a:pt x="4006" y="2585"/>
                      <a:pt x="3985" y="2602"/>
                      <a:pt x="3976" y="2611"/>
                    </a:cubicBezTo>
                    <a:cubicBezTo>
                      <a:pt x="4001" y="2642"/>
                      <a:pt x="3942" y="2666"/>
                      <a:pt x="3964" y="2699"/>
                    </a:cubicBezTo>
                    <a:cubicBezTo>
                      <a:pt x="3959" y="2703"/>
                      <a:pt x="3956" y="2710"/>
                      <a:pt x="3948" y="2711"/>
                    </a:cubicBezTo>
                    <a:cubicBezTo>
                      <a:pt x="3949" y="2727"/>
                      <a:pt x="3953" y="2734"/>
                      <a:pt x="3960" y="2751"/>
                    </a:cubicBezTo>
                    <a:cubicBezTo>
                      <a:pt x="3940" y="2777"/>
                      <a:pt x="3933" y="2807"/>
                      <a:pt x="3912" y="2823"/>
                    </a:cubicBezTo>
                    <a:cubicBezTo>
                      <a:pt x="3898" y="2904"/>
                      <a:pt x="3845" y="2948"/>
                      <a:pt x="3836" y="3027"/>
                    </a:cubicBezTo>
                    <a:cubicBezTo>
                      <a:pt x="3840" y="3035"/>
                      <a:pt x="3844" y="3043"/>
                      <a:pt x="3848" y="3051"/>
                    </a:cubicBezTo>
                    <a:cubicBezTo>
                      <a:pt x="3830" y="3047"/>
                      <a:pt x="3828" y="3058"/>
                      <a:pt x="3816" y="3059"/>
                    </a:cubicBezTo>
                    <a:cubicBezTo>
                      <a:pt x="3854" y="3091"/>
                      <a:pt x="3816" y="3125"/>
                      <a:pt x="3828" y="3167"/>
                    </a:cubicBezTo>
                    <a:cubicBezTo>
                      <a:pt x="3817" y="3159"/>
                      <a:pt x="3824" y="3172"/>
                      <a:pt x="3820" y="3187"/>
                    </a:cubicBezTo>
                    <a:cubicBezTo>
                      <a:pt x="3840" y="3192"/>
                      <a:pt x="3859" y="3198"/>
                      <a:pt x="3860" y="3223"/>
                    </a:cubicBezTo>
                    <a:cubicBezTo>
                      <a:pt x="3859" y="3234"/>
                      <a:pt x="3847" y="3234"/>
                      <a:pt x="3844" y="3243"/>
                    </a:cubicBezTo>
                    <a:cubicBezTo>
                      <a:pt x="3852" y="3247"/>
                      <a:pt x="3861" y="3250"/>
                      <a:pt x="3864" y="3259"/>
                    </a:cubicBezTo>
                    <a:cubicBezTo>
                      <a:pt x="3837" y="3259"/>
                      <a:pt x="3875" y="3296"/>
                      <a:pt x="3852" y="3307"/>
                    </a:cubicBezTo>
                    <a:cubicBezTo>
                      <a:pt x="3880" y="3319"/>
                      <a:pt x="3885" y="3384"/>
                      <a:pt x="3848" y="3387"/>
                    </a:cubicBezTo>
                    <a:cubicBezTo>
                      <a:pt x="3850" y="3406"/>
                      <a:pt x="3845" y="3418"/>
                      <a:pt x="3832" y="3423"/>
                    </a:cubicBezTo>
                    <a:cubicBezTo>
                      <a:pt x="3856" y="3433"/>
                      <a:pt x="3816" y="3472"/>
                      <a:pt x="3848" y="3491"/>
                    </a:cubicBezTo>
                    <a:cubicBezTo>
                      <a:pt x="3838" y="3498"/>
                      <a:pt x="3834" y="3496"/>
                      <a:pt x="3844" y="3507"/>
                    </a:cubicBezTo>
                    <a:cubicBezTo>
                      <a:pt x="3839" y="3507"/>
                      <a:pt x="3833" y="3507"/>
                      <a:pt x="3828" y="3507"/>
                    </a:cubicBezTo>
                    <a:cubicBezTo>
                      <a:pt x="3801" y="3542"/>
                      <a:pt x="3850" y="3583"/>
                      <a:pt x="3812" y="3599"/>
                    </a:cubicBezTo>
                    <a:cubicBezTo>
                      <a:pt x="3809" y="3630"/>
                      <a:pt x="3837" y="3630"/>
                      <a:pt x="3844" y="3651"/>
                    </a:cubicBezTo>
                    <a:cubicBezTo>
                      <a:pt x="3837" y="3655"/>
                      <a:pt x="3834" y="3662"/>
                      <a:pt x="3820" y="3659"/>
                    </a:cubicBezTo>
                    <a:cubicBezTo>
                      <a:pt x="3824" y="3688"/>
                      <a:pt x="3852" y="3694"/>
                      <a:pt x="3860" y="3719"/>
                    </a:cubicBezTo>
                    <a:cubicBezTo>
                      <a:pt x="3855" y="3724"/>
                      <a:pt x="3841" y="3724"/>
                      <a:pt x="3836" y="3719"/>
                    </a:cubicBezTo>
                    <a:cubicBezTo>
                      <a:pt x="3841" y="3738"/>
                      <a:pt x="3822" y="3734"/>
                      <a:pt x="3820" y="3747"/>
                    </a:cubicBezTo>
                    <a:cubicBezTo>
                      <a:pt x="3834" y="3787"/>
                      <a:pt x="3864" y="3852"/>
                      <a:pt x="3824" y="3879"/>
                    </a:cubicBezTo>
                    <a:cubicBezTo>
                      <a:pt x="3848" y="3886"/>
                      <a:pt x="3830" y="3912"/>
                      <a:pt x="3852" y="3919"/>
                    </a:cubicBezTo>
                    <a:cubicBezTo>
                      <a:pt x="3847" y="3919"/>
                      <a:pt x="3848" y="3926"/>
                      <a:pt x="3844" y="3927"/>
                    </a:cubicBezTo>
                    <a:cubicBezTo>
                      <a:pt x="3842" y="3926"/>
                      <a:pt x="3829" y="3917"/>
                      <a:pt x="3828" y="3927"/>
                    </a:cubicBezTo>
                    <a:cubicBezTo>
                      <a:pt x="3810" y="3973"/>
                      <a:pt x="3820" y="4031"/>
                      <a:pt x="3808" y="4083"/>
                    </a:cubicBezTo>
                    <a:cubicBezTo>
                      <a:pt x="3790" y="4080"/>
                      <a:pt x="3800" y="4105"/>
                      <a:pt x="3788" y="4107"/>
                    </a:cubicBezTo>
                    <a:cubicBezTo>
                      <a:pt x="3810" y="4101"/>
                      <a:pt x="3816" y="4133"/>
                      <a:pt x="3796" y="4143"/>
                    </a:cubicBezTo>
                    <a:cubicBezTo>
                      <a:pt x="3800" y="4151"/>
                      <a:pt x="3811" y="4164"/>
                      <a:pt x="3804" y="4171"/>
                    </a:cubicBezTo>
                    <a:cubicBezTo>
                      <a:pt x="3846" y="4177"/>
                      <a:pt x="3839" y="4236"/>
                      <a:pt x="3800" y="4227"/>
                    </a:cubicBezTo>
                    <a:cubicBezTo>
                      <a:pt x="3806" y="4232"/>
                      <a:pt x="3800" y="4259"/>
                      <a:pt x="3784" y="4255"/>
                    </a:cubicBezTo>
                    <a:cubicBezTo>
                      <a:pt x="3783" y="4286"/>
                      <a:pt x="3809" y="4267"/>
                      <a:pt x="3816" y="4287"/>
                    </a:cubicBezTo>
                    <a:cubicBezTo>
                      <a:pt x="3814" y="4301"/>
                      <a:pt x="3805" y="4308"/>
                      <a:pt x="3808" y="4327"/>
                    </a:cubicBezTo>
                    <a:cubicBezTo>
                      <a:pt x="3789" y="4327"/>
                      <a:pt x="3793" y="4350"/>
                      <a:pt x="3788" y="4363"/>
                    </a:cubicBezTo>
                    <a:cubicBezTo>
                      <a:pt x="3794" y="4364"/>
                      <a:pt x="3803" y="4362"/>
                      <a:pt x="3804" y="4367"/>
                    </a:cubicBezTo>
                    <a:cubicBezTo>
                      <a:pt x="3803" y="4376"/>
                      <a:pt x="3799" y="4384"/>
                      <a:pt x="3796" y="4391"/>
                    </a:cubicBezTo>
                    <a:cubicBezTo>
                      <a:pt x="3822" y="4399"/>
                      <a:pt x="3831" y="4442"/>
                      <a:pt x="3860" y="4435"/>
                    </a:cubicBezTo>
                    <a:cubicBezTo>
                      <a:pt x="3865" y="4451"/>
                      <a:pt x="3880" y="4457"/>
                      <a:pt x="3884" y="4475"/>
                    </a:cubicBezTo>
                    <a:cubicBezTo>
                      <a:pt x="3866" y="4481"/>
                      <a:pt x="3879" y="4518"/>
                      <a:pt x="3884" y="4527"/>
                    </a:cubicBezTo>
                    <a:cubicBezTo>
                      <a:pt x="3881" y="4537"/>
                      <a:pt x="3869" y="4539"/>
                      <a:pt x="3864" y="4547"/>
                    </a:cubicBezTo>
                    <a:cubicBezTo>
                      <a:pt x="3864" y="4574"/>
                      <a:pt x="3879" y="4586"/>
                      <a:pt x="3884" y="4607"/>
                    </a:cubicBezTo>
                    <a:cubicBezTo>
                      <a:pt x="3864" y="4612"/>
                      <a:pt x="3867" y="4647"/>
                      <a:pt x="3876" y="4659"/>
                    </a:cubicBezTo>
                    <a:cubicBezTo>
                      <a:pt x="3863" y="4670"/>
                      <a:pt x="3855" y="4686"/>
                      <a:pt x="3844" y="4699"/>
                    </a:cubicBezTo>
                    <a:cubicBezTo>
                      <a:pt x="3859" y="4706"/>
                      <a:pt x="3856" y="4725"/>
                      <a:pt x="3876" y="4739"/>
                    </a:cubicBezTo>
                    <a:cubicBezTo>
                      <a:pt x="3857" y="4757"/>
                      <a:pt x="3848" y="4786"/>
                      <a:pt x="3832" y="4807"/>
                    </a:cubicBezTo>
                    <a:cubicBezTo>
                      <a:pt x="3864" y="4817"/>
                      <a:pt x="3876" y="4846"/>
                      <a:pt x="3888" y="4875"/>
                    </a:cubicBezTo>
                    <a:cubicBezTo>
                      <a:pt x="3876" y="4875"/>
                      <a:pt x="3874" y="4885"/>
                      <a:pt x="3864" y="4887"/>
                    </a:cubicBezTo>
                    <a:cubicBezTo>
                      <a:pt x="3873" y="4903"/>
                      <a:pt x="3856" y="4905"/>
                      <a:pt x="3848" y="4915"/>
                    </a:cubicBezTo>
                    <a:cubicBezTo>
                      <a:pt x="3861" y="4914"/>
                      <a:pt x="3862" y="4925"/>
                      <a:pt x="3864" y="4935"/>
                    </a:cubicBezTo>
                    <a:cubicBezTo>
                      <a:pt x="3871" y="4937"/>
                      <a:pt x="3874" y="4929"/>
                      <a:pt x="3876" y="4935"/>
                    </a:cubicBezTo>
                    <a:cubicBezTo>
                      <a:pt x="3876" y="4950"/>
                      <a:pt x="3880" y="4946"/>
                      <a:pt x="3876" y="4959"/>
                    </a:cubicBezTo>
                    <a:cubicBezTo>
                      <a:pt x="3894" y="4965"/>
                      <a:pt x="3898" y="4985"/>
                      <a:pt x="3924" y="4983"/>
                    </a:cubicBezTo>
                    <a:cubicBezTo>
                      <a:pt x="3912" y="5002"/>
                      <a:pt x="3937" y="4996"/>
                      <a:pt x="3940" y="5011"/>
                    </a:cubicBezTo>
                    <a:cubicBezTo>
                      <a:pt x="3941" y="5016"/>
                      <a:pt x="3917" y="5016"/>
                      <a:pt x="3932" y="5023"/>
                    </a:cubicBezTo>
                    <a:cubicBezTo>
                      <a:pt x="3954" y="5006"/>
                      <a:pt x="3982" y="5005"/>
                      <a:pt x="4028" y="5011"/>
                    </a:cubicBezTo>
                    <a:cubicBezTo>
                      <a:pt x="4028" y="5003"/>
                      <a:pt x="4028" y="4995"/>
                      <a:pt x="4028" y="4987"/>
                    </a:cubicBezTo>
                    <a:cubicBezTo>
                      <a:pt x="4010" y="4985"/>
                      <a:pt x="4005" y="4979"/>
                      <a:pt x="4012" y="4967"/>
                    </a:cubicBezTo>
                    <a:cubicBezTo>
                      <a:pt x="4007" y="4957"/>
                      <a:pt x="3997" y="4975"/>
                      <a:pt x="3992" y="4963"/>
                    </a:cubicBezTo>
                    <a:cubicBezTo>
                      <a:pt x="4022" y="4913"/>
                      <a:pt x="3988" y="4851"/>
                      <a:pt x="3952" y="4831"/>
                    </a:cubicBezTo>
                    <a:cubicBezTo>
                      <a:pt x="3959" y="4825"/>
                      <a:pt x="3947" y="4823"/>
                      <a:pt x="3964" y="4827"/>
                    </a:cubicBezTo>
                    <a:cubicBezTo>
                      <a:pt x="3975" y="4804"/>
                      <a:pt x="3947" y="4777"/>
                      <a:pt x="3980" y="4771"/>
                    </a:cubicBezTo>
                    <a:cubicBezTo>
                      <a:pt x="3956" y="4725"/>
                      <a:pt x="3962" y="4668"/>
                      <a:pt x="3968" y="4627"/>
                    </a:cubicBezTo>
                    <a:cubicBezTo>
                      <a:pt x="3961" y="4619"/>
                      <a:pt x="3956" y="4624"/>
                      <a:pt x="3952" y="4619"/>
                    </a:cubicBezTo>
                    <a:cubicBezTo>
                      <a:pt x="3990" y="4579"/>
                      <a:pt x="3939" y="4534"/>
                      <a:pt x="3920" y="4503"/>
                    </a:cubicBezTo>
                    <a:cubicBezTo>
                      <a:pt x="3911" y="4503"/>
                      <a:pt x="3908" y="4510"/>
                      <a:pt x="3896" y="4507"/>
                    </a:cubicBezTo>
                    <a:cubicBezTo>
                      <a:pt x="3896" y="4501"/>
                      <a:pt x="3894" y="4498"/>
                      <a:pt x="3892" y="4495"/>
                    </a:cubicBezTo>
                    <a:cubicBezTo>
                      <a:pt x="3896" y="4487"/>
                      <a:pt x="3910" y="4489"/>
                      <a:pt x="3916" y="4483"/>
                    </a:cubicBezTo>
                    <a:cubicBezTo>
                      <a:pt x="3907" y="4469"/>
                      <a:pt x="3907" y="4473"/>
                      <a:pt x="3892" y="4479"/>
                    </a:cubicBezTo>
                    <a:cubicBezTo>
                      <a:pt x="3898" y="4465"/>
                      <a:pt x="3891" y="4426"/>
                      <a:pt x="3892" y="4423"/>
                    </a:cubicBezTo>
                    <a:cubicBezTo>
                      <a:pt x="3898" y="4409"/>
                      <a:pt x="3932" y="4406"/>
                      <a:pt x="3920" y="4379"/>
                    </a:cubicBezTo>
                    <a:cubicBezTo>
                      <a:pt x="3930" y="4372"/>
                      <a:pt x="3946" y="4371"/>
                      <a:pt x="3952" y="4359"/>
                    </a:cubicBezTo>
                    <a:cubicBezTo>
                      <a:pt x="3944" y="4343"/>
                      <a:pt x="3947" y="4313"/>
                      <a:pt x="3928" y="4291"/>
                    </a:cubicBezTo>
                    <a:cubicBezTo>
                      <a:pt x="3951" y="4270"/>
                      <a:pt x="3938" y="4213"/>
                      <a:pt x="3956" y="4187"/>
                    </a:cubicBezTo>
                    <a:cubicBezTo>
                      <a:pt x="3937" y="4186"/>
                      <a:pt x="3924" y="4179"/>
                      <a:pt x="3924" y="4159"/>
                    </a:cubicBezTo>
                    <a:cubicBezTo>
                      <a:pt x="3934" y="4145"/>
                      <a:pt x="3937" y="4137"/>
                      <a:pt x="3948" y="4131"/>
                    </a:cubicBezTo>
                    <a:cubicBezTo>
                      <a:pt x="3920" y="4111"/>
                      <a:pt x="3908" y="4064"/>
                      <a:pt x="3932" y="4043"/>
                    </a:cubicBezTo>
                    <a:cubicBezTo>
                      <a:pt x="3933" y="4055"/>
                      <a:pt x="3949" y="4050"/>
                      <a:pt x="3952" y="4043"/>
                    </a:cubicBezTo>
                    <a:cubicBezTo>
                      <a:pt x="3927" y="4047"/>
                      <a:pt x="3934" y="4018"/>
                      <a:pt x="3928" y="4003"/>
                    </a:cubicBezTo>
                    <a:cubicBezTo>
                      <a:pt x="3935" y="3996"/>
                      <a:pt x="3938" y="4006"/>
                      <a:pt x="3952" y="4003"/>
                    </a:cubicBezTo>
                    <a:cubicBezTo>
                      <a:pt x="3934" y="3982"/>
                      <a:pt x="3957" y="3922"/>
                      <a:pt x="3924" y="3907"/>
                    </a:cubicBezTo>
                    <a:cubicBezTo>
                      <a:pt x="3936" y="3896"/>
                      <a:pt x="3948" y="3873"/>
                      <a:pt x="3928" y="3863"/>
                    </a:cubicBezTo>
                    <a:cubicBezTo>
                      <a:pt x="3941" y="3861"/>
                      <a:pt x="3944" y="3872"/>
                      <a:pt x="3952" y="3863"/>
                    </a:cubicBezTo>
                    <a:cubicBezTo>
                      <a:pt x="3955" y="3851"/>
                      <a:pt x="3945" y="3851"/>
                      <a:pt x="3948" y="3839"/>
                    </a:cubicBezTo>
                    <a:cubicBezTo>
                      <a:pt x="3935" y="3839"/>
                      <a:pt x="3941" y="3859"/>
                      <a:pt x="3924" y="3855"/>
                    </a:cubicBezTo>
                    <a:cubicBezTo>
                      <a:pt x="3910" y="3831"/>
                      <a:pt x="3936" y="3785"/>
                      <a:pt x="3920" y="3751"/>
                    </a:cubicBezTo>
                    <a:cubicBezTo>
                      <a:pt x="3923" y="3740"/>
                      <a:pt x="3922" y="3726"/>
                      <a:pt x="3928" y="3719"/>
                    </a:cubicBezTo>
                    <a:cubicBezTo>
                      <a:pt x="3904" y="3640"/>
                      <a:pt x="3949" y="3566"/>
                      <a:pt x="3924" y="3499"/>
                    </a:cubicBezTo>
                    <a:cubicBezTo>
                      <a:pt x="3945" y="3500"/>
                      <a:pt x="3953" y="3488"/>
                      <a:pt x="3964" y="3479"/>
                    </a:cubicBezTo>
                    <a:cubicBezTo>
                      <a:pt x="3950" y="3476"/>
                      <a:pt x="3963" y="3445"/>
                      <a:pt x="3948" y="3443"/>
                    </a:cubicBezTo>
                    <a:cubicBezTo>
                      <a:pt x="3947" y="3446"/>
                      <a:pt x="3948" y="3451"/>
                      <a:pt x="3944" y="3451"/>
                    </a:cubicBezTo>
                    <a:cubicBezTo>
                      <a:pt x="3946" y="3432"/>
                      <a:pt x="3949" y="3435"/>
                      <a:pt x="3936" y="3443"/>
                    </a:cubicBezTo>
                    <a:cubicBezTo>
                      <a:pt x="3946" y="3427"/>
                      <a:pt x="3926" y="3388"/>
                      <a:pt x="3932" y="3363"/>
                    </a:cubicBezTo>
                    <a:cubicBezTo>
                      <a:pt x="3962" y="3340"/>
                      <a:pt x="3972" y="3304"/>
                      <a:pt x="3960" y="3267"/>
                    </a:cubicBezTo>
                    <a:cubicBezTo>
                      <a:pt x="3947" y="3262"/>
                      <a:pt x="3957" y="3280"/>
                      <a:pt x="3944" y="3275"/>
                    </a:cubicBezTo>
                    <a:cubicBezTo>
                      <a:pt x="3944" y="3251"/>
                      <a:pt x="3935" y="3210"/>
                      <a:pt x="3976" y="3227"/>
                    </a:cubicBezTo>
                    <a:cubicBezTo>
                      <a:pt x="3976" y="3197"/>
                      <a:pt x="3942" y="3203"/>
                      <a:pt x="3936" y="3179"/>
                    </a:cubicBezTo>
                    <a:cubicBezTo>
                      <a:pt x="3945" y="3167"/>
                      <a:pt x="3935" y="3142"/>
                      <a:pt x="3972" y="3151"/>
                    </a:cubicBezTo>
                    <a:cubicBezTo>
                      <a:pt x="3974" y="3134"/>
                      <a:pt x="3949" y="3145"/>
                      <a:pt x="3948" y="3131"/>
                    </a:cubicBezTo>
                    <a:cubicBezTo>
                      <a:pt x="3958" y="3115"/>
                      <a:pt x="3983" y="3138"/>
                      <a:pt x="3984" y="3115"/>
                    </a:cubicBezTo>
                    <a:cubicBezTo>
                      <a:pt x="3969" y="3117"/>
                      <a:pt x="3964" y="3108"/>
                      <a:pt x="3948" y="3111"/>
                    </a:cubicBezTo>
                    <a:cubicBezTo>
                      <a:pt x="3947" y="3063"/>
                      <a:pt x="3944" y="3005"/>
                      <a:pt x="3984" y="2983"/>
                    </a:cubicBezTo>
                    <a:cubicBezTo>
                      <a:pt x="3991" y="2930"/>
                      <a:pt x="4003" y="2892"/>
                      <a:pt x="4036" y="2851"/>
                    </a:cubicBezTo>
                    <a:cubicBezTo>
                      <a:pt x="4028" y="2847"/>
                      <a:pt x="4035" y="2828"/>
                      <a:pt x="4024" y="2827"/>
                    </a:cubicBezTo>
                    <a:cubicBezTo>
                      <a:pt x="4041" y="2816"/>
                      <a:pt x="4006" y="2800"/>
                      <a:pt x="4008" y="2779"/>
                    </a:cubicBezTo>
                    <a:cubicBezTo>
                      <a:pt x="4013" y="2773"/>
                      <a:pt x="4027" y="2777"/>
                      <a:pt x="4032" y="2771"/>
                    </a:cubicBezTo>
                    <a:cubicBezTo>
                      <a:pt x="4014" y="2739"/>
                      <a:pt x="4062" y="2733"/>
                      <a:pt x="4048" y="2707"/>
                    </a:cubicBezTo>
                    <a:cubicBezTo>
                      <a:pt x="4056" y="2705"/>
                      <a:pt x="4061" y="2699"/>
                      <a:pt x="4068" y="2695"/>
                    </a:cubicBezTo>
                    <a:cubicBezTo>
                      <a:pt x="4071" y="2677"/>
                      <a:pt x="4058" y="2667"/>
                      <a:pt x="4072" y="2659"/>
                    </a:cubicBezTo>
                    <a:cubicBezTo>
                      <a:pt x="4075" y="2664"/>
                      <a:pt x="4081" y="2666"/>
                      <a:pt x="4088" y="2667"/>
                    </a:cubicBezTo>
                    <a:cubicBezTo>
                      <a:pt x="4085" y="2643"/>
                      <a:pt x="4109" y="2668"/>
                      <a:pt x="4116" y="2651"/>
                    </a:cubicBezTo>
                    <a:cubicBezTo>
                      <a:pt x="4110" y="2650"/>
                      <a:pt x="4101" y="2652"/>
                      <a:pt x="4100" y="2647"/>
                    </a:cubicBezTo>
                    <a:cubicBezTo>
                      <a:pt x="4119" y="2629"/>
                      <a:pt x="4089" y="2595"/>
                      <a:pt x="4128" y="2587"/>
                    </a:cubicBezTo>
                    <a:cubicBezTo>
                      <a:pt x="4130" y="2574"/>
                      <a:pt x="4120" y="2575"/>
                      <a:pt x="4128" y="2567"/>
                    </a:cubicBezTo>
                    <a:cubicBezTo>
                      <a:pt x="4141" y="2582"/>
                      <a:pt x="4142" y="2551"/>
                      <a:pt x="4152" y="2563"/>
                    </a:cubicBezTo>
                    <a:cubicBezTo>
                      <a:pt x="4157" y="2521"/>
                      <a:pt x="4138" y="2484"/>
                      <a:pt x="4164" y="2459"/>
                    </a:cubicBezTo>
                    <a:cubicBezTo>
                      <a:pt x="4167" y="2448"/>
                      <a:pt x="4156" y="2451"/>
                      <a:pt x="4156" y="2443"/>
                    </a:cubicBezTo>
                    <a:cubicBezTo>
                      <a:pt x="4162" y="2430"/>
                      <a:pt x="4179" y="2429"/>
                      <a:pt x="4188" y="2419"/>
                    </a:cubicBezTo>
                    <a:cubicBezTo>
                      <a:pt x="4159" y="2383"/>
                      <a:pt x="4206" y="2344"/>
                      <a:pt x="4180" y="2319"/>
                    </a:cubicBezTo>
                    <a:cubicBezTo>
                      <a:pt x="4187" y="2311"/>
                      <a:pt x="4192" y="2324"/>
                      <a:pt x="4196" y="2311"/>
                    </a:cubicBezTo>
                    <a:cubicBezTo>
                      <a:pt x="4188" y="2306"/>
                      <a:pt x="4182" y="2298"/>
                      <a:pt x="4180" y="2287"/>
                    </a:cubicBezTo>
                    <a:cubicBezTo>
                      <a:pt x="4206" y="2290"/>
                      <a:pt x="4225" y="2242"/>
                      <a:pt x="4232" y="2263"/>
                    </a:cubicBezTo>
                    <a:cubicBezTo>
                      <a:pt x="4239" y="2250"/>
                      <a:pt x="4239" y="2246"/>
                      <a:pt x="4236" y="2231"/>
                    </a:cubicBezTo>
                    <a:cubicBezTo>
                      <a:pt x="4254" y="2220"/>
                      <a:pt x="4261" y="2204"/>
                      <a:pt x="4252" y="2187"/>
                    </a:cubicBezTo>
                    <a:cubicBezTo>
                      <a:pt x="4274" y="2194"/>
                      <a:pt x="4256" y="2162"/>
                      <a:pt x="4276" y="2167"/>
                    </a:cubicBezTo>
                    <a:cubicBezTo>
                      <a:pt x="4279" y="2156"/>
                      <a:pt x="4270" y="2157"/>
                      <a:pt x="4272" y="2147"/>
                    </a:cubicBezTo>
                    <a:cubicBezTo>
                      <a:pt x="4296" y="2140"/>
                      <a:pt x="4286" y="2100"/>
                      <a:pt x="4320" y="2103"/>
                    </a:cubicBezTo>
                    <a:cubicBezTo>
                      <a:pt x="4318" y="2064"/>
                      <a:pt x="4333" y="2041"/>
                      <a:pt x="4328" y="2003"/>
                    </a:cubicBezTo>
                    <a:cubicBezTo>
                      <a:pt x="4342" y="2005"/>
                      <a:pt x="4340" y="1991"/>
                      <a:pt x="4348" y="1987"/>
                    </a:cubicBezTo>
                    <a:cubicBezTo>
                      <a:pt x="4353" y="1994"/>
                      <a:pt x="4358" y="2001"/>
                      <a:pt x="4364" y="2007"/>
                    </a:cubicBezTo>
                    <a:cubicBezTo>
                      <a:pt x="4375" y="1995"/>
                      <a:pt x="4380" y="2003"/>
                      <a:pt x="4388" y="2011"/>
                    </a:cubicBezTo>
                    <a:cubicBezTo>
                      <a:pt x="4386" y="1989"/>
                      <a:pt x="4409" y="1979"/>
                      <a:pt x="4428" y="1967"/>
                    </a:cubicBezTo>
                    <a:cubicBezTo>
                      <a:pt x="4404" y="1934"/>
                      <a:pt x="4425" y="1881"/>
                      <a:pt x="4444" y="1867"/>
                    </a:cubicBezTo>
                    <a:cubicBezTo>
                      <a:pt x="4454" y="1868"/>
                      <a:pt x="4462" y="1893"/>
                      <a:pt x="4468" y="1875"/>
                    </a:cubicBezTo>
                    <a:cubicBezTo>
                      <a:pt x="4465" y="1874"/>
                      <a:pt x="4460" y="1875"/>
                      <a:pt x="4460" y="1871"/>
                    </a:cubicBezTo>
                    <a:cubicBezTo>
                      <a:pt x="4472" y="1868"/>
                      <a:pt x="4475" y="1857"/>
                      <a:pt x="4492" y="1859"/>
                    </a:cubicBezTo>
                    <a:cubicBezTo>
                      <a:pt x="4500" y="1863"/>
                      <a:pt x="4498" y="1877"/>
                      <a:pt x="4512" y="1875"/>
                    </a:cubicBezTo>
                    <a:cubicBezTo>
                      <a:pt x="4517" y="1865"/>
                      <a:pt x="4519" y="1840"/>
                      <a:pt x="4532" y="1851"/>
                    </a:cubicBezTo>
                    <a:cubicBezTo>
                      <a:pt x="4539" y="1822"/>
                      <a:pt x="4500" y="1822"/>
                      <a:pt x="4516" y="1807"/>
                    </a:cubicBezTo>
                    <a:cubicBezTo>
                      <a:pt x="4525" y="1808"/>
                      <a:pt x="4531" y="1813"/>
                      <a:pt x="4544" y="1811"/>
                    </a:cubicBezTo>
                    <a:cubicBezTo>
                      <a:pt x="4544" y="1794"/>
                      <a:pt x="4516" y="1804"/>
                      <a:pt x="4520" y="1783"/>
                    </a:cubicBezTo>
                    <a:cubicBezTo>
                      <a:pt x="4535" y="1791"/>
                      <a:pt x="4543" y="1782"/>
                      <a:pt x="4548" y="1771"/>
                    </a:cubicBezTo>
                    <a:cubicBezTo>
                      <a:pt x="4548" y="1778"/>
                      <a:pt x="4551" y="1781"/>
                      <a:pt x="4556" y="1783"/>
                    </a:cubicBezTo>
                    <a:cubicBezTo>
                      <a:pt x="4554" y="1746"/>
                      <a:pt x="4564" y="1750"/>
                      <a:pt x="4576" y="1723"/>
                    </a:cubicBezTo>
                    <a:cubicBezTo>
                      <a:pt x="4562" y="1720"/>
                      <a:pt x="4571" y="1739"/>
                      <a:pt x="4556" y="1735"/>
                    </a:cubicBezTo>
                    <a:cubicBezTo>
                      <a:pt x="4549" y="1730"/>
                      <a:pt x="4542" y="1725"/>
                      <a:pt x="4536" y="1719"/>
                    </a:cubicBezTo>
                    <a:cubicBezTo>
                      <a:pt x="4548" y="1702"/>
                      <a:pt x="4520" y="1692"/>
                      <a:pt x="4512" y="1683"/>
                    </a:cubicBezTo>
                    <a:cubicBezTo>
                      <a:pt x="4500" y="1679"/>
                      <a:pt x="4496" y="1704"/>
                      <a:pt x="4488" y="1691"/>
                    </a:cubicBezTo>
                    <a:cubicBezTo>
                      <a:pt x="4485" y="1677"/>
                      <a:pt x="4504" y="1686"/>
                      <a:pt x="4500" y="1671"/>
                    </a:cubicBezTo>
                    <a:cubicBezTo>
                      <a:pt x="4497" y="1665"/>
                      <a:pt x="4494" y="1658"/>
                      <a:pt x="4484" y="1659"/>
                    </a:cubicBezTo>
                    <a:cubicBezTo>
                      <a:pt x="4484" y="1668"/>
                      <a:pt x="4491" y="1671"/>
                      <a:pt x="4488" y="1683"/>
                    </a:cubicBezTo>
                    <a:cubicBezTo>
                      <a:pt x="4481" y="1683"/>
                      <a:pt x="4476" y="1682"/>
                      <a:pt x="4472" y="1679"/>
                    </a:cubicBezTo>
                    <a:close/>
                    <a:moveTo>
                      <a:pt x="7460" y="1675"/>
                    </a:moveTo>
                    <a:cubicBezTo>
                      <a:pt x="7476" y="1680"/>
                      <a:pt x="7482" y="1661"/>
                      <a:pt x="7468" y="1659"/>
                    </a:cubicBezTo>
                    <a:cubicBezTo>
                      <a:pt x="7473" y="1672"/>
                      <a:pt x="7455" y="1662"/>
                      <a:pt x="7460" y="1675"/>
                    </a:cubicBezTo>
                    <a:close/>
                    <a:moveTo>
                      <a:pt x="2544" y="1667"/>
                    </a:moveTo>
                    <a:cubicBezTo>
                      <a:pt x="2543" y="1675"/>
                      <a:pt x="2549" y="1675"/>
                      <a:pt x="2552" y="1679"/>
                    </a:cubicBezTo>
                    <a:cubicBezTo>
                      <a:pt x="2538" y="1684"/>
                      <a:pt x="2527" y="1702"/>
                      <a:pt x="2508" y="1691"/>
                    </a:cubicBezTo>
                    <a:cubicBezTo>
                      <a:pt x="2508" y="1703"/>
                      <a:pt x="2499" y="1706"/>
                      <a:pt x="2492" y="1711"/>
                    </a:cubicBezTo>
                    <a:cubicBezTo>
                      <a:pt x="2495" y="1728"/>
                      <a:pt x="2508" y="1723"/>
                      <a:pt x="2500" y="1743"/>
                    </a:cubicBezTo>
                    <a:cubicBezTo>
                      <a:pt x="2537" y="1750"/>
                      <a:pt x="2542" y="1727"/>
                      <a:pt x="2576" y="1731"/>
                    </a:cubicBezTo>
                    <a:cubicBezTo>
                      <a:pt x="2573" y="1707"/>
                      <a:pt x="2582" y="1695"/>
                      <a:pt x="2580" y="1671"/>
                    </a:cubicBezTo>
                    <a:cubicBezTo>
                      <a:pt x="2566" y="1663"/>
                      <a:pt x="2562" y="1666"/>
                      <a:pt x="2544" y="1667"/>
                    </a:cubicBezTo>
                    <a:close/>
                    <a:moveTo>
                      <a:pt x="5212" y="1687"/>
                    </a:moveTo>
                    <a:cubicBezTo>
                      <a:pt x="5217" y="1688"/>
                      <a:pt x="5220" y="1693"/>
                      <a:pt x="5228" y="1691"/>
                    </a:cubicBezTo>
                    <a:cubicBezTo>
                      <a:pt x="5226" y="1678"/>
                      <a:pt x="5234" y="1675"/>
                      <a:pt x="5236" y="1667"/>
                    </a:cubicBezTo>
                    <a:cubicBezTo>
                      <a:pt x="5229" y="1667"/>
                      <a:pt x="5224" y="1666"/>
                      <a:pt x="5220" y="1663"/>
                    </a:cubicBezTo>
                    <a:cubicBezTo>
                      <a:pt x="5215" y="1671"/>
                      <a:pt x="5222" y="1679"/>
                      <a:pt x="5212" y="1687"/>
                    </a:cubicBezTo>
                    <a:close/>
                    <a:moveTo>
                      <a:pt x="8852" y="1683"/>
                    </a:moveTo>
                    <a:cubicBezTo>
                      <a:pt x="8849" y="1668"/>
                      <a:pt x="8840" y="1661"/>
                      <a:pt x="8820" y="1663"/>
                    </a:cubicBezTo>
                    <a:cubicBezTo>
                      <a:pt x="8824" y="1682"/>
                      <a:pt x="8835" y="1696"/>
                      <a:pt x="8852" y="1683"/>
                    </a:cubicBezTo>
                    <a:close/>
                    <a:moveTo>
                      <a:pt x="3184" y="1683"/>
                    </a:moveTo>
                    <a:cubicBezTo>
                      <a:pt x="3177" y="1681"/>
                      <a:pt x="3186" y="1679"/>
                      <a:pt x="3188" y="1675"/>
                    </a:cubicBezTo>
                    <a:cubicBezTo>
                      <a:pt x="3185" y="1674"/>
                      <a:pt x="3183" y="1672"/>
                      <a:pt x="3184" y="1667"/>
                    </a:cubicBezTo>
                    <a:cubicBezTo>
                      <a:pt x="3179" y="1667"/>
                      <a:pt x="3173" y="1667"/>
                      <a:pt x="3168" y="1667"/>
                    </a:cubicBezTo>
                    <a:cubicBezTo>
                      <a:pt x="3168" y="1675"/>
                      <a:pt x="3175" y="1697"/>
                      <a:pt x="3184" y="1683"/>
                    </a:cubicBezTo>
                    <a:close/>
                    <a:moveTo>
                      <a:pt x="4940" y="1867"/>
                    </a:moveTo>
                    <a:cubicBezTo>
                      <a:pt x="4940" y="1872"/>
                      <a:pt x="4940" y="1878"/>
                      <a:pt x="4940" y="1883"/>
                    </a:cubicBezTo>
                    <a:cubicBezTo>
                      <a:pt x="4929" y="1884"/>
                      <a:pt x="4905" y="1903"/>
                      <a:pt x="4900" y="1923"/>
                    </a:cubicBezTo>
                    <a:cubicBezTo>
                      <a:pt x="4898" y="1921"/>
                      <a:pt x="4881" y="1914"/>
                      <a:pt x="4880" y="1923"/>
                    </a:cubicBezTo>
                    <a:cubicBezTo>
                      <a:pt x="4887" y="1924"/>
                      <a:pt x="4893" y="1926"/>
                      <a:pt x="4896" y="1931"/>
                    </a:cubicBezTo>
                    <a:cubicBezTo>
                      <a:pt x="4876" y="1937"/>
                      <a:pt x="4881" y="1970"/>
                      <a:pt x="4848" y="1963"/>
                    </a:cubicBezTo>
                    <a:cubicBezTo>
                      <a:pt x="4849" y="1979"/>
                      <a:pt x="4834" y="1979"/>
                      <a:pt x="4828" y="1987"/>
                    </a:cubicBezTo>
                    <a:cubicBezTo>
                      <a:pt x="4840" y="1996"/>
                      <a:pt x="4870" y="1987"/>
                      <a:pt x="4884" y="1995"/>
                    </a:cubicBezTo>
                    <a:cubicBezTo>
                      <a:pt x="4873" y="2019"/>
                      <a:pt x="4882" y="2030"/>
                      <a:pt x="4892" y="2051"/>
                    </a:cubicBezTo>
                    <a:cubicBezTo>
                      <a:pt x="4877" y="2047"/>
                      <a:pt x="4881" y="2061"/>
                      <a:pt x="4868" y="2059"/>
                    </a:cubicBezTo>
                    <a:cubicBezTo>
                      <a:pt x="4871" y="2046"/>
                      <a:pt x="4871" y="2051"/>
                      <a:pt x="4864" y="2043"/>
                    </a:cubicBezTo>
                    <a:cubicBezTo>
                      <a:pt x="4805" y="2066"/>
                      <a:pt x="4790" y="2151"/>
                      <a:pt x="4728" y="2159"/>
                    </a:cubicBezTo>
                    <a:cubicBezTo>
                      <a:pt x="4748" y="2181"/>
                      <a:pt x="4709" y="2229"/>
                      <a:pt x="4684" y="2219"/>
                    </a:cubicBezTo>
                    <a:cubicBezTo>
                      <a:pt x="4686" y="2241"/>
                      <a:pt x="4718" y="2245"/>
                      <a:pt x="4708" y="2267"/>
                    </a:cubicBezTo>
                    <a:cubicBezTo>
                      <a:pt x="4698" y="2269"/>
                      <a:pt x="4699" y="2260"/>
                      <a:pt x="4688" y="2263"/>
                    </a:cubicBezTo>
                    <a:cubicBezTo>
                      <a:pt x="4693" y="2288"/>
                      <a:pt x="4665" y="2280"/>
                      <a:pt x="4656" y="2291"/>
                    </a:cubicBezTo>
                    <a:cubicBezTo>
                      <a:pt x="4658" y="2267"/>
                      <a:pt x="4646" y="2297"/>
                      <a:pt x="4632" y="2283"/>
                    </a:cubicBezTo>
                    <a:cubicBezTo>
                      <a:pt x="4632" y="2313"/>
                      <a:pt x="4672" y="2309"/>
                      <a:pt x="4672" y="2331"/>
                    </a:cubicBezTo>
                    <a:cubicBezTo>
                      <a:pt x="4672" y="2350"/>
                      <a:pt x="4641" y="2356"/>
                      <a:pt x="4624" y="2371"/>
                    </a:cubicBezTo>
                    <a:cubicBezTo>
                      <a:pt x="4616" y="2367"/>
                      <a:pt x="4605" y="2366"/>
                      <a:pt x="4604" y="2355"/>
                    </a:cubicBezTo>
                    <a:cubicBezTo>
                      <a:pt x="4595" y="2356"/>
                      <a:pt x="4589" y="2361"/>
                      <a:pt x="4576" y="2359"/>
                    </a:cubicBezTo>
                    <a:cubicBezTo>
                      <a:pt x="4572" y="2374"/>
                      <a:pt x="4591" y="2365"/>
                      <a:pt x="4588" y="2379"/>
                    </a:cubicBezTo>
                    <a:cubicBezTo>
                      <a:pt x="4610" y="2378"/>
                      <a:pt x="4625" y="2372"/>
                      <a:pt x="4640" y="2383"/>
                    </a:cubicBezTo>
                    <a:cubicBezTo>
                      <a:pt x="4644" y="2376"/>
                      <a:pt x="4628" y="2370"/>
                      <a:pt x="4640" y="2367"/>
                    </a:cubicBezTo>
                    <a:cubicBezTo>
                      <a:pt x="4648" y="2371"/>
                      <a:pt x="4652" y="2379"/>
                      <a:pt x="4652" y="2391"/>
                    </a:cubicBezTo>
                    <a:cubicBezTo>
                      <a:pt x="4644" y="2401"/>
                      <a:pt x="4636" y="2426"/>
                      <a:pt x="4652" y="2439"/>
                    </a:cubicBezTo>
                    <a:cubicBezTo>
                      <a:pt x="4632" y="2444"/>
                      <a:pt x="4620" y="2478"/>
                      <a:pt x="4604" y="2463"/>
                    </a:cubicBezTo>
                    <a:cubicBezTo>
                      <a:pt x="4597" y="2500"/>
                      <a:pt x="4581" y="2530"/>
                      <a:pt x="4544" y="2527"/>
                    </a:cubicBezTo>
                    <a:cubicBezTo>
                      <a:pt x="4545" y="2548"/>
                      <a:pt x="4562" y="2528"/>
                      <a:pt x="4564" y="2535"/>
                    </a:cubicBezTo>
                    <a:cubicBezTo>
                      <a:pt x="4551" y="2546"/>
                      <a:pt x="4555" y="2574"/>
                      <a:pt x="4540" y="2583"/>
                    </a:cubicBezTo>
                    <a:cubicBezTo>
                      <a:pt x="4536" y="2581"/>
                      <a:pt x="4525" y="2574"/>
                      <a:pt x="4528" y="2587"/>
                    </a:cubicBezTo>
                    <a:cubicBezTo>
                      <a:pt x="4555" y="2599"/>
                      <a:pt x="4544" y="2618"/>
                      <a:pt x="4520" y="2627"/>
                    </a:cubicBezTo>
                    <a:cubicBezTo>
                      <a:pt x="4523" y="2642"/>
                      <a:pt x="4525" y="2652"/>
                      <a:pt x="4516" y="2663"/>
                    </a:cubicBezTo>
                    <a:cubicBezTo>
                      <a:pt x="4511" y="2663"/>
                      <a:pt x="4510" y="2658"/>
                      <a:pt x="4504" y="2659"/>
                    </a:cubicBezTo>
                    <a:cubicBezTo>
                      <a:pt x="4493" y="2670"/>
                      <a:pt x="4504" y="2678"/>
                      <a:pt x="4488" y="2683"/>
                    </a:cubicBezTo>
                    <a:cubicBezTo>
                      <a:pt x="4493" y="2710"/>
                      <a:pt x="4468" y="2740"/>
                      <a:pt x="4444" y="2751"/>
                    </a:cubicBezTo>
                    <a:cubicBezTo>
                      <a:pt x="4447" y="2761"/>
                      <a:pt x="4450" y="2769"/>
                      <a:pt x="4440" y="2775"/>
                    </a:cubicBezTo>
                    <a:cubicBezTo>
                      <a:pt x="4432" y="2773"/>
                      <a:pt x="4430" y="2766"/>
                      <a:pt x="4420" y="2767"/>
                    </a:cubicBezTo>
                    <a:cubicBezTo>
                      <a:pt x="4432" y="2773"/>
                      <a:pt x="4429" y="2799"/>
                      <a:pt x="4448" y="2815"/>
                    </a:cubicBezTo>
                    <a:cubicBezTo>
                      <a:pt x="4421" y="2827"/>
                      <a:pt x="4458" y="2902"/>
                      <a:pt x="4424" y="2907"/>
                    </a:cubicBezTo>
                    <a:cubicBezTo>
                      <a:pt x="4429" y="2911"/>
                      <a:pt x="4436" y="2914"/>
                      <a:pt x="4440" y="2919"/>
                    </a:cubicBezTo>
                    <a:cubicBezTo>
                      <a:pt x="4428" y="2999"/>
                      <a:pt x="4378" y="3077"/>
                      <a:pt x="4420" y="3139"/>
                    </a:cubicBezTo>
                    <a:cubicBezTo>
                      <a:pt x="4405" y="3156"/>
                      <a:pt x="4394" y="3185"/>
                      <a:pt x="4400" y="3211"/>
                    </a:cubicBezTo>
                    <a:cubicBezTo>
                      <a:pt x="4358" y="3222"/>
                      <a:pt x="4365" y="3282"/>
                      <a:pt x="4320" y="3291"/>
                    </a:cubicBezTo>
                    <a:cubicBezTo>
                      <a:pt x="4319" y="3340"/>
                      <a:pt x="4348" y="3386"/>
                      <a:pt x="4316" y="3407"/>
                    </a:cubicBezTo>
                    <a:cubicBezTo>
                      <a:pt x="4323" y="3407"/>
                      <a:pt x="4326" y="3410"/>
                      <a:pt x="4328" y="3415"/>
                    </a:cubicBezTo>
                    <a:cubicBezTo>
                      <a:pt x="4301" y="3438"/>
                      <a:pt x="4318" y="3487"/>
                      <a:pt x="4320" y="3527"/>
                    </a:cubicBezTo>
                    <a:cubicBezTo>
                      <a:pt x="4298" y="3529"/>
                      <a:pt x="4307" y="3562"/>
                      <a:pt x="4284" y="3563"/>
                    </a:cubicBezTo>
                    <a:cubicBezTo>
                      <a:pt x="4310" y="3568"/>
                      <a:pt x="4317" y="3591"/>
                      <a:pt x="4332" y="3607"/>
                    </a:cubicBezTo>
                    <a:cubicBezTo>
                      <a:pt x="4294" y="3604"/>
                      <a:pt x="4298" y="3639"/>
                      <a:pt x="4268" y="3619"/>
                    </a:cubicBezTo>
                    <a:cubicBezTo>
                      <a:pt x="4275" y="3663"/>
                      <a:pt x="4294" y="3694"/>
                      <a:pt x="4304" y="3743"/>
                    </a:cubicBezTo>
                    <a:cubicBezTo>
                      <a:pt x="4289" y="3740"/>
                      <a:pt x="4290" y="3753"/>
                      <a:pt x="4280" y="3755"/>
                    </a:cubicBezTo>
                    <a:cubicBezTo>
                      <a:pt x="4277" y="3776"/>
                      <a:pt x="4285" y="3788"/>
                      <a:pt x="4288" y="3803"/>
                    </a:cubicBezTo>
                    <a:cubicBezTo>
                      <a:pt x="4280" y="3805"/>
                      <a:pt x="4277" y="3813"/>
                      <a:pt x="4264" y="3811"/>
                    </a:cubicBezTo>
                    <a:cubicBezTo>
                      <a:pt x="4257" y="3838"/>
                      <a:pt x="4275" y="3853"/>
                      <a:pt x="4292" y="3867"/>
                    </a:cubicBezTo>
                    <a:cubicBezTo>
                      <a:pt x="4270" y="3872"/>
                      <a:pt x="4287" y="3896"/>
                      <a:pt x="4284" y="3907"/>
                    </a:cubicBezTo>
                    <a:cubicBezTo>
                      <a:pt x="4281" y="3916"/>
                      <a:pt x="4267" y="3919"/>
                      <a:pt x="4264" y="3931"/>
                    </a:cubicBezTo>
                    <a:cubicBezTo>
                      <a:pt x="4259" y="3951"/>
                      <a:pt x="4263" y="3975"/>
                      <a:pt x="4256" y="3983"/>
                    </a:cubicBezTo>
                    <a:cubicBezTo>
                      <a:pt x="4253" y="3980"/>
                      <a:pt x="4228" y="3972"/>
                      <a:pt x="4232" y="3987"/>
                    </a:cubicBezTo>
                    <a:cubicBezTo>
                      <a:pt x="4265" y="3991"/>
                      <a:pt x="4267" y="4027"/>
                      <a:pt x="4280" y="4051"/>
                    </a:cubicBezTo>
                    <a:cubicBezTo>
                      <a:pt x="4270" y="4051"/>
                      <a:pt x="4268" y="4044"/>
                      <a:pt x="4260" y="4051"/>
                    </a:cubicBezTo>
                    <a:cubicBezTo>
                      <a:pt x="4262" y="4086"/>
                      <a:pt x="4287" y="4124"/>
                      <a:pt x="4280" y="4143"/>
                    </a:cubicBezTo>
                    <a:cubicBezTo>
                      <a:pt x="4296" y="4148"/>
                      <a:pt x="4309" y="4140"/>
                      <a:pt x="4320" y="4155"/>
                    </a:cubicBezTo>
                    <a:cubicBezTo>
                      <a:pt x="4323" y="4170"/>
                      <a:pt x="4317" y="4176"/>
                      <a:pt x="4312" y="4183"/>
                    </a:cubicBezTo>
                    <a:cubicBezTo>
                      <a:pt x="4341" y="4216"/>
                      <a:pt x="4323" y="4271"/>
                      <a:pt x="4344" y="4311"/>
                    </a:cubicBezTo>
                    <a:cubicBezTo>
                      <a:pt x="4338" y="4316"/>
                      <a:pt x="4339" y="4328"/>
                      <a:pt x="4328" y="4327"/>
                    </a:cubicBezTo>
                    <a:cubicBezTo>
                      <a:pt x="4322" y="4397"/>
                      <a:pt x="4344" y="4411"/>
                      <a:pt x="4332" y="4471"/>
                    </a:cubicBezTo>
                    <a:cubicBezTo>
                      <a:pt x="4342" y="4471"/>
                      <a:pt x="4348" y="4477"/>
                      <a:pt x="4348" y="4487"/>
                    </a:cubicBezTo>
                    <a:cubicBezTo>
                      <a:pt x="4335" y="4520"/>
                      <a:pt x="4378" y="4541"/>
                      <a:pt x="4368" y="4571"/>
                    </a:cubicBezTo>
                    <a:cubicBezTo>
                      <a:pt x="4399" y="4582"/>
                      <a:pt x="4373" y="4624"/>
                      <a:pt x="4404" y="4647"/>
                    </a:cubicBezTo>
                    <a:cubicBezTo>
                      <a:pt x="4451" y="4645"/>
                      <a:pt x="4471" y="4588"/>
                      <a:pt x="4432" y="4563"/>
                    </a:cubicBezTo>
                    <a:cubicBezTo>
                      <a:pt x="4455" y="4521"/>
                      <a:pt x="4400" y="4481"/>
                      <a:pt x="4440" y="4459"/>
                    </a:cubicBezTo>
                    <a:cubicBezTo>
                      <a:pt x="4424" y="4460"/>
                      <a:pt x="4438" y="4451"/>
                      <a:pt x="4436" y="4443"/>
                    </a:cubicBezTo>
                    <a:cubicBezTo>
                      <a:pt x="4431" y="4442"/>
                      <a:pt x="4425" y="4444"/>
                      <a:pt x="4424" y="4439"/>
                    </a:cubicBezTo>
                    <a:cubicBezTo>
                      <a:pt x="4404" y="4392"/>
                      <a:pt x="4409" y="4309"/>
                      <a:pt x="4412" y="4247"/>
                    </a:cubicBezTo>
                    <a:cubicBezTo>
                      <a:pt x="4391" y="4242"/>
                      <a:pt x="4390" y="4209"/>
                      <a:pt x="4400" y="4195"/>
                    </a:cubicBezTo>
                    <a:cubicBezTo>
                      <a:pt x="4390" y="4189"/>
                      <a:pt x="4371" y="4192"/>
                      <a:pt x="4368" y="4179"/>
                    </a:cubicBezTo>
                    <a:cubicBezTo>
                      <a:pt x="4369" y="4170"/>
                      <a:pt x="4367" y="4164"/>
                      <a:pt x="4364" y="4159"/>
                    </a:cubicBezTo>
                    <a:cubicBezTo>
                      <a:pt x="4386" y="4161"/>
                      <a:pt x="4393" y="4148"/>
                      <a:pt x="4404" y="4139"/>
                    </a:cubicBezTo>
                    <a:cubicBezTo>
                      <a:pt x="4390" y="4126"/>
                      <a:pt x="4384" y="4106"/>
                      <a:pt x="4376" y="4087"/>
                    </a:cubicBezTo>
                    <a:cubicBezTo>
                      <a:pt x="4397" y="4076"/>
                      <a:pt x="4379" y="4032"/>
                      <a:pt x="4396" y="4031"/>
                    </a:cubicBezTo>
                    <a:cubicBezTo>
                      <a:pt x="4385" y="4003"/>
                      <a:pt x="4358" y="3979"/>
                      <a:pt x="4368" y="3951"/>
                    </a:cubicBezTo>
                    <a:cubicBezTo>
                      <a:pt x="4375" y="3951"/>
                      <a:pt x="4370" y="3962"/>
                      <a:pt x="4376" y="3963"/>
                    </a:cubicBezTo>
                    <a:cubicBezTo>
                      <a:pt x="4375" y="3939"/>
                      <a:pt x="4345" y="3934"/>
                      <a:pt x="4348" y="3899"/>
                    </a:cubicBezTo>
                    <a:cubicBezTo>
                      <a:pt x="4367" y="3895"/>
                      <a:pt x="4358" y="3862"/>
                      <a:pt x="4376" y="3867"/>
                    </a:cubicBezTo>
                    <a:cubicBezTo>
                      <a:pt x="4353" y="3850"/>
                      <a:pt x="4382" y="3823"/>
                      <a:pt x="4360" y="3811"/>
                    </a:cubicBezTo>
                    <a:cubicBezTo>
                      <a:pt x="4365" y="3800"/>
                      <a:pt x="4372" y="3791"/>
                      <a:pt x="4376" y="3779"/>
                    </a:cubicBezTo>
                    <a:cubicBezTo>
                      <a:pt x="4333" y="3716"/>
                      <a:pt x="4393" y="3681"/>
                      <a:pt x="4380" y="3619"/>
                    </a:cubicBezTo>
                    <a:cubicBezTo>
                      <a:pt x="4379" y="3626"/>
                      <a:pt x="4376" y="3602"/>
                      <a:pt x="4368" y="3595"/>
                    </a:cubicBezTo>
                    <a:cubicBezTo>
                      <a:pt x="4378" y="3583"/>
                      <a:pt x="4385" y="3567"/>
                      <a:pt x="4404" y="3563"/>
                    </a:cubicBezTo>
                    <a:cubicBezTo>
                      <a:pt x="4400" y="3539"/>
                      <a:pt x="4385" y="3526"/>
                      <a:pt x="4380" y="3503"/>
                    </a:cubicBezTo>
                    <a:cubicBezTo>
                      <a:pt x="4448" y="3448"/>
                      <a:pt x="4375" y="3381"/>
                      <a:pt x="4432" y="3319"/>
                    </a:cubicBezTo>
                    <a:cubicBezTo>
                      <a:pt x="4407" y="3267"/>
                      <a:pt x="4457" y="3226"/>
                      <a:pt x="4472" y="3179"/>
                    </a:cubicBezTo>
                    <a:cubicBezTo>
                      <a:pt x="4480" y="3180"/>
                      <a:pt x="4481" y="3174"/>
                      <a:pt x="4488" y="3175"/>
                    </a:cubicBezTo>
                    <a:cubicBezTo>
                      <a:pt x="4488" y="3147"/>
                      <a:pt x="4507" y="3126"/>
                      <a:pt x="4484" y="3127"/>
                    </a:cubicBezTo>
                    <a:cubicBezTo>
                      <a:pt x="4490" y="3118"/>
                      <a:pt x="4492" y="3106"/>
                      <a:pt x="4504" y="3103"/>
                    </a:cubicBezTo>
                    <a:cubicBezTo>
                      <a:pt x="4494" y="3083"/>
                      <a:pt x="4510" y="3054"/>
                      <a:pt x="4496" y="3043"/>
                    </a:cubicBezTo>
                    <a:cubicBezTo>
                      <a:pt x="4508" y="3037"/>
                      <a:pt x="4520" y="3032"/>
                      <a:pt x="4528" y="3023"/>
                    </a:cubicBezTo>
                    <a:cubicBezTo>
                      <a:pt x="4498" y="3018"/>
                      <a:pt x="4543" y="2965"/>
                      <a:pt x="4520" y="2967"/>
                    </a:cubicBezTo>
                    <a:cubicBezTo>
                      <a:pt x="4517" y="2954"/>
                      <a:pt x="4541" y="2936"/>
                      <a:pt x="4532" y="2919"/>
                    </a:cubicBezTo>
                    <a:cubicBezTo>
                      <a:pt x="4550" y="2918"/>
                      <a:pt x="4553" y="2903"/>
                      <a:pt x="4560" y="2891"/>
                    </a:cubicBezTo>
                    <a:cubicBezTo>
                      <a:pt x="4558" y="2879"/>
                      <a:pt x="4554" y="2897"/>
                      <a:pt x="4548" y="2895"/>
                    </a:cubicBezTo>
                    <a:cubicBezTo>
                      <a:pt x="4545" y="2871"/>
                      <a:pt x="4523" y="2861"/>
                      <a:pt x="4544" y="2855"/>
                    </a:cubicBezTo>
                    <a:cubicBezTo>
                      <a:pt x="4535" y="2852"/>
                      <a:pt x="4528" y="2847"/>
                      <a:pt x="4528" y="2835"/>
                    </a:cubicBezTo>
                    <a:cubicBezTo>
                      <a:pt x="4552" y="2813"/>
                      <a:pt x="4563" y="2794"/>
                      <a:pt x="4584" y="2775"/>
                    </a:cubicBezTo>
                    <a:cubicBezTo>
                      <a:pt x="4578" y="2744"/>
                      <a:pt x="4568" y="2686"/>
                      <a:pt x="4604" y="2671"/>
                    </a:cubicBezTo>
                    <a:cubicBezTo>
                      <a:pt x="4607" y="2647"/>
                      <a:pt x="4590" y="2602"/>
                      <a:pt x="4616" y="2623"/>
                    </a:cubicBezTo>
                    <a:cubicBezTo>
                      <a:pt x="4620" y="2612"/>
                      <a:pt x="4617" y="2595"/>
                      <a:pt x="4624" y="2587"/>
                    </a:cubicBezTo>
                    <a:cubicBezTo>
                      <a:pt x="4626" y="2589"/>
                      <a:pt x="4630" y="2606"/>
                      <a:pt x="4632" y="2595"/>
                    </a:cubicBezTo>
                    <a:cubicBezTo>
                      <a:pt x="4632" y="2587"/>
                      <a:pt x="4621" y="2590"/>
                      <a:pt x="4624" y="2579"/>
                    </a:cubicBezTo>
                    <a:cubicBezTo>
                      <a:pt x="4631" y="2572"/>
                      <a:pt x="4637" y="2566"/>
                      <a:pt x="4644" y="2559"/>
                    </a:cubicBezTo>
                    <a:cubicBezTo>
                      <a:pt x="4637" y="2555"/>
                      <a:pt x="4635" y="2546"/>
                      <a:pt x="4636" y="2535"/>
                    </a:cubicBezTo>
                    <a:cubicBezTo>
                      <a:pt x="4655" y="2534"/>
                      <a:pt x="4696" y="2490"/>
                      <a:pt x="4680" y="2467"/>
                    </a:cubicBezTo>
                    <a:cubicBezTo>
                      <a:pt x="4689" y="2457"/>
                      <a:pt x="4695" y="2459"/>
                      <a:pt x="4696" y="2447"/>
                    </a:cubicBezTo>
                    <a:cubicBezTo>
                      <a:pt x="4740" y="2454"/>
                      <a:pt x="4740" y="2384"/>
                      <a:pt x="4764" y="2359"/>
                    </a:cubicBezTo>
                    <a:cubicBezTo>
                      <a:pt x="4772" y="2366"/>
                      <a:pt x="4776" y="2368"/>
                      <a:pt x="4788" y="2363"/>
                    </a:cubicBezTo>
                    <a:cubicBezTo>
                      <a:pt x="4792" y="2350"/>
                      <a:pt x="4775" y="2358"/>
                      <a:pt x="4776" y="2347"/>
                    </a:cubicBezTo>
                    <a:cubicBezTo>
                      <a:pt x="4793" y="2342"/>
                      <a:pt x="4783" y="2331"/>
                      <a:pt x="4784" y="2315"/>
                    </a:cubicBezTo>
                    <a:cubicBezTo>
                      <a:pt x="4794" y="2311"/>
                      <a:pt x="4805" y="2329"/>
                      <a:pt x="4804" y="2311"/>
                    </a:cubicBezTo>
                    <a:cubicBezTo>
                      <a:pt x="4796" y="2300"/>
                      <a:pt x="4787" y="2309"/>
                      <a:pt x="4780" y="2303"/>
                    </a:cubicBezTo>
                    <a:cubicBezTo>
                      <a:pt x="4783" y="2292"/>
                      <a:pt x="4774" y="2293"/>
                      <a:pt x="4776" y="2283"/>
                    </a:cubicBezTo>
                    <a:cubicBezTo>
                      <a:pt x="4782" y="2277"/>
                      <a:pt x="4783" y="2266"/>
                      <a:pt x="4792" y="2263"/>
                    </a:cubicBezTo>
                    <a:cubicBezTo>
                      <a:pt x="4774" y="2237"/>
                      <a:pt x="4802" y="2238"/>
                      <a:pt x="4792" y="2219"/>
                    </a:cubicBezTo>
                    <a:cubicBezTo>
                      <a:pt x="4813" y="2214"/>
                      <a:pt x="4829" y="2203"/>
                      <a:pt x="4824" y="2171"/>
                    </a:cubicBezTo>
                    <a:cubicBezTo>
                      <a:pt x="4850" y="2153"/>
                      <a:pt x="4865" y="2124"/>
                      <a:pt x="4896" y="2111"/>
                    </a:cubicBezTo>
                    <a:cubicBezTo>
                      <a:pt x="4890" y="2088"/>
                      <a:pt x="4898" y="2075"/>
                      <a:pt x="4888" y="2055"/>
                    </a:cubicBezTo>
                    <a:cubicBezTo>
                      <a:pt x="4910" y="2036"/>
                      <a:pt x="4943" y="2039"/>
                      <a:pt x="4964" y="2059"/>
                    </a:cubicBezTo>
                    <a:cubicBezTo>
                      <a:pt x="4957" y="2029"/>
                      <a:pt x="4946" y="2042"/>
                      <a:pt x="4936" y="2023"/>
                    </a:cubicBezTo>
                    <a:cubicBezTo>
                      <a:pt x="4954" y="2005"/>
                      <a:pt x="4953" y="1981"/>
                      <a:pt x="4976" y="1979"/>
                    </a:cubicBezTo>
                    <a:cubicBezTo>
                      <a:pt x="4965" y="1946"/>
                      <a:pt x="4971" y="1923"/>
                      <a:pt x="4980" y="1907"/>
                    </a:cubicBezTo>
                    <a:cubicBezTo>
                      <a:pt x="4985" y="1907"/>
                      <a:pt x="4984" y="1914"/>
                      <a:pt x="4988" y="1915"/>
                    </a:cubicBezTo>
                    <a:cubicBezTo>
                      <a:pt x="4998" y="1910"/>
                      <a:pt x="4984" y="1900"/>
                      <a:pt x="4992" y="1899"/>
                    </a:cubicBezTo>
                    <a:cubicBezTo>
                      <a:pt x="5006" y="1912"/>
                      <a:pt x="5013" y="1900"/>
                      <a:pt x="5028" y="1895"/>
                    </a:cubicBezTo>
                    <a:cubicBezTo>
                      <a:pt x="5015" y="1903"/>
                      <a:pt x="5039" y="1914"/>
                      <a:pt x="5044" y="1903"/>
                    </a:cubicBezTo>
                    <a:cubicBezTo>
                      <a:pt x="5035" y="1904"/>
                      <a:pt x="5031" y="1900"/>
                      <a:pt x="5032" y="1891"/>
                    </a:cubicBezTo>
                    <a:cubicBezTo>
                      <a:pt x="5038" y="1885"/>
                      <a:pt x="5042" y="1877"/>
                      <a:pt x="5052" y="1875"/>
                    </a:cubicBezTo>
                    <a:cubicBezTo>
                      <a:pt x="5053" y="1862"/>
                      <a:pt x="5045" y="1858"/>
                      <a:pt x="5048" y="1843"/>
                    </a:cubicBezTo>
                    <a:cubicBezTo>
                      <a:pt x="5057" y="1853"/>
                      <a:pt x="5059" y="1837"/>
                      <a:pt x="5068" y="1835"/>
                    </a:cubicBezTo>
                    <a:cubicBezTo>
                      <a:pt x="5065" y="1804"/>
                      <a:pt x="5075" y="1786"/>
                      <a:pt x="5100" y="1783"/>
                    </a:cubicBezTo>
                    <a:cubicBezTo>
                      <a:pt x="5101" y="1775"/>
                      <a:pt x="5095" y="1775"/>
                      <a:pt x="5092" y="1771"/>
                    </a:cubicBezTo>
                    <a:cubicBezTo>
                      <a:pt x="5114" y="1784"/>
                      <a:pt x="5108" y="1769"/>
                      <a:pt x="5124" y="1755"/>
                    </a:cubicBezTo>
                    <a:cubicBezTo>
                      <a:pt x="5130" y="1761"/>
                      <a:pt x="5132" y="1771"/>
                      <a:pt x="5148" y="1767"/>
                    </a:cubicBezTo>
                    <a:cubicBezTo>
                      <a:pt x="5141" y="1729"/>
                      <a:pt x="5172" y="1676"/>
                      <a:pt x="5204" y="1691"/>
                    </a:cubicBezTo>
                    <a:cubicBezTo>
                      <a:pt x="5202" y="1685"/>
                      <a:pt x="5209" y="1670"/>
                      <a:pt x="5200" y="1671"/>
                    </a:cubicBezTo>
                    <a:cubicBezTo>
                      <a:pt x="5175" y="1685"/>
                      <a:pt x="5126" y="1662"/>
                      <a:pt x="5100" y="1671"/>
                    </a:cubicBezTo>
                    <a:cubicBezTo>
                      <a:pt x="5091" y="1679"/>
                      <a:pt x="5095" y="1700"/>
                      <a:pt x="5084" y="1707"/>
                    </a:cubicBezTo>
                    <a:cubicBezTo>
                      <a:pt x="5039" y="1713"/>
                      <a:pt x="5059" y="1791"/>
                      <a:pt x="5008" y="1783"/>
                    </a:cubicBezTo>
                    <a:cubicBezTo>
                      <a:pt x="5003" y="1813"/>
                      <a:pt x="4973" y="1852"/>
                      <a:pt x="4940" y="1867"/>
                    </a:cubicBezTo>
                    <a:close/>
                    <a:moveTo>
                      <a:pt x="7380" y="1667"/>
                    </a:moveTo>
                    <a:cubicBezTo>
                      <a:pt x="7375" y="1667"/>
                      <a:pt x="7369" y="1667"/>
                      <a:pt x="7364" y="1667"/>
                    </a:cubicBezTo>
                    <a:cubicBezTo>
                      <a:pt x="7361" y="1682"/>
                      <a:pt x="7383" y="1682"/>
                      <a:pt x="7380" y="1667"/>
                    </a:cubicBezTo>
                    <a:close/>
                    <a:moveTo>
                      <a:pt x="7404" y="1675"/>
                    </a:moveTo>
                    <a:cubicBezTo>
                      <a:pt x="7407" y="1678"/>
                      <a:pt x="7428" y="1685"/>
                      <a:pt x="7424" y="1671"/>
                    </a:cubicBezTo>
                    <a:cubicBezTo>
                      <a:pt x="7422" y="1662"/>
                      <a:pt x="7402" y="1667"/>
                      <a:pt x="7404" y="1675"/>
                    </a:cubicBezTo>
                    <a:close/>
                    <a:moveTo>
                      <a:pt x="5316" y="1691"/>
                    </a:moveTo>
                    <a:cubicBezTo>
                      <a:pt x="5323" y="1691"/>
                      <a:pt x="5324" y="1688"/>
                      <a:pt x="5320" y="1683"/>
                    </a:cubicBezTo>
                    <a:cubicBezTo>
                      <a:pt x="5333" y="1679"/>
                      <a:pt x="5347" y="1695"/>
                      <a:pt x="5356" y="1683"/>
                    </a:cubicBezTo>
                    <a:cubicBezTo>
                      <a:pt x="5346" y="1673"/>
                      <a:pt x="5318" y="1672"/>
                      <a:pt x="5316" y="1691"/>
                    </a:cubicBezTo>
                    <a:close/>
                    <a:moveTo>
                      <a:pt x="6564" y="1691"/>
                    </a:moveTo>
                    <a:cubicBezTo>
                      <a:pt x="6556" y="1690"/>
                      <a:pt x="6556" y="1680"/>
                      <a:pt x="6552" y="1675"/>
                    </a:cubicBezTo>
                    <a:cubicBezTo>
                      <a:pt x="6544" y="1675"/>
                      <a:pt x="6536" y="1675"/>
                      <a:pt x="6528" y="1675"/>
                    </a:cubicBezTo>
                    <a:cubicBezTo>
                      <a:pt x="6527" y="1691"/>
                      <a:pt x="6555" y="1698"/>
                      <a:pt x="6564" y="1691"/>
                    </a:cubicBezTo>
                    <a:close/>
                    <a:moveTo>
                      <a:pt x="7436" y="1691"/>
                    </a:moveTo>
                    <a:cubicBezTo>
                      <a:pt x="7444" y="1691"/>
                      <a:pt x="7452" y="1691"/>
                      <a:pt x="7460" y="1691"/>
                    </a:cubicBezTo>
                    <a:cubicBezTo>
                      <a:pt x="7461" y="1677"/>
                      <a:pt x="7439" y="1685"/>
                      <a:pt x="7436" y="1675"/>
                    </a:cubicBezTo>
                    <a:cubicBezTo>
                      <a:pt x="7436" y="1680"/>
                      <a:pt x="7436" y="1686"/>
                      <a:pt x="7436" y="1691"/>
                    </a:cubicBezTo>
                    <a:close/>
                    <a:moveTo>
                      <a:pt x="4968" y="1699"/>
                    </a:moveTo>
                    <a:cubicBezTo>
                      <a:pt x="4969" y="1688"/>
                      <a:pt x="4968" y="1677"/>
                      <a:pt x="4956" y="1679"/>
                    </a:cubicBezTo>
                    <a:cubicBezTo>
                      <a:pt x="4953" y="1693"/>
                      <a:pt x="4960" y="1697"/>
                      <a:pt x="4968" y="1699"/>
                    </a:cubicBezTo>
                    <a:close/>
                    <a:moveTo>
                      <a:pt x="5308" y="1687"/>
                    </a:moveTo>
                    <a:cubicBezTo>
                      <a:pt x="5296" y="1690"/>
                      <a:pt x="5296" y="1680"/>
                      <a:pt x="5284" y="1683"/>
                    </a:cubicBezTo>
                    <a:cubicBezTo>
                      <a:pt x="5278" y="1703"/>
                      <a:pt x="5306" y="1694"/>
                      <a:pt x="5308" y="1687"/>
                    </a:cubicBezTo>
                    <a:close/>
                    <a:moveTo>
                      <a:pt x="6780" y="1691"/>
                    </a:moveTo>
                    <a:cubicBezTo>
                      <a:pt x="6789" y="1690"/>
                      <a:pt x="6784" y="1703"/>
                      <a:pt x="6792" y="1703"/>
                    </a:cubicBezTo>
                    <a:cubicBezTo>
                      <a:pt x="6793" y="1695"/>
                      <a:pt x="6810" y="1702"/>
                      <a:pt x="6808" y="1691"/>
                    </a:cubicBezTo>
                    <a:cubicBezTo>
                      <a:pt x="6796" y="1692"/>
                      <a:pt x="6784" y="1676"/>
                      <a:pt x="6780" y="1691"/>
                    </a:cubicBezTo>
                    <a:close/>
                    <a:moveTo>
                      <a:pt x="1960" y="1715"/>
                    </a:moveTo>
                    <a:cubicBezTo>
                      <a:pt x="1959" y="1757"/>
                      <a:pt x="1966" y="1768"/>
                      <a:pt x="1972" y="1803"/>
                    </a:cubicBezTo>
                    <a:cubicBezTo>
                      <a:pt x="1965" y="1798"/>
                      <a:pt x="1952" y="1813"/>
                      <a:pt x="1932" y="1807"/>
                    </a:cubicBezTo>
                    <a:cubicBezTo>
                      <a:pt x="1943" y="1829"/>
                      <a:pt x="1934" y="1833"/>
                      <a:pt x="1928" y="1855"/>
                    </a:cubicBezTo>
                    <a:cubicBezTo>
                      <a:pt x="1964" y="1874"/>
                      <a:pt x="1993" y="1869"/>
                      <a:pt x="2016" y="1839"/>
                    </a:cubicBezTo>
                    <a:cubicBezTo>
                      <a:pt x="2011" y="1826"/>
                      <a:pt x="2006" y="1811"/>
                      <a:pt x="2000" y="1799"/>
                    </a:cubicBezTo>
                    <a:cubicBezTo>
                      <a:pt x="2009" y="1791"/>
                      <a:pt x="2014" y="1778"/>
                      <a:pt x="2024" y="1771"/>
                    </a:cubicBezTo>
                    <a:cubicBezTo>
                      <a:pt x="2005" y="1772"/>
                      <a:pt x="2009" y="1751"/>
                      <a:pt x="1996" y="1747"/>
                    </a:cubicBezTo>
                    <a:cubicBezTo>
                      <a:pt x="2007" y="1750"/>
                      <a:pt x="2006" y="1741"/>
                      <a:pt x="2016" y="1743"/>
                    </a:cubicBezTo>
                    <a:cubicBezTo>
                      <a:pt x="2013" y="1731"/>
                      <a:pt x="2020" y="1728"/>
                      <a:pt x="2020" y="1719"/>
                    </a:cubicBezTo>
                    <a:cubicBezTo>
                      <a:pt x="2001" y="1718"/>
                      <a:pt x="2001" y="1698"/>
                      <a:pt x="1984" y="1695"/>
                    </a:cubicBezTo>
                    <a:cubicBezTo>
                      <a:pt x="1973" y="1699"/>
                      <a:pt x="1975" y="1715"/>
                      <a:pt x="1960" y="1715"/>
                    </a:cubicBezTo>
                    <a:close/>
                    <a:moveTo>
                      <a:pt x="7468" y="1711"/>
                    </a:moveTo>
                    <a:cubicBezTo>
                      <a:pt x="7476" y="1696"/>
                      <a:pt x="7450" y="1695"/>
                      <a:pt x="7448" y="1703"/>
                    </a:cubicBezTo>
                    <a:cubicBezTo>
                      <a:pt x="7453" y="1707"/>
                      <a:pt x="7463" y="1707"/>
                      <a:pt x="7468" y="1711"/>
                    </a:cubicBezTo>
                    <a:close/>
                    <a:moveTo>
                      <a:pt x="5824" y="1727"/>
                    </a:moveTo>
                    <a:cubicBezTo>
                      <a:pt x="5822" y="1706"/>
                      <a:pt x="5800" y="1725"/>
                      <a:pt x="5788" y="1711"/>
                    </a:cubicBezTo>
                    <a:cubicBezTo>
                      <a:pt x="5798" y="1735"/>
                      <a:pt x="5807" y="1722"/>
                      <a:pt x="5824" y="1727"/>
                    </a:cubicBezTo>
                    <a:close/>
                    <a:moveTo>
                      <a:pt x="4116" y="1755"/>
                    </a:moveTo>
                    <a:cubicBezTo>
                      <a:pt x="4098" y="1742"/>
                      <a:pt x="4085" y="1725"/>
                      <a:pt x="4064" y="1715"/>
                    </a:cubicBezTo>
                    <a:cubicBezTo>
                      <a:pt x="4062" y="1722"/>
                      <a:pt x="4069" y="1739"/>
                      <a:pt x="4060" y="1739"/>
                    </a:cubicBezTo>
                    <a:cubicBezTo>
                      <a:pt x="4047" y="1737"/>
                      <a:pt x="4043" y="1726"/>
                      <a:pt x="4028" y="1727"/>
                    </a:cubicBezTo>
                    <a:cubicBezTo>
                      <a:pt x="4026" y="1742"/>
                      <a:pt x="4031" y="1750"/>
                      <a:pt x="4044" y="1751"/>
                    </a:cubicBezTo>
                    <a:cubicBezTo>
                      <a:pt x="4053" y="1727"/>
                      <a:pt x="4067" y="1760"/>
                      <a:pt x="4080" y="1759"/>
                    </a:cubicBezTo>
                    <a:cubicBezTo>
                      <a:pt x="4091" y="1758"/>
                      <a:pt x="4087" y="1742"/>
                      <a:pt x="4096" y="1739"/>
                    </a:cubicBezTo>
                    <a:cubicBezTo>
                      <a:pt x="4097" y="1753"/>
                      <a:pt x="4106" y="1772"/>
                      <a:pt x="4116" y="1755"/>
                    </a:cubicBezTo>
                    <a:close/>
                    <a:moveTo>
                      <a:pt x="5716" y="1723"/>
                    </a:moveTo>
                    <a:cubicBezTo>
                      <a:pt x="5719" y="1711"/>
                      <a:pt x="5726" y="1728"/>
                      <a:pt x="5736" y="1723"/>
                    </a:cubicBezTo>
                    <a:cubicBezTo>
                      <a:pt x="5743" y="1707"/>
                      <a:pt x="5698" y="1715"/>
                      <a:pt x="5716" y="1723"/>
                    </a:cubicBezTo>
                    <a:close/>
                    <a:moveTo>
                      <a:pt x="3100" y="1735"/>
                    </a:moveTo>
                    <a:cubicBezTo>
                      <a:pt x="3110" y="1736"/>
                      <a:pt x="3113" y="1729"/>
                      <a:pt x="3116" y="1723"/>
                    </a:cubicBezTo>
                    <a:cubicBezTo>
                      <a:pt x="3106" y="1725"/>
                      <a:pt x="3107" y="1716"/>
                      <a:pt x="3096" y="1719"/>
                    </a:cubicBezTo>
                    <a:cubicBezTo>
                      <a:pt x="3096" y="1726"/>
                      <a:pt x="3097" y="1731"/>
                      <a:pt x="3100" y="1735"/>
                    </a:cubicBezTo>
                    <a:close/>
                    <a:moveTo>
                      <a:pt x="4992" y="1723"/>
                    </a:moveTo>
                    <a:cubicBezTo>
                      <a:pt x="4993" y="1730"/>
                      <a:pt x="4995" y="1736"/>
                      <a:pt x="5000" y="1739"/>
                    </a:cubicBezTo>
                    <a:cubicBezTo>
                      <a:pt x="5007" y="1735"/>
                      <a:pt x="5020" y="1723"/>
                      <a:pt x="5004" y="1719"/>
                    </a:cubicBezTo>
                    <a:cubicBezTo>
                      <a:pt x="5003" y="1724"/>
                      <a:pt x="4998" y="1723"/>
                      <a:pt x="4992" y="1723"/>
                    </a:cubicBezTo>
                    <a:close/>
                    <a:moveTo>
                      <a:pt x="7260" y="1739"/>
                    </a:moveTo>
                    <a:cubicBezTo>
                      <a:pt x="7270" y="1740"/>
                      <a:pt x="7279" y="1740"/>
                      <a:pt x="7284" y="1735"/>
                    </a:cubicBezTo>
                    <a:cubicBezTo>
                      <a:pt x="7286" y="1715"/>
                      <a:pt x="7255" y="1722"/>
                      <a:pt x="7260" y="1739"/>
                    </a:cubicBezTo>
                    <a:close/>
                    <a:moveTo>
                      <a:pt x="5724" y="1735"/>
                    </a:moveTo>
                    <a:cubicBezTo>
                      <a:pt x="5724" y="1740"/>
                      <a:pt x="5724" y="1746"/>
                      <a:pt x="5724" y="1751"/>
                    </a:cubicBezTo>
                    <a:cubicBezTo>
                      <a:pt x="5739" y="1757"/>
                      <a:pt x="5732" y="1740"/>
                      <a:pt x="5744" y="1743"/>
                    </a:cubicBezTo>
                    <a:cubicBezTo>
                      <a:pt x="5744" y="1740"/>
                      <a:pt x="5744" y="1738"/>
                      <a:pt x="5744" y="1735"/>
                    </a:cubicBezTo>
                    <a:cubicBezTo>
                      <a:pt x="5740" y="1735"/>
                      <a:pt x="5739" y="1732"/>
                      <a:pt x="5736" y="1731"/>
                    </a:cubicBezTo>
                    <a:cubicBezTo>
                      <a:pt x="5735" y="1736"/>
                      <a:pt x="5730" y="1735"/>
                      <a:pt x="5724" y="1735"/>
                    </a:cubicBezTo>
                    <a:close/>
                    <a:moveTo>
                      <a:pt x="2796" y="1767"/>
                    </a:moveTo>
                    <a:cubicBezTo>
                      <a:pt x="2810" y="1769"/>
                      <a:pt x="2808" y="1755"/>
                      <a:pt x="2808" y="1743"/>
                    </a:cubicBezTo>
                    <a:cubicBezTo>
                      <a:pt x="2798" y="1745"/>
                      <a:pt x="2785" y="1729"/>
                      <a:pt x="2780" y="1739"/>
                    </a:cubicBezTo>
                    <a:cubicBezTo>
                      <a:pt x="2785" y="1749"/>
                      <a:pt x="2796" y="1752"/>
                      <a:pt x="2796" y="1767"/>
                    </a:cubicBezTo>
                    <a:close/>
                    <a:moveTo>
                      <a:pt x="5240" y="1763"/>
                    </a:moveTo>
                    <a:cubicBezTo>
                      <a:pt x="5242" y="1741"/>
                      <a:pt x="5216" y="1747"/>
                      <a:pt x="5204" y="1739"/>
                    </a:cubicBezTo>
                    <a:cubicBezTo>
                      <a:pt x="5204" y="1758"/>
                      <a:pt x="5229" y="1768"/>
                      <a:pt x="5240" y="1763"/>
                    </a:cubicBezTo>
                    <a:close/>
                    <a:moveTo>
                      <a:pt x="4304" y="1767"/>
                    </a:moveTo>
                    <a:cubicBezTo>
                      <a:pt x="4312" y="1766"/>
                      <a:pt x="4313" y="1772"/>
                      <a:pt x="4320" y="1771"/>
                    </a:cubicBezTo>
                    <a:cubicBezTo>
                      <a:pt x="4325" y="1758"/>
                      <a:pt x="4314" y="1761"/>
                      <a:pt x="4312" y="1755"/>
                    </a:cubicBezTo>
                    <a:cubicBezTo>
                      <a:pt x="4316" y="1755"/>
                      <a:pt x="4315" y="1750"/>
                      <a:pt x="4308" y="1751"/>
                    </a:cubicBezTo>
                    <a:cubicBezTo>
                      <a:pt x="4309" y="1759"/>
                      <a:pt x="4303" y="1760"/>
                      <a:pt x="4304" y="1767"/>
                    </a:cubicBezTo>
                    <a:close/>
                    <a:moveTo>
                      <a:pt x="4596" y="1771"/>
                    </a:moveTo>
                    <a:cubicBezTo>
                      <a:pt x="4596" y="1759"/>
                      <a:pt x="4587" y="1756"/>
                      <a:pt x="4580" y="1751"/>
                    </a:cubicBezTo>
                    <a:cubicBezTo>
                      <a:pt x="4578" y="1765"/>
                      <a:pt x="4581" y="1774"/>
                      <a:pt x="4596" y="1771"/>
                    </a:cubicBezTo>
                    <a:close/>
                    <a:moveTo>
                      <a:pt x="2464" y="1815"/>
                    </a:moveTo>
                    <a:cubicBezTo>
                      <a:pt x="2442" y="1813"/>
                      <a:pt x="2437" y="1828"/>
                      <a:pt x="2420" y="1831"/>
                    </a:cubicBezTo>
                    <a:cubicBezTo>
                      <a:pt x="2417" y="1842"/>
                      <a:pt x="2426" y="1841"/>
                      <a:pt x="2424" y="1851"/>
                    </a:cubicBezTo>
                    <a:cubicBezTo>
                      <a:pt x="2398" y="1860"/>
                      <a:pt x="2395" y="1874"/>
                      <a:pt x="2372" y="1879"/>
                    </a:cubicBezTo>
                    <a:cubicBezTo>
                      <a:pt x="2371" y="1894"/>
                      <a:pt x="2372" y="1908"/>
                      <a:pt x="2380" y="1915"/>
                    </a:cubicBezTo>
                    <a:cubicBezTo>
                      <a:pt x="2386" y="1912"/>
                      <a:pt x="2405" y="1930"/>
                      <a:pt x="2420" y="1931"/>
                    </a:cubicBezTo>
                    <a:cubicBezTo>
                      <a:pt x="2441" y="1912"/>
                      <a:pt x="2447" y="1878"/>
                      <a:pt x="2476" y="1867"/>
                    </a:cubicBezTo>
                    <a:cubicBezTo>
                      <a:pt x="2465" y="1862"/>
                      <a:pt x="2456" y="1855"/>
                      <a:pt x="2460" y="1835"/>
                    </a:cubicBezTo>
                    <a:cubicBezTo>
                      <a:pt x="2483" y="1837"/>
                      <a:pt x="2488" y="1804"/>
                      <a:pt x="2524" y="1831"/>
                    </a:cubicBezTo>
                    <a:cubicBezTo>
                      <a:pt x="2527" y="1807"/>
                      <a:pt x="2490" y="1814"/>
                      <a:pt x="2484" y="1811"/>
                    </a:cubicBezTo>
                    <a:cubicBezTo>
                      <a:pt x="2484" y="1806"/>
                      <a:pt x="2484" y="1800"/>
                      <a:pt x="2484" y="1795"/>
                    </a:cubicBezTo>
                    <a:cubicBezTo>
                      <a:pt x="2491" y="1795"/>
                      <a:pt x="2497" y="1795"/>
                      <a:pt x="2504" y="1795"/>
                    </a:cubicBezTo>
                    <a:cubicBezTo>
                      <a:pt x="2504" y="1789"/>
                      <a:pt x="2503" y="1781"/>
                      <a:pt x="2512" y="1783"/>
                    </a:cubicBezTo>
                    <a:cubicBezTo>
                      <a:pt x="2494" y="1734"/>
                      <a:pt x="2444" y="1774"/>
                      <a:pt x="2464" y="1815"/>
                    </a:cubicBezTo>
                    <a:close/>
                    <a:moveTo>
                      <a:pt x="7216" y="1787"/>
                    </a:moveTo>
                    <a:cubicBezTo>
                      <a:pt x="7221" y="1787"/>
                      <a:pt x="7227" y="1787"/>
                      <a:pt x="7232" y="1787"/>
                    </a:cubicBezTo>
                    <a:cubicBezTo>
                      <a:pt x="7235" y="1773"/>
                      <a:pt x="7228" y="1769"/>
                      <a:pt x="7220" y="1767"/>
                    </a:cubicBezTo>
                    <a:cubicBezTo>
                      <a:pt x="7222" y="1777"/>
                      <a:pt x="7213" y="1776"/>
                      <a:pt x="7216" y="1787"/>
                    </a:cubicBezTo>
                    <a:close/>
                    <a:moveTo>
                      <a:pt x="1420" y="1803"/>
                    </a:moveTo>
                    <a:cubicBezTo>
                      <a:pt x="1430" y="1801"/>
                      <a:pt x="1441" y="1800"/>
                      <a:pt x="1440" y="1787"/>
                    </a:cubicBezTo>
                    <a:cubicBezTo>
                      <a:pt x="1439" y="1773"/>
                      <a:pt x="1423" y="1775"/>
                      <a:pt x="1412" y="1771"/>
                    </a:cubicBezTo>
                    <a:cubicBezTo>
                      <a:pt x="1410" y="1787"/>
                      <a:pt x="1415" y="1794"/>
                      <a:pt x="1420" y="1803"/>
                    </a:cubicBezTo>
                    <a:close/>
                    <a:moveTo>
                      <a:pt x="5208" y="1783"/>
                    </a:moveTo>
                    <a:cubicBezTo>
                      <a:pt x="5202" y="1782"/>
                      <a:pt x="5201" y="1776"/>
                      <a:pt x="5196" y="1775"/>
                    </a:cubicBezTo>
                    <a:cubicBezTo>
                      <a:pt x="5197" y="1784"/>
                      <a:pt x="5193" y="1788"/>
                      <a:pt x="5184" y="1787"/>
                    </a:cubicBezTo>
                    <a:cubicBezTo>
                      <a:pt x="5178" y="1780"/>
                      <a:pt x="5167" y="1778"/>
                      <a:pt x="5160" y="1771"/>
                    </a:cubicBezTo>
                    <a:cubicBezTo>
                      <a:pt x="5157" y="1783"/>
                      <a:pt x="5171" y="1779"/>
                      <a:pt x="5168" y="1791"/>
                    </a:cubicBezTo>
                    <a:cubicBezTo>
                      <a:pt x="5161" y="1787"/>
                      <a:pt x="5158" y="1780"/>
                      <a:pt x="5144" y="1783"/>
                    </a:cubicBezTo>
                    <a:cubicBezTo>
                      <a:pt x="5151" y="1804"/>
                      <a:pt x="5177" y="1804"/>
                      <a:pt x="5200" y="1799"/>
                    </a:cubicBezTo>
                    <a:cubicBezTo>
                      <a:pt x="5201" y="1793"/>
                      <a:pt x="5199" y="1784"/>
                      <a:pt x="5204" y="1783"/>
                    </a:cubicBezTo>
                    <a:cubicBezTo>
                      <a:pt x="5204" y="1785"/>
                      <a:pt x="5207" y="1788"/>
                      <a:pt x="5208" y="1783"/>
                    </a:cubicBezTo>
                    <a:close/>
                    <a:moveTo>
                      <a:pt x="6028" y="1799"/>
                    </a:moveTo>
                    <a:cubicBezTo>
                      <a:pt x="6028" y="1784"/>
                      <a:pt x="6008" y="1794"/>
                      <a:pt x="6024" y="1783"/>
                    </a:cubicBezTo>
                    <a:cubicBezTo>
                      <a:pt x="6012" y="1787"/>
                      <a:pt x="5993" y="1770"/>
                      <a:pt x="5984" y="1775"/>
                    </a:cubicBezTo>
                    <a:cubicBezTo>
                      <a:pt x="5992" y="1790"/>
                      <a:pt x="6014" y="1791"/>
                      <a:pt x="6028" y="1799"/>
                    </a:cubicBezTo>
                    <a:close/>
                    <a:moveTo>
                      <a:pt x="6212" y="1791"/>
                    </a:moveTo>
                    <a:cubicBezTo>
                      <a:pt x="6212" y="1774"/>
                      <a:pt x="6187" y="1782"/>
                      <a:pt x="6176" y="1775"/>
                    </a:cubicBezTo>
                    <a:cubicBezTo>
                      <a:pt x="6178" y="1791"/>
                      <a:pt x="6199" y="1787"/>
                      <a:pt x="6212" y="1791"/>
                    </a:cubicBezTo>
                    <a:close/>
                    <a:moveTo>
                      <a:pt x="7256" y="1791"/>
                    </a:moveTo>
                    <a:cubicBezTo>
                      <a:pt x="7248" y="1802"/>
                      <a:pt x="7241" y="1790"/>
                      <a:pt x="7236" y="1803"/>
                    </a:cubicBezTo>
                    <a:cubicBezTo>
                      <a:pt x="7247" y="1803"/>
                      <a:pt x="7257" y="1803"/>
                      <a:pt x="7268" y="1803"/>
                    </a:cubicBezTo>
                    <a:cubicBezTo>
                      <a:pt x="7274" y="1788"/>
                      <a:pt x="7257" y="1795"/>
                      <a:pt x="7260" y="1783"/>
                    </a:cubicBezTo>
                    <a:cubicBezTo>
                      <a:pt x="7263" y="1782"/>
                      <a:pt x="7268" y="1783"/>
                      <a:pt x="7268" y="1779"/>
                    </a:cubicBezTo>
                    <a:cubicBezTo>
                      <a:pt x="7258" y="1777"/>
                      <a:pt x="7250" y="1773"/>
                      <a:pt x="7236" y="1775"/>
                    </a:cubicBezTo>
                    <a:cubicBezTo>
                      <a:pt x="7232" y="1791"/>
                      <a:pt x="7258" y="1777"/>
                      <a:pt x="7256" y="1791"/>
                    </a:cubicBezTo>
                    <a:close/>
                    <a:moveTo>
                      <a:pt x="4680" y="1799"/>
                    </a:moveTo>
                    <a:cubicBezTo>
                      <a:pt x="4688" y="1800"/>
                      <a:pt x="4689" y="1794"/>
                      <a:pt x="4696" y="1795"/>
                    </a:cubicBezTo>
                    <a:cubicBezTo>
                      <a:pt x="4697" y="1785"/>
                      <a:pt x="4690" y="1782"/>
                      <a:pt x="4684" y="1779"/>
                    </a:cubicBezTo>
                    <a:cubicBezTo>
                      <a:pt x="4676" y="1786"/>
                      <a:pt x="4689" y="1791"/>
                      <a:pt x="4680" y="1799"/>
                    </a:cubicBezTo>
                    <a:close/>
                    <a:moveTo>
                      <a:pt x="6464" y="1867"/>
                    </a:moveTo>
                    <a:cubicBezTo>
                      <a:pt x="6468" y="1861"/>
                      <a:pt x="6468" y="1857"/>
                      <a:pt x="6460" y="1855"/>
                    </a:cubicBezTo>
                    <a:cubicBezTo>
                      <a:pt x="6458" y="1880"/>
                      <a:pt x="6447" y="1895"/>
                      <a:pt x="6436" y="1911"/>
                    </a:cubicBezTo>
                    <a:cubicBezTo>
                      <a:pt x="6406" y="1899"/>
                      <a:pt x="6396" y="1940"/>
                      <a:pt x="6376" y="1951"/>
                    </a:cubicBezTo>
                    <a:cubicBezTo>
                      <a:pt x="6386" y="1956"/>
                      <a:pt x="6395" y="1942"/>
                      <a:pt x="6396" y="1951"/>
                    </a:cubicBezTo>
                    <a:cubicBezTo>
                      <a:pt x="6401" y="1978"/>
                      <a:pt x="6364" y="1965"/>
                      <a:pt x="6372" y="1995"/>
                    </a:cubicBezTo>
                    <a:cubicBezTo>
                      <a:pt x="6365" y="1995"/>
                      <a:pt x="6360" y="1996"/>
                      <a:pt x="6356" y="1999"/>
                    </a:cubicBezTo>
                    <a:cubicBezTo>
                      <a:pt x="6362" y="1971"/>
                      <a:pt x="6312" y="1979"/>
                      <a:pt x="6324" y="1995"/>
                    </a:cubicBezTo>
                    <a:cubicBezTo>
                      <a:pt x="6327" y="2001"/>
                      <a:pt x="6340" y="1985"/>
                      <a:pt x="6348" y="1999"/>
                    </a:cubicBezTo>
                    <a:cubicBezTo>
                      <a:pt x="6342" y="2001"/>
                      <a:pt x="6347" y="2014"/>
                      <a:pt x="6340" y="2015"/>
                    </a:cubicBezTo>
                    <a:cubicBezTo>
                      <a:pt x="6333" y="2015"/>
                      <a:pt x="6327" y="2015"/>
                      <a:pt x="6320" y="2015"/>
                    </a:cubicBezTo>
                    <a:cubicBezTo>
                      <a:pt x="6323" y="2048"/>
                      <a:pt x="6312" y="2028"/>
                      <a:pt x="6300" y="2035"/>
                    </a:cubicBezTo>
                    <a:cubicBezTo>
                      <a:pt x="6314" y="2037"/>
                      <a:pt x="6305" y="2062"/>
                      <a:pt x="6312" y="2071"/>
                    </a:cubicBezTo>
                    <a:cubicBezTo>
                      <a:pt x="6297" y="2086"/>
                      <a:pt x="6284" y="2104"/>
                      <a:pt x="6256" y="2107"/>
                    </a:cubicBezTo>
                    <a:cubicBezTo>
                      <a:pt x="6256" y="2131"/>
                      <a:pt x="6232" y="2131"/>
                      <a:pt x="6232" y="2155"/>
                    </a:cubicBezTo>
                    <a:cubicBezTo>
                      <a:pt x="6236" y="2162"/>
                      <a:pt x="6242" y="2167"/>
                      <a:pt x="6244" y="2175"/>
                    </a:cubicBezTo>
                    <a:cubicBezTo>
                      <a:pt x="6256" y="2175"/>
                      <a:pt x="6268" y="2175"/>
                      <a:pt x="6280" y="2175"/>
                    </a:cubicBezTo>
                    <a:cubicBezTo>
                      <a:pt x="6289" y="2145"/>
                      <a:pt x="6318" y="2158"/>
                      <a:pt x="6324" y="2127"/>
                    </a:cubicBezTo>
                    <a:cubicBezTo>
                      <a:pt x="6332" y="2135"/>
                      <a:pt x="6343" y="2129"/>
                      <a:pt x="6352" y="2127"/>
                    </a:cubicBezTo>
                    <a:cubicBezTo>
                      <a:pt x="6347" y="2110"/>
                      <a:pt x="6350" y="2102"/>
                      <a:pt x="6372" y="2103"/>
                    </a:cubicBezTo>
                    <a:cubicBezTo>
                      <a:pt x="6372" y="2087"/>
                      <a:pt x="6383" y="2080"/>
                      <a:pt x="6396" y="2087"/>
                    </a:cubicBezTo>
                    <a:cubicBezTo>
                      <a:pt x="6395" y="2074"/>
                      <a:pt x="6396" y="2063"/>
                      <a:pt x="6404" y="2059"/>
                    </a:cubicBezTo>
                    <a:cubicBezTo>
                      <a:pt x="6405" y="2063"/>
                      <a:pt x="6408" y="2065"/>
                      <a:pt x="6412" y="2067"/>
                    </a:cubicBezTo>
                    <a:cubicBezTo>
                      <a:pt x="6430" y="2036"/>
                      <a:pt x="6448" y="2031"/>
                      <a:pt x="6476" y="2011"/>
                    </a:cubicBezTo>
                    <a:cubicBezTo>
                      <a:pt x="6478" y="1997"/>
                      <a:pt x="6462" y="2001"/>
                      <a:pt x="6464" y="1987"/>
                    </a:cubicBezTo>
                    <a:cubicBezTo>
                      <a:pt x="6471" y="1983"/>
                      <a:pt x="6474" y="1976"/>
                      <a:pt x="6472" y="1963"/>
                    </a:cubicBezTo>
                    <a:cubicBezTo>
                      <a:pt x="6494" y="1951"/>
                      <a:pt x="6517" y="1934"/>
                      <a:pt x="6520" y="1907"/>
                    </a:cubicBezTo>
                    <a:cubicBezTo>
                      <a:pt x="6530" y="1908"/>
                      <a:pt x="6539" y="1908"/>
                      <a:pt x="6540" y="1899"/>
                    </a:cubicBezTo>
                    <a:cubicBezTo>
                      <a:pt x="6531" y="1900"/>
                      <a:pt x="6527" y="1896"/>
                      <a:pt x="6528" y="1887"/>
                    </a:cubicBezTo>
                    <a:cubicBezTo>
                      <a:pt x="6555" y="1897"/>
                      <a:pt x="6566" y="1859"/>
                      <a:pt x="6600" y="1863"/>
                    </a:cubicBezTo>
                    <a:cubicBezTo>
                      <a:pt x="6597" y="1840"/>
                      <a:pt x="6575" y="1851"/>
                      <a:pt x="6568" y="1835"/>
                    </a:cubicBezTo>
                    <a:cubicBezTo>
                      <a:pt x="6578" y="1830"/>
                      <a:pt x="6599" y="1817"/>
                      <a:pt x="6584" y="1811"/>
                    </a:cubicBezTo>
                    <a:cubicBezTo>
                      <a:pt x="6591" y="1802"/>
                      <a:pt x="6604" y="1802"/>
                      <a:pt x="6616" y="1807"/>
                    </a:cubicBezTo>
                    <a:cubicBezTo>
                      <a:pt x="6616" y="1796"/>
                      <a:pt x="6618" y="1784"/>
                      <a:pt x="6612" y="1779"/>
                    </a:cubicBezTo>
                    <a:cubicBezTo>
                      <a:pt x="6588" y="1776"/>
                      <a:pt x="6565" y="1792"/>
                      <a:pt x="6576" y="1811"/>
                    </a:cubicBezTo>
                    <a:cubicBezTo>
                      <a:pt x="6557" y="1795"/>
                      <a:pt x="6560" y="1827"/>
                      <a:pt x="6548" y="1831"/>
                    </a:cubicBezTo>
                    <a:cubicBezTo>
                      <a:pt x="6537" y="1830"/>
                      <a:pt x="6537" y="1818"/>
                      <a:pt x="6528" y="1815"/>
                    </a:cubicBezTo>
                    <a:cubicBezTo>
                      <a:pt x="6525" y="1828"/>
                      <a:pt x="6515" y="1834"/>
                      <a:pt x="6508" y="1843"/>
                    </a:cubicBezTo>
                    <a:cubicBezTo>
                      <a:pt x="6491" y="1836"/>
                      <a:pt x="6506" y="1821"/>
                      <a:pt x="6492" y="1815"/>
                    </a:cubicBezTo>
                    <a:cubicBezTo>
                      <a:pt x="6496" y="1843"/>
                      <a:pt x="6466" y="1812"/>
                      <a:pt x="6460" y="1827"/>
                    </a:cubicBezTo>
                    <a:cubicBezTo>
                      <a:pt x="6475" y="1831"/>
                      <a:pt x="6463" y="1861"/>
                      <a:pt x="6480" y="1863"/>
                    </a:cubicBezTo>
                    <a:cubicBezTo>
                      <a:pt x="6482" y="1856"/>
                      <a:pt x="6475" y="1839"/>
                      <a:pt x="6484" y="1839"/>
                    </a:cubicBezTo>
                    <a:cubicBezTo>
                      <a:pt x="6490" y="1857"/>
                      <a:pt x="6487" y="1869"/>
                      <a:pt x="6464" y="1867"/>
                    </a:cubicBezTo>
                    <a:close/>
                    <a:moveTo>
                      <a:pt x="6776" y="1795"/>
                    </a:moveTo>
                    <a:cubicBezTo>
                      <a:pt x="6783" y="1796"/>
                      <a:pt x="6785" y="1791"/>
                      <a:pt x="6784" y="1783"/>
                    </a:cubicBezTo>
                    <a:cubicBezTo>
                      <a:pt x="6776" y="1785"/>
                      <a:pt x="6760" y="1778"/>
                      <a:pt x="6764" y="1791"/>
                    </a:cubicBezTo>
                    <a:cubicBezTo>
                      <a:pt x="6773" y="1796"/>
                      <a:pt x="6779" y="1781"/>
                      <a:pt x="6780" y="1791"/>
                    </a:cubicBezTo>
                    <a:cubicBezTo>
                      <a:pt x="6778" y="1791"/>
                      <a:pt x="6775" y="1792"/>
                      <a:pt x="6776" y="1795"/>
                    </a:cubicBezTo>
                    <a:close/>
                    <a:moveTo>
                      <a:pt x="4884" y="1807"/>
                    </a:moveTo>
                    <a:cubicBezTo>
                      <a:pt x="4898" y="1805"/>
                      <a:pt x="4903" y="1812"/>
                      <a:pt x="4912" y="1815"/>
                    </a:cubicBezTo>
                    <a:cubicBezTo>
                      <a:pt x="4913" y="1806"/>
                      <a:pt x="4911" y="1800"/>
                      <a:pt x="4908" y="1795"/>
                    </a:cubicBezTo>
                    <a:cubicBezTo>
                      <a:pt x="4901" y="1800"/>
                      <a:pt x="4883" y="1794"/>
                      <a:pt x="4884" y="1807"/>
                    </a:cubicBezTo>
                    <a:close/>
                    <a:moveTo>
                      <a:pt x="6472" y="1815"/>
                    </a:moveTo>
                    <a:cubicBezTo>
                      <a:pt x="6473" y="1809"/>
                      <a:pt x="6482" y="1811"/>
                      <a:pt x="6488" y="1811"/>
                    </a:cubicBezTo>
                    <a:cubicBezTo>
                      <a:pt x="6488" y="1805"/>
                      <a:pt x="6490" y="1802"/>
                      <a:pt x="6492" y="1799"/>
                    </a:cubicBezTo>
                    <a:cubicBezTo>
                      <a:pt x="6478" y="1802"/>
                      <a:pt x="6475" y="1792"/>
                      <a:pt x="6468" y="1799"/>
                    </a:cubicBezTo>
                    <a:cubicBezTo>
                      <a:pt x="6473" y="1809"/>
                      <a:pt x="6466" y="1812"/>
                      <a:pt x="6472" y="1815"/>
                    </a:cubicBezTo>
                    <a:close/>
                    <a:moveTo>
                      <a:pt x="2956" y="1807"/>
                    </a:moveTo>
                    <a:cubicBezTo>
                      <a:pt x="2966" y="1803"/>
                      <a:pt x="2975" y="1819"/>
                      <a:pt x="2980" y="1807"/>
                    </a:cubicBezTo>
                    <a:cubicBezTo>
                      <a:pt x="2977" y="1806"/>
                      <a:pt x="2975" y="1804"/>
                      <a:pt x="2976" y="1799"/>
                    </a:cubicBezTo>
                    <a:cubicBezTo>
                      <a:pt x="2966" y="1798"/>
                      <a:pt x="2959" y="1801"/>
                      <a:pt x="2956" y="1807"/>
                    </a:cubicBezTo>
                    <a:close/>
                    <a:moveTo>
                      <a:pt x="4576" y="1831"/>
                    </a:moveTo>
                    <a:cubicBezTo>
                      <a:pt x="4574" y="1819"/>
                      <a:pt x="4566" y="1811"/>
                      <a:pt x="4556" y="1807"/>
                    </a:cubicBezTo>
                    <a:cubicBezTo>
                      <a:pt x="4556" y="1822"/>
                      <a:pt x="4564" y="1829"/>
                      <a:pt x="4576" y="1831"/>
                    </a:cubicBezTo>
                    <a:close/>
                    <a:moveTo>
                      <a:pt x="4864" y="1827"/>
                    </a:moveTo>
                    <a:cubicBezTo>
                      <a:pt x="4876" y="1826"/>
                      <a:pt x="4876" y="1836"/>
                      <a:pt x="4888" y="1835"/>
                    </a:cubicBezTo>
                    <a:cubicBezTo>
                      <a:pt x="4882" y="1825"/>
                      <a:pt x="4883" y="1808"/>
                      <a:pt x="4868" y="1807"/>
                    </a:cubicBezTo>
                    <a:cubicBezTo>
                      <a:pt x="4865" y="1812"/>
                      <a:pt x="4863" y="1818"/>
                      <a:pt x="4864" y="1827"/>
                    </a:cubicBezTo>
                    <a:close/>
                    <a:moveTo>
                      <a:pt x="3700" y="1823"/>
                    </a:moveTo>
                    <a:cubicBezTo>
                      <a:pt x="3692" y="1822"/>
                      <a:pt x="3689" y="1815"/>
                      <a:pt x="3684" y="1811"/>
                    </a:cubicBezTo>
                    <a:cubicBezTo>
                      <a:pt x="3681" y="1823"/>
                      <a:pt x="3671" y="1809"/>
                      <a:pt x="3664" y="1811"/>
                    </a:cubicBezTo>
                    <a:cubicBezTo>
                      <a:pt x="3667" y="1822"/>
                      <a:pt x="3695" y="1828"/>
                      <a:pt x="3700" y="1823"/>
                    </a:cubicBezTo>
                    <a:close/>
                    <a:moveTo>
                      <a:pt x="7124" y="1831"/>
                    </a:moveTo>
                    <a:cubicBezTo>
                      <a:pt x="7124" y="1835"/>
                      <a:pt x="7124" y="1839"/>
                      <a:pt x="7124" y="1843"/>
                    </a:cubicBezTo>
                    <a:cubicBezTo>
                      <a:pt x="7132" y="1845"/>
                      <a:pt x="7142" y="1848"/>
                      <a:pt x="7152" y="1843"/>
                    </a:cubicBezTo>
                    <a:cubicBezTo>
                      <a:pt x="7153" y="1830"/>
                      <a:pt x="7140" y="1831"/>
                      <a:pt x="7136" y="1823"/>
                    </a:cubicBezTo>
                    <a:cubicBezTo>
                      <a:pt x="7137" y="1830"/>
                      <a:pt x="7132" y="1832"/>
                      <a:pt x="7124" y="1831"/>
                    </a:cubicBezTo>
                    <a:close/>
                    <a:moveTo>
                      <a:pt x="2656" y="1863"/>
                    </a:moveTo>
                    <a:cubicBezTo>
                      <a:pt x="2647" y="1854"/>
                      <a:pt x="2640" y="1867"/>
                      <a:pt x="2624" y="1863"/>
                    </a:cubicBezTo>
                    <a:cubicBezTo>
                      <a:pt x="2624" y="1872"/>
                      <a:pt x="2624" y="1882"/>
                      <a:pt x="2624" y="1891"/>
                    </a:cubicBezTo>
                    <a:cubicBezTo>
                      <a:pt x="2611" y="1890"/>
                      <a:pt x="2611" y="1902"/>
                      <a:pt x="2596" y="1899"/>
                    </a:cubicBezTo>
                    <a:cubicBezTo>
                      <a:pt x="2599" y="1910"/>
                      <a:pt x="2590" y="1909"/>
                      <a:pt x="2592" y="1919"/>
                    </a:cubicBezTo>
                    <a:cubicBezTo>
                      <a:pt x="2597" y="1921"/>
                      <a:pt x="2601" y="1923"/>
                      <a:pt x="2604" y="1927"/>
                    </a:cubicBezTo>
                    <a:cubicBezTo>
                      <a:pt x="2597" y="1935"/>
                      <a:pt x="2599" y="1952"/>
                      <a:pt x="2592" y="1959"/>
                    </a:cubicBezTo>
                    <a:cubicBezTo>
                      <a:pt x="2587" y="1959"/>
                      <a:pt x="2581" y="1959"/>
                      <a:pt x="2576" y="1959"/>
                    </a:cubicBezTo>
                    <a:cubicBezTo>
                      <a:pt x="2580" y="1976"/>
                      <a:pt x="2561" y="1971"/>
                      <a:pt x="2560" y="1983"/>
                    </a:cubicBezTo>
                    <a:cubicBezTo>
                      <a:pt x="2563" y="1993"/>
                      <a:pt x="2573" y="1997"/>
                      <a:pt x="2576" y="2007"/>
                    </a:cubicBezTo>
                    <a:cubicBezTo>
                      <a:pt x="2569" y="2014"/>
                      <a:pt x="2566" y="2004"/>
                      <a:pt x="2552" y="2007"/>
                    </a:cubicBezTo>
                    <a:cubicBezTo>
                      <a:pt x="2551" y="2030"/>
                      <a:pt x="2523" y="2026"/>
                      <a:pt x="2520" y="2047"/>
                    </a:cubicBezTo>
                    <a:cubicBezTo>
                      <a:pt x="2494" y="2047"/>
                      <a:pt x="2489" y="2059"/>
                      <a:pt x="2464" y="2051"/>
                    </a:cubicBezTo>
                    <a:cubicBezTo>
                      <a:pt x="2472" y="2067"/>
                      <a:pt x="2468" y="2088"/>
                      <a:pt x="2452" y="2091"/>
                    </a:cubicBezTo>
                    <a:cubicBezTo>
                      <a:pt x="2457" y="2097"/>
                      <a:pt x="2469" y="2096"/>
                      <a:pt x="2468" y="2107"/>
                    </a:cubicBezTo>
                    <a:cubicBezTo>
                      <a:pt x="2466" y="2128"/>
                      <a:pt x="2447" y="2131"/>
                      <a:pt x="2448" y="2155"/>
                    </a:cubicBezTo>
                    <a:cubicBezTo>
                      <a:pt x="2435" y="2145"/>
                      <a:pt x="2424" y="2164"/>
                      <a:pt x="2404" y="2159"/>
                    </a:cubicBezTo>
                    <a:cubicBezTo>
                      <a:pt x="2404" y="2176"/>
                      <a:pt x="2396" y="2185"/>
                      <a:pt x="2392" y="2199"/>
                    </a:cubicBezTo>
                    <a:cubicBezTo>
                      <a:pt x="2380" y="2189"/>
                      <a:pt x="2368" y="2202"/>
                      <a:pt x="2364" y="2211"/>
                    </a:cubicBezTo>
                    <a:cubicBezTo>
                      <a:pt x="2373" y="2211"/>
                      <a:pt x="2366" y="2228"/>
                      <a:pt x="2368" y="2235"/>
                    </a:cubicBezTo>
                    <a:cubicBezTo>
                      <a:pt x="2336" y="2247"/>
                      <a:pt x="2321" y="2283"/>
                      <a:pt x="2288" y="2283"/>
                    </a:cubicBezTo>
                    <a:cubicBezTo>
                      <a:pt x="2290" y="2298"/>
                      <a:pt x="2300" y="2305"/>
                      <a:pt x="2300" y="2323"/>
                    </a:cubicBezTo>
                    <a:cubicBezTo>
                      <a:pt x="2285" y="2321"/>
                      <a:pt x="2287" y="2337"/>
                      <a:pt x="2268" y="2331"/>
                    </a:cubicBezTo>
                    <a:cubicBezTo>
                      <a:pt x="2267" y="2339"/>
                      <a:pt x="2273" y="2340"/>
                      <a:pt x="2272" y="2347"/>
                    </a:cubicBezTo>
                    <a:cubicBezTo>
                      <a:pt x="2263" y="2346"/>
                      <a:pt x="2257" y="2348"/>
                      <a:pt x="2252" y="2351"/>
                    </a:cubicBezTo>
                    <a:cubicBezTo>
                      <a:pt x="2247" y="2361"/>
                      <a:pt x="2261" y="2370"/>
                      <a:pt x="2252" y="2371"/>
                    </a:cubicBezTo>
                    <a:cubicBezTo>
                      <a:pt x="2245" y="2374"/>
                      <a:pt x="2236" y="2353"/>
                      <a:pt x="2224" y="2363"/>
                    </a:cubicBezTo>
                    <a:cubicBezTo>
                      <a:pt x="2224" y="2378"/>
                      <a:pt x="2238" y="2378"/>
                      <a:pt x="2244" y="2387"/>
                    </a:cubicBezTo>
                    <a:cubicBezTo>
                      <a:pt x="2211" y="2393"/>
                      <a:pt x="2253" y="2407"/>
                      <a:pt x="2248" y="2423"/>
                    </a:cubicBezTo>
                    <a:cubicBezTo>
                      <a:pt x="2211" y="2409"/>
                      <a:pt x="2201" y="2445"/>
                      <a:pt x="2172" y="2451"/>
                    </a:cubicBezTo>
                    <a:cubicBezTo>
                      <a:pt x="2169" y="2462"/>
                      <a:pt x="2180" y="2459"/>
                      <a:pt x="2180" y="2467"/>
                    </a:cubicBezTo>
                    <a:cubicBezTo>
                      <a:pt x="2174" y="2473"/>
                      <a:pt x="2163" y="2474"/>
                      <a:pt x="2160" y="2483"/>
                    </a:cubicBezTo>
                    <a:cubicBezTo>
                      <a:pt x="2174" y="2488"/>
                      <a:pt x="2177" y="2503"/>
                      <a:pt x="2180" y="2519"/>
                    </a:cubicBezTo>
                    <a:cubicBezTo>
                      <a:pt x="2169" y="2516"/>
                      <a:pt x="2170" y="2525"/>
                      <a:pt x="2160" y="2523"/>
                    </a:cubicBezTo>
                    <a:cubicBezTo>
                      <a:pt x="2157" y="2539"/>
                      <a:pt x="2157" y="2539"/>
                      <a:pt x="2160" y="2555"/>
                    </a:cubicBezTo>
                    <a:cubicBezTo>
                      <a:pt x="2145" y="2582"/>
                      <a:pt x="2102" y="2579"/>
                      <a:pt x="2108" y="2627"/>
                    </a:cubicBezTo>
                    <a:cubicBezTo>
                      <a:pt x="2101" y="2627"/>
                      <a:pt x="2098" y="2630"/>
                      <a:pt x="2096" y="2635"/>
                    </a:cubicBezTo>
                    <a:cubicBezTo>
                      <a:pt x="2104" y="2636"/>
                      <a:pt x="2097" y="2653"/>
                      <a:pt x="2104" y="2655"/>
                    </a:cubicBezTo>
                    <a:cubicBezTo>
                      <a:pt x="2088" y="2667"/>
                      <a:pt x="2095" y="2676"/>
                      <a:pt x="2076" y="2683"/>
                    </a:cubicBezTo>
                    <a:cubicBezTo>
                      <a:pt x="2078" y="2711"/>
                      <a:pt x="2082" y="2738"/>
                      <a:pt x="2108" y="2743"/>
                    </a:cubicBezTo>
                    <a:cubicBezTo>
                      <a:pt x="2118" y="2736"/>
                      <a:pt x="2124" y="2724"/>
                      <a:pt x="2136" y="2719"/>
                    </a:cubicBezTo>
                    <a:cubicBezTo>
                      <a:pt x="2139" y="2684"/>
                      <a:pt x="2132" y="2675"/>
                      <a:pt x="2140" y="2663"/>
                    </a:cubicBezTo>
                    <a:cubicBezTo>
                      <a:pt x="2183" y="2671"/>
                      <a:pt x="2159" y="2613"/>
                      <a:pt x="2192" y="2611"/>
                    </a:cubicBezTo>
                    <a:cubicBezTo>
                      <a:pt x="2194" y="2584"/>
                      <a:pt x="2206" y="2566"/>
                      <a:pt x="2224" y="2555"/>
                    </a:cubicBezTo>
                    <a:cubicBezTo>
                      <a:pt x="2224" y="2546"/>
                      <a:pt x="2224" y="2536"/>
                      <a:pt x="2224" y="2527"/>
                    </a:cubicBezTo>
                    <a:cubicBezTo>
                      <a:pt x="2238" y="2519"/>
                      <a:pt x="2238" y="2522"/>
                      <a:pt x="2256" y="2519"/>
                    </a:cubicBezTo>
                    <a:cubicBezTo>
                      <a:pt x="2274" y="2509"/>
                      <a:pt x="2259" y="2466"/>
                      <a:pt x="2284" y="2463"/>
                    </a:cubicBezTo>
                    <a:cubicBezTo>
                      <a:pt x="2285" y="2444"/>
                      <a:pt x="2262" y="2448"/>
                      <a:pt x="2264" y="2427"/>
                    </a:cubicBezTo>
                    <a:cubicBezTo>
                      <a:pt x="2276" y="2432"/>
                      <a:pt x="2287" y="2439"/>
                      <a:pt x="2300" y="2443"/>
                    </a:cubicBezTo>
                    <a:cubicBezTo>
                      <a:pt x="2317" y="2416"/>
                      <a:pt x="2282" y="2389"/>
                      <a:pt x="2312" y="2367"/>
                    </a:cubicBezTo>
                    <a:cubicBezTo>
                      <a:pt x="2320" y="2380"/>
                      <a:pt x="2329" y="2360"/>
                      <a:pt x="2336" y="2359"/>
                    </a:cubicBezTo>
                    <a:cubicBezTo>
                      <a:pt x="2336" y="2364"/>
                      <a:pt x="2337" y="2368"/>
                      <a:pt x="2344" y="2367"/>
                    </a:cubicBezTo>
                    <a:cubicBezTo>
                      <a:pt x="2343" y="2353"/>
                      <a:pt x="2365" y="2361"/>
                      <a:pt x="2368" y="2351"/>
                    </a:cubicBezTo>
                    <a:cubicBezTo>
                      <a:pt x="2359" y="2332"/>
                      <a:pt x="2388" y="2294"/>
                      <a:pt x="2364" y="2283"/>
                    </a:cubicBezTo>
                    <a:cubicBezTo>
                      <a:pt x="2396" y="2279"/>
                      <a:pt x="2389" y="2263"/>
                      <a:pt x="2412" y="2251"/>
                    </a:cubicBezTo>
                    <a:cubicBezTo>
                      <a:pt x="2420" y="2252"/>
                      <a:pt x="2420" y="2262"/>
                      <a:pt x="2428" y="2263"/>
                    </a:cubicBezTo>
                    <a:cubicBezTo>
                      <a:pt x="2428" y="2257"/>
                      <a:pt x="2444" y="2247"/>
                      <a:pt x="2444" y="2255"/>
                    </a:cubicBezTo>
                    <a:cubicBezTo>
                      <a:pt x="2444" y="2263"/>
                      <a:pt x="2431" y="2258"/>
                      <a:pt x="2432" y="2267"/>
                    </a:cubicBezTo>
                    <a:cubicBezTo>
                      <a:pt x="2445" y="2262"/>
                      <a:pt x="2442" y="2273"/>
                      <a:pt x="2448" y="2275"/>
                    </a:cubicBezTo>
                    <a:cubicBezTo>
                      <a:pt x="2452" y="2263"/>
                      <a:pt x="2454" y="2249"/>
                      <a:pt x="2460" y="2239"/>
                    </a:cubicBezTo>
                    <a:cubicBezTo>
                      <a:pt x="2455" y="2238"/>
                      <a:pt x="2449" y="2240"/>
                      <a:pt x="2448" y="2235"/>
                    </a:cubicBezTo>
                    <a:cubicBezTo>
                      <a:pt x="2439" y="2205"/>
                      <a:pt x="2470" y="2200"/>
                      <a:pt x="2484" y="2187"/>
                    </a:cubicBezTo>
                    <a:cubicBezTo>
                      <a:pt x="2491" y="2180"/>
                      <a:pt x="2487" y="2172"/>
                      <a:pt x="2496" y="2167"/>
                    </a:cubicBezTo>
                    <a:cubicBezTo>
                      <a:pt x="2496" y="2167"/>
                      <a:pt x="2511" y="2169"/>
                      <a:pt x="2512" y="2167"/>
                    </a:cubicBezTo>
                    <a:cubicBezTo>
                      <a:pt x="2527" y="2146"/>
                      <a:pt x="2513" y="2129"/>
                      <a:pt x="2516" y="2103"/>
                    </a:cubicBezTo>
                    <a:cubicBezTo>
                      <a:pt x="2530" y="2103"/>
                      <a:pt x="2533" y="2110"/>
                      <a:pt x="2540" y="2099"/>
                    </a:cubicBezTo>
                    <a:cubicBezTo>
                      <a:pt x="2520" y="2068"/>
                      <a:pt x="2562" y="2054"/>
                      <a:pt x="2600" y="2047"/>
                    </a:cubicBezTo>
                    <a:cubicBezTo>
                      <a:pt x="2604" y="2024"/>
                      <a:pt x="2582" y="2028"/>
                      <a:pt x="2576" y="2015"/>
                    </a:cubicBezTo>
                    <a:cubicBezTo>
                      <a:pt x="2595" y="2019"/>
                      <a:pt x="2573" y="2002"/>
                      <a:pt x="2584" y="2003"/>
                    </a:cubicBezTo>
                    <a:cubicBezTo>
                      <a:pt x="2587" y="2013"/>
                      <a:pt x="2593" y="2020"/>
                      <a:pt x="2608" y="2019"/>
                    </a:cubicBezTo>
                    <a:cubicBezTo>
                      <a:pt x="2614" y="1984"/>
                      <a:pt x="2612" y="1964"/>
                      <a:pt x="2632" y="1943"/>
                    </a:cubicBezTo>
                    <a:cubicBezTo>
                      <a:pt x="2633" y="1957"/>
                      <a:pt x="2660" y="1942"/>
                      <a:pt x="2648" y="1927"/>
                    </a:cubicBezTo>
                    <a:cubicBezTo>
                      <a:pt x="2663" y="1931"/>
                      <a:pt x="2669" y="1920"/>
                      <a:pt x="2676" y="1927"/>
                    </a:cubicBezTo>
                    <a:cubicBezTo>
                      <a:pt x="2679" y="1909"/>
                      <a:pt x="2685" y="1893"/>
                      <a:pt x="2684" y="1871"/>
                    </a:cubicBezTo>
                    <a:cubicBezTo>
                      <a:pt x="2674" y="1872"/>
                      <a:pt x="2667" y="1869"/>
                      <a:pt x="2664" y="1863"/>
                    </a:cubicBezTo>
                    <a:cubicBezTo>
                      <a:pt x="2675" y="1862"/>
                      <a:pt x="2671" y="1846"/>
                      <a:pt x="2672" y="1835"/>
                    </a:cubicBezTo>
                    <a:cubicBezTo>
                      <a:pt x="2663" y="1840"/>
                      <a:pt x="2657" y="1825"/>
                      <a:pt x="2656" y="1835"/>
                    </a:cubicBezTo>
                    <a:cubicBezTo>
                      <a:pt x="2663" y="1836"/>
                      <a:pt x="2663" y="1862"/>
                      <a:pt x="2656" y="1863"/>
                    </a:cubicBezTo>
                    <a:close/>
                    <a:moveTo>
                      <a:pt x="4248" y="1875"/>
                    </a:moveTo>
                    <a:cubicBezTo>
                      <a:pt x="4248" y="1865"/>
                      <a:pt x="4249" y="1854"/>
                      <a:pt x="4260" y="1855"/>
                    </a:cubicBezTo>
                    <a:cubicBezTo>
                      <a:pt x="4249" y="1867"/>
                      <a:pt x="4266" y="1876"/>
                      <a:pt x="4280" y="1875"/>
                    </a:cubicBezTo>
                    <a:cubicBezTo>
                      <a:pt x="4266" y="1859"/>
                      <a:pt x="4261" y="1856"/>
                      <a:pt x="4268" y="1839"/>
                    </a:cubicBezTo>
                    <a:cubicBezTo>
                      <a:pt x="4254" y="1840"/>
                      <a:pt x="4249" y="1845"/>
                      <a:pt x="4236" y="1839"/>
                    </a:cubicBezTo>
                    <a:cubicBezTo>
                      <a:pt x="4233" y="1858"/>
                      <a:pt x="4242" y="1865"/>
                      <a:pt x="4248" y="1875"/>
                    </a:cubicBezTo>
                    <a:close/>
                    <a:moveTo>
                      <a:pt x="6720" y="1863"/>
                    </a:moveTo>
                    <a:cubicBezTo>
                      <a:pt x="6720" y="1856"/>
                      <a:pt x="6720" y="1850"/>
                      <a:pt x="6720" y="1843"/>
                    </a:cubicBezTo>
                    <a:cubicBezTo>
                      <a:pt x="6704" y="1848"/>
                      <a:pt x="6687" y="1833"/>
                      <a:pt x="6680" y="1843"/>
                    </a:cubicBezTo>
                    <a:cubicBezTo>
                      <a:pt x="6695" y="1856"/>
                      <a:pt x="6703" y="1852"/>
                      <a:pt x="6720" y="1863"/>
                    </a:cubicBezTo>
                    <a:close/>
                    <a:moveTo>
                      <a:pt x="4568" y="1855"/>
                    </a:moveTo>
                    <a:cubicBezTo>
                      <a:pt x="4556" y="1858"/>
                      <a:pt x="4560" y="1844"/>
                      <a:pt x="4548" y="1847"/>
                    </a:cubicBezTo>
                    <a:cubicBezTo>
                      <a:pt x="4540" y="1862"/>
                      <a:pt x="4566" y="1863"/>
                      <a:pt x="4568" y="1855"/>
                    </a:cubicBezTo>
                    <a:close/>
                    <a:moveTo>
                      <a:pt x="5428" y="1871"/>
                    </a:moveTo>
                    <a:cubicBezTo>
                      <a:pt x="5444" y="1866"/>
                      <a:pt x="5436" y="1884"/>
                      <a:pt x="5452" y="1879"/>
                    </a:cubicBezTo>
                    <a:cubicBezTo>
                      <a:pt x="5453" y="1874"/>
                      <a:pt x="5451" y="1868"/>
                      <a:pt x="5456" y="1867"/>
                    </a:cubicBezTo>
                    <a:cubicBezTo>
                      <a:pt x="5460" y="1867"/>
                      <a:pt x="5464" y="1867"/>
                      <a:pt x="5468" y="1867"/>
                    </a:cubicBezTo>
                    <a:cubicBezTo>
                      <a:pt x="5469" y="1856"/>
                      <a:pt x="5457" y="1857"/>
                      <a:pt x="5452" y="1851"/>
                    </a:cubicBezTo>
                    <a:cubicBezTo>
                      <a:pt x="5447" y="1867"/>
                      <a:pt x="5442" y="1852"/>
                      <a:pt x="5432" y="1851"/>
                    </a:cubicBezTo>
                    <a:cubicBezTo>
                      <a:pt x="5433" y="1860"/>
                      <a:pt x="5431" y="1866"/>
                      <a:pt x="5428" y="1871"/>
                    </a:cubicBezTo>
                    <a:close/>
                    <a:moveTo>
                      <a:pt x="1508" y="1859"/>
                    </a:moveTo>
                    <a:cubicBezTo>
                      <a:pt x="1509" y="1870"/>
                      <a:pt x="1538" y="1874"/>
                      <a:pt x="1544" y="1867"/>
                    </a:cubicBezTo>
                    <a:cubicBezTo>
                      <a:pt x="1540" y="1857"/>
                      <a:pt x="1519" y="1850"/>
                      <a:pt x="1508" y="1859"/>
                    </a:cubicBezTo>
                    <a:close/>
                    <a:moveTo>
                      <a:pt x="6440" y="1879"/>
                    </a:moveTo>
                    <a:cubicBezTo>
                      <a:pt x="6439" y="1870"/>
                      <a:pt x="6441" y="1864"/>
                      <a:pt x="6444" y="1859"/>
                    </a:cubicBezTo>
                    <a:cubicBezTo>
                      <a:pt x="6433" y="1869"/>
                      <a:pt x="6420" y="1853"/>
                      <a:pt x="6412" y="1863"/>
                    </a:cubicBezTo>
                    <a:cubicBezTo>
                      <a:pt x="6422" y="1867"/>
                      <a:pt x="6432" y="1873"/>
                      <a:pt x="6440" y="1879"/>
                    </a:cubicBezTo>
                    <a:close/>
                    <a:moveTo>
                      <a:pt x="6212" y="1867"/>
                    </a:moveTo>
                    <a:cubicBezTo>
                      <a:pt x="6213" y="1860"/>
                      <a:pt x="6187" y="1860"/>
                      <a:pt x="6188" y="1867"/>
                    </a:cubicBezTo>
                    <a:cubicBezTo>
                      <a:pt x="6195" y="1867"/>
                      <a:pt x="6210" y="1887"/>
                      <a:pt x="6212" y="1867"/>
                    </a:cubicBezTo>
                    <a:close/>
                    <a:moveTo>
                      <a:pt x="3616" y="2503"/>
                    </a:moveTo>
                    <a:cubicBezTo>
                      <a:pt x="3599" y="2492"/>
                      <a:pt x="3625" y="2463"/>
                      <a:pt x="3608" y="2447"/>
                    </a:cubicBezTo>
                    <a:cubicBezTo>
                      <a:pt x="3643" y="2426"/>
                      <a:pt x="3648" y="2375"/>
                      <a:pt x="3680" y="2351"/>
                    </a:cubicBezTo>
                    <a:cubicBezTo>
                      <a:pt x="3665" y="2337"/>
                      <a:pt x="3683" y="2313"/>
                      <a:pt x="3692" y="2299"/>
                    </a:cubicBezTo>
                    <a:cubicBezTo>
                      <a:pt x="3703" y="2304"/>
                      <a:pt x="3702" y="2314"/>
                      <a:pt x="3716" y="2307"/>
                    </a:cubicBezTo>
                    <a:cubicBezTo>
                      <a:pt x="3712" y="2292"/>
                      <a:pt x="3686" y="2300"/>
                      <a:pt x="3688" y="2279"/>
                    </a:cubicBezTo>
                    <a:cubicBezTo>
                      <a:pt x="3707" y="2277"/>
                      <a:pt x="3697" y="2256"/>
                      <a:pt x="3696" y="2243"/>
                    </a:cubicBezTo>
                    <a:cubicBezTo>
                      <a:pt x="3715" y="2229"/>
                      <a:pt x="3728" y="2208"/>
                      <a:pt x="3744" y="2191"/>
                    </a:cubicBezTo>
                    <a:cubicBezTo>
                      <a:pt x="3731" y="2148"/>
                      <a:pt x="3754" y="2136"/>
                      <a:pt x="3760" y="2091"/>
                    </a:cubicBezTo>
                    <a:cubicBezTo>
                      <a:pt x="3768" y="2092"/>
                      <a:pt x="3769" y="2086"/>
                      <a:pt x="3776" y="2087"/>
                    </a:cubicBezTo>
                    <a:cubicBezTo>
                      <a:pt x="3779" y="2075"/>
                      <a:pt x="3769" y="2075"/>
                      <a:pt x="3772" y="2063"/>
                    </a:cubicBezTo>
                    <a:cubicBezTo>
                      <a:pt x="3779" y="2063"/>
                      <a:pt x="3785" y="2063"/>
                      <a:pt x="3792" y="2063"/>
                    </a:cubicBezTo>
                    <a:cubicBezTo>
                      <a:pt x="3796" y="2048"/>
                      <a:pt x="3782" y="2052"/>
                      <a:pt x="3784" y="2039"/>
                    </a:cubicBezTo>
                    <a:cubicBezTo>
                      <a:pt x="3792" y="2035"/>
                      <a:pt x="3792" y="2023"/>
                      <a:pt x="3804" y="2023"/>
                    </a:cubicBezTo>
                    <a:cubicBezTo>
                      <a:pt x="3806" y="2007"/>
                      <a:pt x="3793" y="2027"/>
                      <a:pt x="3792" y="2011"/>
                    </a:cubicBezTo>
                    <a:cubicBezTo>
                      <a:pt x="3811" y="1987"/>
                      <a:pt x="3775" y="1918"/>
                      <a:pt x="3808" y="1899"/>
                    </a:cubicBezTo>
                    <a:cubicBezTo>
                      <a:pt x="3795" y="1896"/>
                      <a:pt x="3790" y="1885"/>
                      <a:pt x="3788" y="1871"/>
                    </a:cubicBezTo>
                    <a:cubicBezTo>
                      <a:pt x="3778" y="1869"/>
                      <a:pt x="3770" y="1865"/>
                      <a:pt x="3756" y="1867"/>
                    </a:cubicBezTo>
                    <a:cubicBezTo>
                      <a:pt x="3759" y="1891"/>
                      <a:pt x="3748" y="1911"/>
                      <a:pt x="3768" y="1931"/>
                    </a:cubicBezTo>
                    <a:cubicBezTo>
                      <a:pt x="3760" y="1932"/>
                      <a:pt x="3760" y="1942"/>
                      <a:pt x="3752" y="1943"/>
                    </a:cubicBezTo>
                    <a:cubicBezTo>
                      <a:pt x="3749" y="1937"/>
                      <a:pt x="3749" y="1928"/>
                      <a:pt x="3736" y="1931"/>
                    </a:cubicBezTo>
                    <a:cubicBezTo>
                      <a:pt x="3735" y="1946"/>
                      <a:pt x="3721" y="1948"/>
                      <a:pt x="3708" y="1951"/>
                    </a:cubicBezTo>
                    <a:cubicBezTo>
                      <a:pt x="3705" y="1987"/>
                      <a:pt x="3688" y="2008"/>
                      <a:pt x="3668" y="2027"/>
                    </a:cubicBezTo>
                    <a:cubicBezTo>
                      <a:pt x="3663" y="2021"/>
                      <a:pt x="3665" y="2009"/>
                      <a:pt x="3652" y="2011"/>
                    </a:cubicBezTo>
                    <a:cubicBezTo>
                      <a:pt x="3654" y="2031"/>
                      <a:pt x="3670" y="2036"/>
                      <a:pt x="3680" y="2039"/>
                    </a:cubicBezTo>
                    <a:cubicBezTo>
                      <a:pt x="3658" y="2053"/>
                      <a:pt x="3658" y="2097"/>
                      <a:pt x="3652" y="2131"/>
                    </a:cubicBezTo>
                    <a:cubicBezTo>
                      <a:pt x="3647" y="2130"/>
                      <a:pt x="3644" y="2125"/>
                      <a:pt x="3636" y="2127"/>
                    </a:cubicBezTo>
                    <a:cubicBezTo>
                      <a:pt x="3642" y="2153"/>
                      <a:pt x="3626" y="2215"/>
                      <a:pt x="3584" y="2219"/>
                    </a:cubicBezTo>
                    <a:cubicBezTo>
                      <a:pt x="3588" y="2253"/>
                      <a:pt x="3577" y="2271"/>
                      <a:pt x="3560" y="2283"/>
                    </a:cubicBezTo>
                    <a:cubicBezTo>
                      <a:pt x="3565" y="2285"/>
                      <a:pt x="3568" y="2288"/>
                      <a:pt x="3568" y="2295"/>
                    </a:cubicBezTo>
                    <a:cubicBezTo>
                      <a:pt x="3561" y="2295"/>
                      <a:pt x="3556" y="2296"/>
                      <a:pt x="3552" y="2299"/>
                    </a:cubicBezTo>
                    <a:cubicBezTo>
                      <a:pt x="3553" y="2328"/>
                      <a:pt x="3551" y="2354"/>
                      <a:pt x="3548" y="2379"/>
                    </a:cubicBezTo>
                    <a:cubicBezTo>
                      <a:pt x="3530" y="2373"/>
                      <a:pt x="3539" y="2402"/>
                      <a:pt x="3524" y="2387"/>
                    </a:cubicBezTo>
                    <a:cubicBezTo>
                      <a:pt x="3546" y="2401"/>
                      <a:pt x="3536" y="2427"/>
                      <a:pt x="3536" y="2459"/>
                    </a:cubicBezTo>
                    <a:cubicBezTo>
                      <a:pt x="3525" y="2461"/>
                      <a:pt x="3504" y="2454"/>
                      <a:pt x="3500" y="2463"/>
                    </a:cubicBezTo>
                    <a:cubicBezTo>
                      <a:pt x="3512" y="2469"/>
                      <a:pt x="3495" y="2479"/>
                      <a:pt x="3500" y="2491"/>
                    </a:cubicBezTo>
                    <a:cubicBezTo>
                      <a:pt x="3506" y="2498"/>
                      <a:pt x="3521" y="2497"/>
                      <a:pt x="3520" y="2511"/>
                    </a:cubicBezTo>
                    <a:cubicBezTo>
                      <a:pt x="3501" y="2536"/>
                      <a:pt x="3496" y="2578"/>
                      <a:pt x="3492" y="2607"/>
                    </a:cubicBezTo>
                    <a:cubicBezTo>
                      <a:pt x="3466" y="2615"/>
                      <a:pt x="3458" y="2646"/>
                      <a:pt x="3464" y="2675"/>
                    </a:cubicBezTo>
                    <a:cubicBezTo>
                      <a:pt x="3426" y="2682"/>
                      <a:pt x="3393" y="2708"/>
                      <a:pt x="3368" y="2675"/>
                    </a:cubicBezTo>
                    <a:cubicBezTo>
                      <a:pt x="3376" y="2664"/>
                      <a:pt x="3366" y="2637"/>
                      <a:pt x="3344" y="2643"/>
                    </a:cubicBezTo>
                    <a:cubicBezTo>
                      <a:pt x="3340" y="2655"/>
                      <a:pt x="3347" y="2667"/>
                      <a:pt x="3320" y="2663"/>
                    </a:cubicBezTo>
                    <a:cubicBezTo>
                      <a:pt x="3319" y="2682"/>
                      <a:pt x="3306" y="2689"/>
                      <a:pt x="3292" y="2695"/>
                    </a:cubicBezTo>
                    <a:cubicBezTo>
                      <a:pt x="3300" y="2722"/>
                      <a:pt x="3277" y="2745"/>
                      <a:pt x="3276" y="2775"/>
                    </a:cubicBezTo>
                    <a:cubicBezTo>
                      <a:pt x="3284" y="2788"/>
                      <a:pt x="3299" y="2795"/>
                      <a:pt x="3308" y="2807"/>
                    </a:cubicBezTo>
                    <a:cubicBezTo>
                      <a:pt x="3341" y="2798"/>
                      <a:pt x="3357" y="2771"/>
                      <a:pt x="3396" y="2759"/>
                    </a:cubicBezTo>
                    <a:cubicBezTo>
                      <a:pt x="3411" y="2768"/>
                      <a:pt x="3426" y="2777"/>
                      <a:pt x="3452" y="2775"/>
                    </a:cubicBezTo>
                    <a:cubicBezTo>
                      <a:pt x="3470" y="2751"/>
                      <a:pt x="3492" y="2716"/>
                      <a:pt x="3512" y="2707"/>
                    </a:cubicBezTo>
                    <a:cubicBezTo>
                      <a:pt x="3507" y="2705"/>
                      <a:pt x="3503" y="2703"/>
                      <a:pt x="3500" y="2699"/>
                    </a:cubicBezTo>
                    <a:cubicBezTo>
                      <a:pt x="3522" y="2680"/>
                      <a:pt x="3524" y="2641"/>
                      <a:pt x="3552" y="2627"/>
                    </a:cubicBezTo>
                    <a:cubicBezTo>
                      <a:pt x="3551" y="2609"/>
                      <a:pt x="3563" y="2604"/>
                      <a:pt x="3568" y="2583"/>
                    </a:cubicBezTo>
                    <a:cubicBezTo>
                      <a:pt x="3575" y="2591"/>
                      <a:pt x="3591" y="2610"/>
                      <a:pt x="3600" y="2603"/>
                    </a:cubicBezTo>
                    <a:cubicBezTo>
                      <a:pt x="3594" y="2580"/>
                      <a:pt x="3587" y="2557"/>
                      <a:pt x="3568" y="2547"/>
                    </a:cubicBezTo>
                    <a:cubicBezTo>
                      <a:pt x="3572" y="2544"/>
                      <a:pt x="3570" y="2519"/>
                      <a:pt x="3584" y="2515"/>
                    </a:cubicBezTo>
                    <a:cubicBezTo>
                      <a:pt x="3592" y="2515"/>
                      <a:pt x="3589" y="2526"/>
                      <a:pt x="3600" y="2523"/>
                    </a:cubicBezTo>
                    <a:cubicBezTo>
                      <a:pt x="3605" y="2517"/>
                      <a:pt x="3605" y="2507"/>
                      <a:pt x="3612" y="2503"/>
                    </a:cubicBezTo>
                    <a:cubicBezTo>
                      <a:pt x="3612" y="2505"/>
                      <a:pt x="3615" y="2508"/>
                      <a:pt x="3616" y="2503"/>
                    </a:cubicBezTo>
                    <a:close/>
                    <a:moveTo>
                      <a:pt x="5920" y="1871"/>
                    </a:moveTo>
                    <a:cubicBezTo>
                      <a:pt x="5921" y="1864"/>
                      <a:pt x="5895" y="1864"/>
                      <a:pt x="5896" y="1871"/>
                    </a:cubicBezTo>
                    <a:cubicBezTo>
                      <a:pt x="5902" y="1872"/>
                      <a:pt x="5923" y="1886"/>
                      <a:pt x="5920" y="1871"/>
                    </a:cubicBezTo>
                    <a:close/>
                    <a:moveTo>
                      <a:pt x="5456" y="1891"/>
                    </a:moveTo>
                    <a:cubicBezTo>
                      <a:pt x="5463" y="1891"/>
                      <a:pt x="5468" y="1892"/>
                      <a:pt x="5472" y="1895"/>
                    </a:cubicBezTo>
                    <a:cubicBezTo>
                      <a:pt x="5468" y="1888"/>
                      <a:pt x="5471" y="1875"/>
                      <a:pt x="5464" y="1871"/>
                    </a:cubicBezTo>
                    <a:cubicBezTo>
                      <a:pt x="5467" y="1883"/>
                      <a:pt x="5450" y="1876"/>
                      <a:pt x="5456" y="1891"/>
                    </a:cubicBezTo>
                    <a:close/>
                    <a:moveTo>
                      <a:pt x="6340" y="1891"/>
                    </a:moveTo>
                    <a:cubicBezTo>
                      <a:pt x="6340" y="1884"/>
                      <a:pt x="6351" y="1889"/>
                      <a:pt x="6352" y="1883"/>
                    </a:cubicBezTo>
                    <a:cubicBezTo>
                      <a:pt x="6344" y="1883"/>
                      <a:pt x="6347" y="1872"/>
                      <a:pt x="6336" y="1875"/>
                    </a:cubicBezTo>
                    <a:cubicBezTo>
                      <a:pt x="6337" y="1881"/>
                      <a:pt x="6335" y="1890"/>
                      <a:pt x="6340" y="1891"/>
                    </a:cubicBezTo>
                    <a:close/>
                    <a:moveTo>
                      <a:pt x="6848" y="1891"/>
                    </a:moveTo>
                    <a:cubicBezTo>
                      <a:pt x="6850" y="1878"/>
                      <a:pt x="6845" y="1873"/>
                      <a:pt x="6832" y="1875"/>
                    </a:cubicBezTo>
                    <a:cubicBezTo>
                      <a:pt x="6832" y="1885"/>
                      <a:pt x="6838" y="1891"/>
                      <a:pt x="6848" y="1891"/>
                    </a:cubicBezTo>
                    <a:close/>
                    <a:moveTo>
                      <a:pt x="1900" y="1887"/>
                    </a:moveTo>
                    <a:cubicBezTo>
                      <a:pt x="1898" y="1897"/>
                      <a:pt x="1907" y="1896"/>
                      <a:pt x="1904" y="1907"/>
                    </a:cubicBezTo>
                    <a:cubicBezTo>
                      <a:pt x="1923" y="1911"/>
                      <a:pt x="1913" y="1919"/>
                      <a:pt x="1932" y="1923"/>
                    </a:cubicBezTo>
                    <a:cubicBezTo>
                      <a:pt x="1935" y="1904"/>
                      <a:pt x="1914" y="1909"/>
                      <a:pt x="1920" y="1887"/>
                    </a:cubicBezTo>
                    <a:cubicBezTo>
                      <a:pt x="1908" y="1884"/>
                      <a:pt x="1912" y="1884"/>
                      <a:pt x="1900" y="1887"/>
                    </a:cubicBezTo>
                    <a:close/>
                    <a:moveTo>
                      <a:pt x="6564" y="1887"/>
                    </a:moveTo>
                    <a:cubicBezTo>
                      <a:pt x="6560" y="1902"/>
                      <a:pt x="6586" y="1896"/>
                      <a:pt x="6584" y="1887"/>
                    </a:cubicBezTo>
                    <a:cubicBezTo>
                      <a:pt x="6574" y="1887"/>
                      <a:pt x="6572" y="1880"/>
                      <a:pt x="6564" y="1887"/>
                    </a:cubicBezTo>
                    <a:close/>
                    <a:moveTo>
                      <a:pt x="1540" y="1947"/>
                    </a:moveTo>
                    <a:cubicBezTo>
                      <a:pt x="1554" y="1944"/>
                      <a:pt x="1545" y="1963"/>
                      <a:pt x="1560" y="1959"/>
                    </a:cubicBezTo>
                    <a:cubicBezTo>
                      <a:pt x="1576" y="1952"/>
                      <a:pt x="1587" y="1940"/>
                      <a:pt x="1584" y="1915"/>
                    </a:cubicBezTo>
                    <a:cubicBezTo>
                      <a:pt x="1572" y="1915"/>
                      <a:pt x="1573" y="1902"/>
                      <a:pt x="1556" y="1907"/>
                    </a:cubicBezTo>
                    <a:cubicBezTo>
                      <a:pt x="1550" y="1920"/>
                      <a:pt x="1554" y="1942"/>
                      <a:pt x="1540" y="1947"/>
                    </a:cubicBezTo>
                    <a:close/>
                    <a:moveTo>
                      <a:pt x="4268" y="1927"/>
                    </a:moveTo>
                    <a:cubicBezTo>
                      <a:pt x="4268" y="1922"/>
                      <a:pt x="4269" y="1918"/>
                      <a:pt x="4276" y="1919"/>
                    </a:cubicBezTo>
                    <a:cubicBezTo>
                      <a:pt x="4277" y="1910"/>
                      <a:pt x="4273" y="1906"/>
                      <a:pt x="4264" y="1907"/>
                    </a:cubicBezTo>
                    <a:cubicBezTo>
                      <a:pt x="4263" y="1916"/>
                      <a:pt x="4255" y="1924"/>
                      <a:pt x="4268" y="1927"/>
                    </a:cubicBezTo>
                    <a:close/>
                    <a:moveTo>
                      <a:pt x="4724" y="1927"/>
                    </a:moveTo>
                    <a:cubicBezTo>
                      <a:pt x="4724" y="1919"/>
                      <a:pt x="4735" y="1922"/>
                      <a:pt x="4732" y="1911"/>
                    </a:cubicBezTo>
                    <a:cubicBezTo>
                      <a:pt x="4727" y="1911"/>
                      <a:pt x="4726" y="1906"/>
                      <a:pt x="4720" y="1907"/>
                    </a:cubicBezTo>
                    <a:cubicBezTo>
                      <a:pt x="4722" y="1913"/>
                      <a:pt x="4715" y="1928"/>
                      <a:pt x="4724" y="1927"/>
                    </a:cubicBezTo>
                    <a:close/>
                    <a:moveTo>
                      <a:pt x="4768" y="1919"/>
                    </a:moveTo>
                    <a:cubicBezTo>
                      <a:pt x="4776" y="1919"/>
                      <a:pt x="4771" y="1932"/>
                      <a:pt x="4780" y="1931"/>
                    </a:cubicBezTo>
                    <a:cubicBezTo>
                      <a:pt x="4781" y="1925"/>
                      <a:pt x="4787" y="1924"/>
                      <a:pt x="4788" y="1919"/>
                    </a:cubicBezTo>
                    <a:cubicBezTo>
                      <a:pt x="4782" y="1914"/>
                      <a:pt x="4771" y="1905"/>
                      <a:pt x="4768" y="1919"/>
                    </a:cubicBezTo>
                    <a:close/>
                    <a:moveTo>
                      <a:pt x="4856" y="1931"/>
                    </a:moveTo>
                    <a:cubicBezTo>
                      <a:pt x="4856" y="1924"/>
                      <a:pt x="4856" y="1918"/>
                      <a:pt x="4856" y="1911"/>
                    </a:cubicBezTo>
                    <a:cubicBezTo>
                      <a:pt x="4852" y="1911"/>
                      <a:pt x="4848" y="1911"/>
                      <a:pt x="4844" y="1911"/>
                    </a:cubicBezTo>
                    <a:cubicBezTo>
                      <a:pt x="4848" y="1918"/>
                      <a:pt x="4844" y="1932"/>
                      <a:pt x="4856" y="1931"/>
                    </a:cubicBezTo>
                    <a:close/>
                    <a:moveTo>
                      <a:pt x="1916" y="1923"/>
                    </a:moveTo>
                    <a:cubicBezTo>
                      <a:pt x="1891" y="1922"/>
                      <a:pt x="1884" y="1927"/>
                      <a:pt x="1864" y="1923"/>
                    </a:cubicBezTo>
                    <a:cubicBezTo>
                      <a:pt x="1842" y="1934"/>
                      <a:pt x="1853" y="1951"/>
                      <a:pt x="1844" y="1979"/>
                    </a:cubicBezTo>
                    <a:cubicBezTo>
                      <a:pt x="1836" y="2003"/>
                      <a:pt x="1800" y="2028"/>
                      <a:pt x="1824" y="2059"/>
                    </a:cubicBezTo>
                    <a:cubicBezTo>
                      <a:pt x="1829" y="2066"/>
                      <a:pt x="1848" y="2059"/>
                      <a:pt x="1848" y="2071"/>
                    </a:cubicBezTo>
                    <a:cubicBezTo>
                      <a:pt x="1842" y="2077"/>
                      <a:pt x="1825" y="2072"/>
                      <a:pt x="1828" y="2087"/>
                    </a:cubicBezTo>
                    <a:cubicBezTo>
                      <a:pt x="1839" y="2089"/>
                      <a:pt x="1839" y="2102"/>
                      <a:pt x="1844" y="2111"/>
                    </a:cubicBezTo>
                    <a:cubicBezTo>
                      <a:pt x="1866" y="2113"/>
                      <a:pt x="1864" y="2103"/>
                      <a:pt x="1876" y="2103"/>
                    </a:cubicBezTo>
                    <a:cubicBezTo>
                      <a:pt x="1867" y="2081"/>
                      <a:pt x="1882" y="2063"/>
                      <a:pt x="1884" y="2047"/>
                    </a:cubicBezTo>
                    <a:cubicBezTo>
                      <a:pt x="1885" y="2035"/>
                      <a:pt x="1870" y="2040"/>
                      <a:pt x="1876" y="2027"/>
                    </a:cubicBezTo>
                    <a:cubicBezTo>
                      <a:pt x="1884" y="2008"/>
                      <a:pt x="1901" y="2015"/>
                      <a:pt x="1936" y="2003"/>
                    </a:cubicBezTo>
                    <a:cubicBezTo>
                      <a:pt x="1938" y="1972"/>
                      <a:pt x="1935" y="1947"/>
                      <a:pt x="1916" y="1923"/>
                    </a:cubicBezTo>
                    <a:close/>
                    <a:moveTo>
                      <a:pt x="6116" y="1931"/>
                    </a:moveTo>
                    <a:cubicBezTo>
                      <a:pt x="6114" y="1947"/>
                      <a:pt x="6120" y="1956"/>
                      <a:pt x="6136" y="1955"/>
                    </a:cubicBezTo>
                    <a:cubicBezTo>
                      <a:pt x="6131" y="1937"/>
                      <a:pt x="6139" y="1941"/>
                      <a:pt x="6148" y="1927"/>
                    </a:cubicBezTo>
                    <a:cubicBezTo>
                      <a:pt x="6136" y="1930"/>
                      <a:pt x="6136" y="1920"/>
                      <a:pt x="6124" y="1923"/>
                    </a:cubicBezTo>
                    <a:cubicBezTo>
                      <a:pt x="6124" y="1928"/>
                      <a:pt x="6123" y="1932"/>
                      <a:pt x="6116" y="1931"/>
                    </a:cubicBezTo>
                    <a:close/>
                    <a:moveTo>
                      <a:pt x="4580" y="1943"/>
                    </a:moveTo>
                    <a:cubicBezTo>
                      <a:pt x="4597" y="1943"/>
                      <a:pt x="4577" y="1926"/>
                      <a:pt x="4564" y="1931"/>
                    </a:cubicBezTo>
                    <a:cubicBezTo>
                      <a:pt x="4564" y="1937"/>
                      <a:pt x="4562" y="1940"/>
                      <a:pt x="4560" y="1943"/>
                    </a:cubicBezTo>
                    <a:cubicBezTo>
                      <a:pt x="4573" y="1946"/>
                      <a:pt x="4572" y="1937"/>
                      <a:pt x="4580" y="1935"/>
                    </a:cubicBezTo>
                    <a:cubicBezTo>
                      <a:pt x="4580" y="1938"/>
                      <a:pt x="4580" y="1940"/>
                      <a:pt x="4580" y="1943"/>
                    </a:cubicBezTo>
                    <a:close/>
                    <a:moveTo>
                      <a:pt x="6120" y="1963"/>
                    </a:moveTo>
                    <a:cubicBezTo>
                      <a:pt x="6111" y="1954"/>
                      <a:pt x="6072" y="1937"/>
                      <a:pt x="6076" y="1943"/>
                    </a:cubicBezTo>
                    <a:cubicBezTo>
                      <a:pt x="6090" y="1950"/>
                      <a:pt x="6099" y="1962"/>
                      <a:pt x="6120" y="1963"/>
                    </a:cubicBezTo>
                    <a:close/>
                    <a:moveTo>
                      <a:pt x="6568" y="1955"/>
                    </a:moveTo>
                    <a:cubicBezTo>
                      <a:pt x="6589" y="1956"/>
                      <a:pt x="6595" y="1962"/>
                      <a:pt x="6600" y="1943"/>
                    </a:cubicBezTo>
                    <a:cubicBezTo>
                      <a:pt x="6587" y="1944"/>
                      <a:pt x="6565" y="1938"/>
                      <a:pt x="6568" y="1955"/>
                    </a:cubicBezTo>
                    <a:close/>
                    <a:moveTo>
                      <a:pt x="6280" y="1959"/>
                    </a:moveTo>
                    <a:cubicBezTo>
                      <a:pt x="6279" y="1970"/>
                      <a:pt x="6290" y="1971"/>
                      <a:pt x="6300" y="1971"/>
                    </a:cubicBezTo>
                    <a:cubicBezTo>
                      <a:pt x="6301" y="1958"/>
                      <a:pt x="6289" y="1950"/>
                      <a:pt x="6280" y="1959"/>
                    </a:cubicBezTo>
                    <a:close/>
                    <a:moveTo>
                      <a:pt x="6104" y="1995"/>
                    </a:moveTo>
                    <a:cubicBezTo>
                      <a:pt x="6111" y="1987"/>
                      <a:pt x="6104" y="1969"/>
                      <a:pt x="6092" y="1967"/>
                    </a:cubicBezTo>
                    <a:cubicBezTo>
                      <a:pt x="6086" y="1974"/>
                      <a:pt x="6094" y="1992"/>
                      <a:pt x="6104" y="1995"/>
                    </a:cubicBezTo>
                    <a:close/>
                    <a:moveTo>
                      <a:pt x="4444" y="1975"/>
                    </a:moveTo>
                    <a:cubicBezTo>
                      <a:pt x="4434" y="1977"/>
                      <a:pt x="4435" y="1968"/>
                      <a:pt x="4424" y="1971"/>
                    </a:cubicBezTo>
                    <a:cubicBezTo>
                      <a:pt x="4422" y="1983"/>
                      <a:pt x="4443" y="1987"/>
                      <a:pt x="4444" y="1975"/>
                    </a:cubicBezTo>
                    <a:close/>
                    <a:moveTo>
                      <a:pt x="6832" y="1979"/>
                    </a:moveTo>
                    <a:cubicBezTo>
                      <a:pt x="6839" y="1995"/>
                      <a:pt x="6849" y="2007"/>
                      <a:pt x="6864" y="2015"/>
                    </a:cubicBezTo>
                    <a:cubicBezTo>
                      <a:pt x="6869" y="1998"/>
                      <a:pt x="6859" y="1958"/>
                      <a:pt x="6832" y="1979"/>
                    </a:cubicBezTo>
                    <a:close/>
                    <a:moveTo>
                      <a:pt x="1568" y="1995"/>
                    </a:moveTo>
                    <a:cubicBezTo>
                      <a:pt x="1579" y="1995"/>
                      <a:pt x="1591" y="1997"/>
                      <a:pt x="1596" y="1991"/>
                    </a:cubicBezTo>
                    <a:cubicBezTo>
                      <a:pt x="1598" y="1970"/>
                      <a:pt x="1564" y="1978"/>
                      <a:pt x="1568" y="1995"/>
                    </a:cubicBezTo>
                    <a:close/>
                    <a:moveTo>
                      <a:pt x="6764" y="1991"/>
                    </a:moveTo>
                    <a:cubicBezTo>
                      <a:pt x="6766" y="1993"/>
                      <a:pt x="6783" y="2000"/>
                      <a:pt x="6784" y="1991"/>
                    </a:cubicBezTo>
                    <a:cubicBezTo>
                      <a:pt x="6781" y="1983"/>
                      <a:pt x="6766" y="1978"/>
                      <a:pt x="6764" y="1991"/>
                    </a:cubicBezTo>
                    <a:close/>
                    <a:moveTo>
                      <a:pt x="2900" y="2003"/>
                    </a:moveTo>
                    <a:cubicBezTo>
                      <a:pt x="2891" y="2004"/>
                      <a:pt x="2885" y="2002"/>
                      <a:pt x="2880" y="1999"/>
                    </a:cubicBezTo>
                    <a:cubicBezTo>
                      <a:pt x="2873" y="2018"/>
                      <a:pt x="2903" y="2021"/>
                      <a:pt x="2900" y="2003"/>
                    </a:cubicBezTo>
                    <a:close/>
                    <a:moveTo>
                      <a:pt x="4420" y="2003"/>
                    </a:moveTo>
                    <a:cubicBezTo>
                      <a:pt x="4428" y="2015"/>
                      <a:pt x="4432" y="2031"/>
                      <a:pt x="4444" y="2039"/>
                    </a:cubicBezTo>
                    <a:cubicBezTo>
                      <a:pt x="4439" y="2027"/>
                      <a:pt x="4445" y="2028"/>
                      <a:pt x="4444" y="2011"/>
                    </a:cubicBezTo>
                    <a:cubicBezTo>
                      <a:pt x="4433" y="2010"/>
                      <a:pt x="4429" y="1994"/>
                      <a:pt x="4420" y="2003"/>
                    </a:cubicBezTo>
                    <a:close/>
                    <a:moveTo>
                      <a:pt x="4856" y="2027"/>
                    </a:moveTo>
                    <a:cubicBezTo>
                      <a:pt x="4856" y="2022"/>
                      <a:pt x="4857" y="2018"/>
                      <a:pt x="4864" y="2019"/>
                    </a:cubicBezTo>
                    <a:cubicBezTo>
                      <a:pt x="4862" y="1998"/>
                      <a:pt x="4850" y="2002"/>
                      <a:pt x="4836" y="1999"/>
                    </a:cubicBezTo>
                    <a:cubicBezTo>
                      <a:pt x="4839" y="2012"/>
                      <a:pt x="4846" y="2021"/>
                      <a:pt x="4856" y="2027"/>
                    </a:cubicBezTo>
                    <a:close/>
                    <a:moveTo>
                      <a:pt x="1552" y="2051"/>
                    </a:moveTo>
                    <a:cubicBezTo>
                      <a:pt x="1539" y="2058"/>
                      <a:pt x="1546" y="2085"/>
                      <a:pt x="1516" y="2075"/>
                    </a:cubicBezTo>
                    <a:cubicBezTo>
                      <a:pt x="1517" y="2088"/>
                      <a:pt x="1505" y="2088"/>
                      <a:pt x="1508" y="2103"/>
                    </a:cubicBezTo>
                    <a:cubicBezTo>
                      <a:pt x="1520" y="2112"/>
                      <a:pt x="1543" y="2119"/>
                      <a:pt x="1536" y="2135"/>
                    </a:cubicBezTo>
                    <a:cubicBezTo>
                      <a:pt x="1570" y="2128"/>
                      <a:pt x="1563" y="2079"/>
                      <a:pt x="1608" y="2083"/>
                    </a:cubicBezTo>
                    <a:cubicBezTo>
                      <a:pt x="1604" y="2070"/>
                      <a:pt x="1614" y="2070"/>
                      <a:pt x="1624" y="2071"/>
                    </a:cubicBezTo>
                    <a:cubicBezTo>
                      <a:pt x="1616" y="2040"/>
                      <a:pt x="1557" y="2061"/>
                      <a:pt x="1568" y="2011"/>
                    </a:cubicBezTo>
                    <a:cubicBezTo>
                      <a:pt x="1563" y="2005"/>
                      <a:pt x="1551" y="2007"/>
                      <a:pt x="1540" y="2007"/>
                    </a:cubicBezTo>
                    <a:cubicBezTo>
                      <a:pt x="1538" y="2027"/>
                      <a:pt x="1546" y="2038"/>
                      <a:pt x="1552" y="2051"/>
                    </a:cubicBezTo>
                    <a:close/>
                    <a:moveTo>
                      <a:pt x="6272" y="2027"/>
                    </a:moveTo>
                    <a:cubicBezTo>
                      <a:pt x="6285" y="2029"/>
                      <a:pt x="6284" y="2019"/>
                      <a:pt x="6292" y="2027"/>
                    </a:cubicBezTo>
                    <a:cubicBezTo>
                      <a:pt x="6295" y="2015"/>
                      <a:pt x="6295" y="2019"/>
                      <a:pt x="6292" y="2007"/>
                    </a:cubicBezTo>
                    <a:cubicBezTo>
                      <a:pt x="6280" y="2009"/>
                      <a:pt x="6274" y="2015"/>
                      <a:pt x="6272" y="2027"/>
                    </a:cubicBezTo>
                    <a:close/>
                    <a:moveTo>
                      <a:pt x="4516" y="2023"/>
                    </a:moveTo>
                    <a:cubicBezTo>
                      <a:pt x="4528" y="2020"/>
                      <a:pt x="4524" y="2034"/>
                      <a:pt x="4536" y="2031"/>
                    </a:cubicBezTo>
                    <a:cubicBezTo>
                      <a:pt x="4537" y="2026"/>
                      <a:pt x="4542" y="2023"/>
                      <a:pt x="4540" y="2015"/>
                    </a:cubicBezTo>
                    <a:cubicBezTo>
                      <a:pt x="4532" y="2007"/>
                      <a:pt x="4519" y="2015"/>
                      <a:pt x="4516" y="2023"/>
                    </a:cubicBezTo>
                    <a:close/>
                    <a:moveTo>
                      <a:pt x="6820" y="2031"/>
                    </a:moveTo>
                    <a:cubicBezTo>
                      <a:pt x="6812" y="2023"/>
                      <a:pt x="6790" y="2008"/>
                      <a:pt x="6776" y="2019"/>
                    </a:cubicBezTo>
                    <a:cubicBezTo>
                      <a:pt x="6784" y="2027"/>
                      <a:pt x="6810" y="2038"/>
                      <a:pt x="6820" y="2031"/>
                    </a:cubicBezTo>
                    <a:close/>
                    <a:moveTo>
                      <a:pt x="3540" y="2039"/>
                    </a:moveTo>
                    <a:cubicBezTo>
                      <a:pt x="3543" y="2026"/>
                      <a:pt x="3533" y="2024"/>
                      <a:pt x="3524" y="2023"/>
                    </a:cubicBezTo>
                    <a:cubicBezTo>
                      <a:pt x="3524" y="2033"/>
                      <a:pt x="3530" y="2039"/>
                      <a:pt x="3540" y="2039"/>
                    </a:cubicBezTo>
                    <a:close/>
                    <a:moveTo>
                      <a:pt x="4112" y="2035"/>
                    </a:moveTo>
                    <a:cubicBezTo>
                      <a:pt x="4115" y="2042"/>
                      <a:pt x="4145" y="2042"/>
                      <a:pt x="4148" y="2035"/>
                    </a:cubicBezTo>
                    <a:cubicBezTo>
                      <a:pt x="4142" y="2029"/>
                      <a:pt x="4128" y="2038"/>
                      <a:pt x="4112" y="2035"/>
                    </a:cubicBezTo>
                    <a:close/>
                    <a:moveTo>
                      <a:pt x="5748" y="2055"/>
                    </a:moveTo>
                    <a:cubicBezTo>
                      <a:pt x="5756" y="2056"/>
                      <a:pt x="5757" y="2050"/>
                      <a:pt x="5764" y="2051"/>
                    </a:cubicBezTo>
                    <a:cubicBezTo>
                      <a:pt x="5765" y="2041"/>
                      <a:pt x="5765" y="2032"/>
                      <a:pt x="5756" y="2031"/>
                    </a:cubicBezTo>
                    <a:cubicBezTo>
                      <a:pt x="5761" y="2047"/>
                      <a:pt x="5743" y="2039"/>
                      <a:pt x="5748" y="2055"/>
                    </a:cubicBezTo>
                    <a:close/>
                    <a:moveTo>
                      <a:pt x="2072" y="2087"/>
                    </a:moveTo>
                    <a:cubicBezTo>
                      <a:pt x="2093" y="2088"/>
                      <a:pt x="2099" y="2074"/>
                      <a:pt x="2116" y="2071"/>
                    </a:cubicBezTo>
                    <a:cubicBezTo>
                      <a:pt x="2119" y="2059"/>
                      <a:pt x="2112" y="2056"/>
                      <a:pt x="2112" y="2047"/>
                    </a:cubicBezTo>
                    <a:cubicBezTo>
                      <a:pt x="2095" y="2049"/>
                      <a:pt x="2086" y="2044"/>
                      <a:pt x="2072" y="2043"/>
                    </a:cubicBezTo>
                    <a:cubicBezTo>
                      <a:pt x="2069" y="2063"/>
                      <a:pt x="2080" y="2072"/>
                      <a:pt x="2072" y="2087"/>
                    </a:cubicBezTo>
                    <a:close/>
                    <a:moveTo>
                      <a:pt x="2976" y="2071"/>
                    </a:moveTo>
                    <a:cubicBezTo>
                      <a:pt x="2971" y="2071"/>
                      <a:pt x="2967" y="2072"/>
                      <a:pt x="2968" y="2079"/>
                    </a:cubicBezTo>
                    <a:cubicBezTo>
                      <a:pt x="2974" y="2078"/>
                      <a:pt x="2983" y="2080"/>
                      <a:pt x="2984" y="2075"/>
                    </a:cubicBezTo>
                    <a:cubicBezTo>
                      <a:pt x="2977" y="2073"/>
                      <a:pt x="2985" y="2070"/>
                      <a:pt x="2984" y="2063"/>
                    </a:cubicBezTo>
                    <a:cubicBezTo>
                      <a:pt x="2979" y="2064"/>
                      <a:pt x="2973" y="2062"/>
                      <a:pt x="2972" y="2067"/>
                    </a:cubicBezTo>
                    <a:cubicBezTo>
                      <a:pt x="2974" y="2067"/>
                      <a:pt x="2977" y="2068"/>
                      <a:pt x="2976" y="2071"/>
                    </a:cubicBezTo>
                    <a:close/>
                    <a:moveTo>
                      <a:pt x="5280" y="2087"/>
                    </a:moveTo>
                    <a:cubicBezTo>
                      <a:pt x="5291" y="2084"/>
                      <a:pt x="5290" y="2093"/>
                      <a:pt x="5300" y="2091"/>
                    </a:cubicBezTo>
                    <a:cubicBezTo>
                      <a:pt x="5301" y="2073"/>
                      <a:pt x="5307" y="2066"/>
                      <a:pt x="5288" y="2063"/>
                    </a:cubicBezTo>
                    <a:cubicBezTo>
                      <a:pt x="5291" y="2077"/>
                      <a:pt x="5284" y="2080"/>
                      <a:pt x="5280" y="2087"/>
                    </a:cubicBezTo>
                    <a:close/>
                    <a:moveTo>
                      <a:pt x="5368" y="2075"/>
                    </a:moveTo>
                    <a:cubicBezTo>
                      <a:pt x="5368" y="2066"/>
                      <a:pt x="5351" y="2073"/>
                      <a:pt x="5344" y="2071"/>
                    </a:cubicBezTo>
                    <a:cubicBezTo>
                      <a:pt x="5342" y="2081"/>
                      <a:pt x="5370" y="2090"/>
                      <a:pt x="5368" y="2075"/>
                    </a:cubicBezTo>
                    <a:close/>
                    <a:moveTo>
                      <a:pt x="4952" y="2119"/>
                    </a:moveTo>
                    <a:cubicBezTo>
                      <a:pt x="4964" y="2117"/>
                      <a:pt x="4970" y="2111"/>
                      <a:pt x="4972" y="2099"/>
                    </a:cubicBezTo>
                    <a:cubicBezTo>
                      <a:pt x="4966" y="2089"/>
                      <a:pt x="4961" y="2078"/>
                      <a:pt x="4948" y="2075"/>
                    </a:cubicBezTo>
                    <a:cubicBezTo>
                      <a:pt x="4938" y="2096"/>
                      <a:pt x="4953" y="2103"/>
                      <a:pt x="4952" y="2119"/>
                    </a:cubicBezTo>
                    <a:close/>
                    <a:moveTo>
                      <a:pt x="5256" y="2103"/>
                    </a:moveTo>
                    <a:cubicBezTo>
                      <a:pt x="5269" y="2105"/>
                      <a:pt x="5267" y="2093"/>
                      <a:pt x="5272" y="2087"/>
                    </a:cubicBezTo>
                    <a:cubicBezTo>
                      <a:pt x="5266" y="2087"/>
                      <a:pt x="5263" y="2085"/>
                      <a:pt x="5260" y="2083"/>
                    </a:cubicBezTo>
                    <a:cubicBezTo>
                      <a:pt x="5257" y="2088"/>
                      <a:pt x="5255" y="2094"/>
                      <a:pt x="5256" y="2103"/>
                    </a:cubicBezTo>
                    <a:close/>
                    <a:moveTo>
                      <a:pt x="5504" y="2099"/>
                    </a:moveTo>
                    <a:cubicBezTo>
                      <a:pt x="5505" y="2089"/>
                      <a:pt x="5503" y="2082"/>
                      <a:pt x="5492" y="2083"/>
                    </a:cubicBezTo>
                    <a:cubicBezTo>
                      <a:pt x="5491" y="2093"/>
                      <a:pt x="5493" y="2100"/>
                      <a:pt x="5504" y="2099"/>
                    </a:cubicBezTo>
                    <a:close/>
                    <a:moveTo>
                      <a:pt x="6660" y="2151"/>
                    </a:moveTo>
                    <a:cubicBezTo>
                      <a:pt x="6652" y="2132"/>
                      <a:pt x="6657" y="2100"/>
                      <a:pt x="6640" y="2091"/>
                    </a:cubicBezTo>
                    <a:cubicBezTo>
                      <a:pt x="6648" y="2117"/>
                      <a:pt x="6643" y="2140"/>
                      <a:pt x="6660" y="2151"/>
                    </a:cubicBezTo>
                    <a:close/>
                    <a:moveTo>
                      <a:pt x="5780" y="2119"/>
                    </a:moveTo>
                    <a:cubicBezTo>
                      <a:pt x="5782" y="2110"/>
                      <a:pt x="5770" y="2095"/>
                      <a:pt x="5764" y="2107"/>
                    </a:cubicBezTo>
                    <a:cubicBezTo>
                      <a:pt x="5772" y="2109"/>
                      <a:pt x="5767" y="2123"/>
                      <a:pt x="5780" y="2119"/>
                    </a:cubicBezTo>
                    <a:close/>
                    <a:moveTo>
                      <a:pt x="5796" y="2123"/>
                    </a:moveTo>
                    <a:cubicBezTo>
                      <a:pt x="5814" y="2106"/>
                      <a:pt x="5808" y="2131"/>
                      <a:pt x="5828" y="2131"/>
                    </a:cubicBezTo>
                    <a:cubicBezTo>
                      <a:pt x="5837" y="2100"/>
                      <a:pt x="5795" y="2093"/>
                      <a:pt x="5796" y="2123"/>
                    </a:cubicBezTo>
                    <a:close/>
                    <a:moveTo>
                      <a:pt x="4964" y="2123"/>
                    </a:moveTo>
                    <a:cubicBezTo>
                      <a:pt x="4978" y="2115"/>
                      <a:pt x="4982" y="2125"/>
                      <a:pt x="4996" y="2127"/>
                    </a:cubicBezTo>
                    <a:cubicBezTo>
                      <a:pt x="5002" y="2103"/>
                      <a:pt x="4964" y="2109"/>
                      <a:pt x="4964" y="2123"/>
                    </a:cubicBezTo>
                    <a:close/>
                    <a:moveTo>
                      <a:pt x="2632" y="2123"/>
                    </a:moveTo>
                    <a:cubicBezTo>
                      <a:pt x="2633" y="2135"/>
                      <a:pt x="2646" y="2135"/>
                      <a:pt x="2656" y="2139"/>
                    </a:cubicBezTo>
                    <a:cubicBezTo>
                      <a:pt x="2660" y="2121"/>
                      <a:pt x="2638" y="2118"/>
                      <a:pt x="2632" y="2123"/>
                    </a:cubicBezTo>
                    <a:close/>
                    <a:moveTo>
                      <a:pt x="5024" y="2147"/>
                    </a:moveTo>
                    <a:cubicBezTo>
                      <a:pt x="5031" y="2145"/>
                      <a:pt x="5041" y="2145"/>
                      <a:pt x="5044" y="2139"/>
                    </a:cubicBezTo>
                    <a:cubicBezTo>
                      <a:pt x="5035" y="2137"/>
                      <a:pt x="5027" y="2114"/>
                      <a:pt x="5016" y="2127"/>
                    </a:cubicBezTo>
                    <a:cubicBezTo>
                      <a:pt x="5025" y="2128"/>
                      <a:pt x="5025" y="2137"/>
                      <a:pt x="5024" y="2147"/>
                    </a:cubicBezTo>
                    <a:close/>
                    <a:moveTo>
                      <a:pt x="5184" y="2147"/>
                    </a:moveTo>
                    <a:cubicBezTo>
                      <a:pt x="5190" y="2141"/>
                      <a:pt x="5191" y="2120"/>
                      <a:pt x="5176" y="2123"/>
                    </a:cubicBezTo>
                    <a:cubicBezTo>
                      <a:pt x="5176" y="2133"/>
                      <a:pt x="5178" y="2142"/>
                      <a:pt x="5184" y="2147"/>
                    </a:cubicBezTo>
                    <a:close/>
                    <a:moveTo>
                      <a:pt x="2060" y="2143"/>
                    </a:moveTo>
                    <a:cubicBezTo>
                      <a:pt x="2053" y="2162"/>
                      <a:pt x="2059" y="2174"/>
                      <a:pt x="2060" y="2195"/>
                    </a:cubicBezTo>
                    <a:cubicBezTo>
                      <a:pt x="2112" y="2206"/>
                      <a:pt x="2108" y="2161"/>
                      <a:pt x="2132" y="2143"/>
                    </a:cubicBezTo>
                    <a:cubicBezTo>
                      <a:pt x="2105" y="2147"/>
                      <a:pt x="2093" y="2134"/>
                      <a:pt x="2060" y="2143"/>
                    </a:cubicBezTo>
                    <a:close/>
                    <a:moveTo>
                      <a:pt x="3584" y="2159"/>
                    </a:moveTo>
                    <a:cubicBezTo>
                      <a:pt x="3590" y="2160"/>
                      <a:pt x="3605" y="2172"/>
                      <a:pt x="3608" y="2163"/>
                    </a:cubicBezTo>
                    <a:cubicBezTo>
                      <a:pt x="3598" y="2161"/>
                      <a:pt x="3591" y="2135"/>
                      <a:pt x="3580" y="2147"/>
                    </a:cubicBezTo>
                    <a:cubicBezTo>
                      <a:pt x="3585" y="2148"/>
                      <a:pt x="3584" y="2153"/>
                      <a:pt x="3584" y="2159"/>
                    </a:cubicBezTo>
                    <a:close/>
                    <a:moveTo>
                      <a:pt x="1720" y="2195"/>
                    </a:moveTo>
                    <a:cubicBezTo>
                      <a:pt x="1731" y="2254"/>
                      <a:pt x="1679" y="2295"/>
                      <a:pt x="1656" y="2299"/>
                    </a:cubicBezTo>
                    <a:cubicBezTo>
                      <a:pt x="1667" y="2296"/>
                      <a:pt x="1664" y="2307"/>
                      <a:pt x="1668" y="2311"/>
                    </a:cubicBezTo>
                    <a:cubicBezTo>
                      <a:pt x="1661" y="2311"/>
                      <a:pt x="1656" y="2312"/>
                      <a:pt x="1652" y="2315"/>
                    </a:cubicBezTo>
                    <a:cubicBezTo>
                      <a:pt x="1648" y="2328"/>
                      <a:pt x="1662" y="2323"/>
                      <a:pt x="1664" y="2331"/>
                    </a:cubicBezTo>
                    <a:cubicBezTo>
                      <a:pt x="1657" y="2333"/>
                      <a:pt x="1640" y="2326"/>
                      <a:pt x="1640" y="2335"/>
                    </a:cubicBezTo>
                    <a:cubicBezTo>
                      <a:pt x="1647" y="2347"/>
                      <a:pt x="1652" y="2391"/>
                      <a:pt x="1672" y="2403"/>
                    </a:cubicBezTo>
                    <a:cubicBezTo>
                      <a:pt x="1672" y="2408"/>
                      <a:pt x="1672" y="2414"/>
                      <a:pt x="1672" y="2419"/>
                    </a:cubicBezTo>
                    <a:cubicBezTo>
                      <a:pt x="1639" y="2422"/>
                      <a:pt x="1658" y="2469"/>
                      <a:pt x="1656" y="2491"/>
                    </a:cubicBezTo>
                    <a:cubicBezTo>
                      <a:pt x="1643" y="2495"/>
                      <a:pt x="1635" y="2505"/>
                      <a:pt x="1632" y="2519"/>
                    </a:cubicBezTo>
                    <a:cubicBezTo>
                      <a:pt x="1633" y="2538"/>
                      <a:pt x="1644" y="2547"/>
                      <a:pt x="1648" y="2563"/>
                    </a:cubicBezTo>
                    <a:cubicBezTo>
                      <a:pt x="1641" y="2565"/>
                      <a:pt x="1631" y="2565"/>
                      <a:pt x="1628" y="2571"/>
                    </a:cubicBezTo>
                    <a:cubicBezTo>
                      <a:pt x="1638" y="2573"/>
                      <a:pt x="1638" y="2582"/>
                      <a:pt x="1624" y="2579"/>
                    </a:cubicBezTo>
                    <a:cubicBezTo>
                      <a:pt x="1625" y="2591"/>
                      <a:pt x="1638" y="2591"/>
                      <a:pt x="1648" y="2595"/>
                    </a:cubicBezTo>
                    <a:cubicBezTo>
                      <a:pt x="1650" y="2584"/>
                      <a:pt x="1656" y="2576"/>
                      <a:pt x="1664" y="2571"/>
                    </a:cubicBezTo>
                    <a:cubicBezTo>
                      <a:pt x="1670" y="2581"/>
                      <a:pt x="1684" y="2583"/>
                      <a:pt x="1680" y="2603"/>
                    </a:cubicBezTo>
                    <a:cubicBezTo>
                      <a:pt x="1664" y="2605"/>
                      <a:pt x="1651" y="2609"/>
                      <a:pt x="1640" y="2615"/>
                    </a:cubicBezTo>
                    <a:cubicBezTo>
                      <a:pt x="1649" y="2633"/>
                      <a:pt x="1662" y="2646"/>
                      <a:pt x="1676" y="2659"/>
                    </a:cubicBezTo>
                    <a:cubicBezTo>
                      <a:pt x="1680" y="2640"/>
                      <a:pt x="1692" y="2605"/>
                      <a:pt x="1712" y="2627"/>
                    </a:cubicBezTo>
                    <a:cubicBezTo>
                      <a:pt x="1723" y="2617"/>
                      <a:pt x="1716" y="2608"/>
                      <a:pt x="1728" y="2603"/>
                    </a:cubicBezTo>
                    <a:cubicBezTo>
                      <a:pt x="1729" y="2590"/>
                      <a:pt x="1712" y="2595"/>
                      <a:pt x="1712" y="2583"/>
                    </a:cubicBezTo>
                    <a:cubicBezTo>
                      <a:pt x="1720" y="2584"/>
                      <a:pt x="1721" y="2578"/>
                      <a:pt x="1728" y="2579"/>
                    </a:cubicBezTo>
                    <a:cubicBezTo>
                      <a:pt x="1727" y="2532"/>
                      <a:pt x="1731" y="2498"/>
                      <a:pt x="1724" y="2455"/>
                    </a:cubicBezTo>
                    <a:cubicBezTo>
                      <a:pt x="1730" y="2455"/>
                      <a:pt x="1733" y="2457"/>
                      <a:pt x="1736" y="2459"/>
                    </a:cubicBezTo>
                    <a:cubicBezTo>
                      <a:pt x="1741" y="2446"/>
                      <a:pt x="1723" y="2456"/>
                      <a:pt x="1728" y="2443"/>
                    </a:cubicBezTo>
                    <a:cubicBezTo>
                      <a:pt x="1741" y="2446"/>
                      <a:pt x="1740" y="2437"/>
                      <a:pt x="1748" y="2435"/>
                    </a:cubicBezTo>
                    <a:cubicBezTo>
                      <a:pt x="1740" y="2415"/>
                      <a:pt x="1752" y="2415"/>
                      <a:pt x="1756" y="2399"/>
                    </a:cubicBezTo>
                    <a:cubicBezTo>
                      <a:pt x="1738" y="2376"/>
                      <a:pt x="1742" y="2343"/>
                      <a:pt x="1732" y="2327"/>
                    </a:cubicBezTo>
                    <a:cubicBezTo>
                      <a:pt x="1739" y="2322"/>
                      <a:pt x="1742" y="2313"/>
                      <a:pt x="1756" y="2315"/>
                    </a:cubicBezTo>
                    <a:cubicBezTo>
                      <a:pt x="1755" y="2296"/>
                      <a:pt x="1741" y="2290"/>
                      <a:pt x="1732" y="2279"/>
                    </a:cubicBezTo>
                    <a:cubicBezTo>
                      <a:pt x="1750" y="2279"/>
                      <a:pt x="1730" y="2267"/>
                      <a:pt x="1736" y="2255"/>
                    </a:cubicBezTo>
                    <a:cubicBezTo>
                      <a:pt x="1741" y="2256"/>
                      <a:pt x="1738" y="2249"/>
                      <a:pt x="1740" y="2247"/>
                    </a:cubicBezTo>
                    <a:cubicBezTo>
                      <a:pt x="1762" y="2226"/>
                      <a:pt x="1817" y="2216"/>
                      <a:pt x="1820" y="2179"/>
                    </a:cubicBezTo>
                    <a:cubicBezTo>
                      <a:pt x="1820" y="2173"/>
                      <a:pt x="1812" y="2156"/>
                      <a:pt x="1804" y="2147"/>
                    </a:cubicBezTo>
                    <a:cubicBezTo>
                      <a:pt x="1777" y="2169"/>
                      <a:pt x="1735" y="2165"/>
                      <a:pt x="1720" y="2195"/>
                    </a:cubicBezTo>
                    <a:close/>
                    <a:moveTo>
                      <a:pt x="2888" y="2179"/>
                    </a:moveTo>
                    <a:cubicBezTo>
                      <a:pt x="2896" y="2170"/>
                      <a:pt x="2882" y="2159"/>
                      <a:pt x="2872" y="2155"/>
                    </a:cubicBezTo>
                    <a:cubicBezTo>
                      <a:pt x="2873" y="2167"/>
                      <a:pt x="2879" y="2175"/>
                      <a:pt x="2888" y="2179"/>
                    </a:cubicBezTo>
                    <a:close/>
                    <a:moveTo>
                      <a:pt x="3832" y="2179"/>
                    </a:moveTo>
                    <a:cubicBezTo>
                      <a:pt x="3845" y="2181"/>
                      <a:pt x="3848" y="2170"/>
                      <a:pt x="3856" y="2179"/>
                    </a:cubicBezTo>
                    <a:cubicBezTo>
                      <a:pt x="3855" y="2164"/>
                      <a:pt x="3834" y="2169"/>
                      <a:pt x="3828" y="2159"/>
                    </a:cubicBezTo>
                    <a:cubicBezTo>
                      <a:pt x="3827" y="2168"/>
                      <a:pt x="3829" y="2174"/>
                      <a:pt x="3832" y="2179"/>
                    </a:cubicBezTo>
                    <a:close/>
                    <a:moveTo>
                      <a:pt x="1268" y="2179"/>
                    </a:moveTo>
                    <a:cubicBezTo>
                      <a:pt x="1260" y="2177"/>
                      <a:pt x="1257" y="2169"/>
                      <a:pt x="1244" y="2171"/>
                    </a:cubicBezTo>
                    <a:cubicBezTo>
                      <a:pt x="1241" y="2182"/>
                      <a:pt x="1264" y="2188"/>
                      <a:pt x="1268" y="2179"/>
                    </a:cubicBezTo>
                    <a:close/>
                    <a:moveTo>
                      <a:pt x="1212" y="2219"/>
                    </a:moveTo>
                    <a:cubicBezTo>
                      <a:pt x="1206" y="2220"/>
                      <a:pt x="1197" y="2218"/>
                      <a:pt x="1196" y="2223"/>
                    </a:cubicBezTo>
                    <a:cubicBezTo>
                      <a:pt x="1212" y="2221"/>
                      <a:pt x="1201" y="2245"/>
                      <a:pt x="1204" y="2255"/>
                    </a:cubicBezTo>
                    <a:cubicBezTo>
                      <a:pt x="1247" y="2248"/>
                      <a:pt x="1261" y="2279"/>
                      <a:pt x="1308" y="2283"/>
                    </a:cubicBezTo>
                    <a:cubicBezTo>
                      <a:pt x="1313" y="2268"/>
                      <a:pt x="1327" y="2262"/>
                      <a:pt x="1336" y="2251"/>
                    </a:cubicBezTo>
                    <a:cubicBezTo>
                      <a:pt x="1337" y="2210"/>
                      <a:pt x="1301" y="2206"/>
                      <a:pt x="1288" y="2179"/>
                    </a:cubicBezTo>
                    <a:cubicBezTo>
                      <a:pt x="1285" y="2214"/>
                      <a:pt x="1220" y="2189"/>
                      <a:pt x="1212" y="2219"/>
                    </a:cubicBezTo>
                    <a:close/>
                    <a:moveTo>
                      <a:pt x="2848" y="2187"/>
                    </a:moveTo>
                    <a:cubicBezTo>
                      <a:pt x="2863" y="2181"/>
                      <a:pt x="2856" y="2198"/>
                      <a:pt x="2868" y="2195"/>
                    </a:cubicBezTo>
                    <a:cubicBezTo>
                      <a:pt x="2868" y="2188"/>
                      <a:pt x="2869" y="2183"/>
                      <a:pt x="2872" y="2179"/>
                    </a:cubicBezTo>
                    <a:cubicBezTo>
                      <a:pt x="2861" y="2178"/>
                      <a:pt x="2852" y="2180"/>
                      <a:pt x="2848" y="2187"/>
                    </a:cubicBezTo>
                    <a:close/>
                    <a:moveTo>
                      <a:pt x="2500" y="2207"/>
                    </a:moveTo>
                    <a:cubicBezTo>
                      <a:pt x="2505" y="2208"/>
                      <a:pt x="2508" y="2213"/>
                      <a:pt x="2516" y="2211"/>
                    </a:cubicBezTo>
                    <a:cubicBezTo>
                      <a:pt x="2512" y="2204"/>
                      <a:pt x="2516" y="2190"/>
                      <a:pt x="2504" y="2191"/>
                    </a:cubicBezTo>
                    <a:cubicBezTo>
                      <a:pt x="2505" y="2199"/>
                      <a:pt x="2499" y="2200"/>
                      <a:pt x="2500" y="2207"/>
                    </a:cubicBezTo>
                    <a:close/>
                    <a:moveTo>
                      <a:pt x="5940" y="2227"/>
                    </a:moveTo>
                    <a:cubicBezTo>
                      <a:pt x="5950" y="2228"/>
                      <a:pt x="5953" y="2221"/>
                      <a:pt x="5956" y="2215"/>
                    </a:cubicBezTo>
                    <a:cubicBezTo>
                      <a:pt x="5938" y="2212"/>
                      <a:pt x="5949" y="2196"/>
                      <a:pt x="5928" y="2191"/>
                    </a:cubicBezTo>
                    <a:cubicBezTo>
                      <a:pt x="5924" y="2211"/>
                      <a:pt x="5945" y="2206"/>
                      <a:pt x="5940" y="2227"/>
                    </a:cubicBezTo>
                    <a:close/>
                    <a:moveTo>
                      <a:pt x="1456" y="2215"/>
                    </a:moveTo>
                    <a:cubicBezTo>
                      <a:pt x="1448" y="2213"/>
                      <a:pt x="1446" y="2206"/>
                      <a:pt x="1436" y="2207"/>
                    </a:cubicBezTo>
                    <a:cubicBezTo>
                      <a:pt x="1441" y="2220"/>
                      <a:pt x="1430" y="2217"/>
                      <a:pt x="1428" y="2223"/>
                    </a:cubicBezTo>
                    <a:cubicBezTo>
                      <a:pt x="1443" y="2226"/>
                      <a:pt x="1460" y="2226"/>
                      <a:pt x="1464" y="2239"/>
                    </a:cubicBezTo>
                    <a:cubicBezTo>
                      <a:pt x="1444" y="2236"/>
                      <a:pt x="1449" y="2259"/>
                      <a:pt x="1432" y="2259"/>
                    </a:cubicBezTo>
                    <a:cubicBezTo>
                      <a:pt x="1439" y="2282"/>
                      <a:pt x="1436" y="2295"/>
                      <a:pt x="1440" y="2315"/>
                    </a:cubicBezTo>
                    <a:cubicBezTo>
                      <a:pt x="1420" y="2328"/>
                      <a:pt x="1406" y="2317"/>
                      <a:pt x="1384" y="2323"/>
                    </a:cubicBezTo>
                    <a:cubicBezTo>
                      <a:pt x="1378" y="2338"/>
                      <a:pt x="1402" y="2324"/>
                      <a:pt x="1396" y="2339"/>
                    </a:cubicBezTo>
                    <a:cubicBezTo>
                      <a:pt x="1384" y="2344"/>
                      <a:pt x="1375" y="2352"/>
                      <a:pt x="1372" y="2367"/>
                    </a:cubicBezTo>
                    <a:cubicBezTo>
                      <a:pt x="1378" y="2378"/>
                      <a:pt x="1391" y="2359"/>
                      <a:pt x="1396" y="2371"/>
                    </a:cubicBezTo>
                    <a:cubicBezTo>
                      <a:pt x="1387" y="2372"/>
                      <a:pt x="1392" y="2389"/>
                      <a:pt x="1380" y="2387"/>
                    </a:cubicBezTo>
                    <a:cubicBezTo>
                      <a:pt x="1394" y="2424"/>
                      <a:pt x="1412" y="2488"/>
                      <a:pt x="1380" y="2503"/>
                    </a:cubicBezTo>
                    <a:cubicBezTo>
                      <a:pt x="1380" y="2519"/>
                      <a:pt x="1379" y="2536"/>
                      <a:pt x="1384" y="2547"/>
                    </a:cubicBezTo>
                    <a:cubicBezTo>
                      <a:pt x="1413" y="2553"/>
                      <a:pt x="1419" y="2525"/>
                      <a:pt x="1444" y="2539"/>
                    </a:cubicBezTo>
                    <a:cubicBezTo>
                      <a:pt x="1477" y="2502"/>
                      <a:pt x="1506" y="2454"/>
                      <a:pt x="1496" y="2395"/>
                    </a:cubicBezTo>
                    <a:cubicBezTo>
                      <a:pt x="1525" y="2397"/>
                      <a:pt x="1527" y="2372"/>
                      <a:pt x="1544" y="2363"/>
                    </a:cubicBezTo>
                    <a:cubicBezTo>
                      <a:pt x="1561" y="2375"/>
                      <a:pt x="1566" y="2347"/>
                      <a:pt x="1580" y="2343"/>
                    </a:cubicBezTo>
                    <a:cubicBezTo>
                      <a:pt x="1573" y="2300"/>
                      <a:pt x="1600" y="2314"/>
                      <a:pt x="1620" y="2303"/>
                    </a:cubicBezTo>
                    <a:cubicBezTo>
                      <a:pt x="1617" y="2279"/>
                      <a:pt x="1610" y="2273"/>
                      <a:pt x="1612" y="2255"/>
                    </a:cubicBezTo>
                    <a:cubicBezTo>
                      <a:pt x="1560" y="2227"/>
                      <a:pt x="1528" y="2183"/>
                      <a:pt x="1456" y="2215"/>
                    </a:cubicBezTo>
                    <a:close/>
                    <a:moveTo>
                      <a:pt x="2492" y="2235"/>
                    </a:moveTo>
                    <a:cubicBezTo>
                      <a:pt x="2478" y="2234"/>
                      <a:pt x="2469" y="2207"/>
                      <a:pt x="2460" y="2215"/>
                    </a:cubicBezTo>
                    <a:cubicBezTo>
                      <a:pt x="2467" y="2222"/>
                      <a:pt x="2488" y="2252"/>
                      <a:pt x="2492" y="2235"/>
                    </a:cubicBezTo>
                    <a:close/>
                    <a:moveTo>
                      <a:pt x="3772" y="2231"/>
                    </a:moveTo>
                    <a:cubicBezTo>
                      <a:pt x="3778" y="2232"/>
                      <a:pt x="3779" y="2238"/>
                      <a:pt x="3784" y="2239"/>
                    </a:cubicBezTo>
                    <a:cubicBezTo>
                      <a:pt x="3791" y="2233"/>
                      <a:pt x="3789" y="2214"/>
                      <a:pt x="3776" y="2215"/>
                    </a:cubicBezTo>
                    <a:cubicBezTo>
                      <a:pt x="3777" y="2223"/>
                      <a:pt x="3771" y="2224"/>
                      <a:pt x="3772" y="2231"/>
                    </a:cubicBezTo>
                    <a:close/>
                    <a:moveTo>
                      <a:pt x="5668" y="2235"/>
                    </a:moveTo>
                    <a:cubicBezTo>
                      <a:pt x="5668" y="2230"/>
                      <a:pt x="5668" y="2224"/>
                      <a:pt x="5668" y="2219"/>
                    </a:cubicBezTo>
                    <a:cubicBezTo>
                      <a:pt x="5664" y="2219"/>
                      <a:pt x="5660" y="2219"/>
                      <a:pt x="5656" y="2219"/>
                    </a:cubicBezTo>
                    <a:cubicBezTo>
                      <a:pt x="5655" y="2229"/>
                      <a:pt x="5655" y="2239"/>
                      <a:pt x="5668" y="2235"/>
                    </a:cubicBezTo>
                    <a:close/>
                    <a:moveTo>
                      <a:pt x="5704" y="2243"/>
                    </a:moveTo>
                    <a:cubicBezTo>
                      <a:pt x="5698" y="2234"/>
                      <a:pt x="5696" y="2222"/>
                      <a:pt x="5684" y="2219"/>
                    </a:cubicBezTo>
                    <a:cubicBezTo>
                      <a:pt x="5685" y="2233"/>
                      <a:pt x="5687" y="2245"/>
                      <a:pt x="5704" y="2243"/>
                    </a:cubicBezTo>
                    <a:close/>
                    <a:moveTo>
                      <a:pt x="3732" y="2251"/>
                    </a:moveTo>
                    <a:cubicBezTo>
                      <a:pt x="3749" y="2246"/>
                      <a:pt x="3737" y="2219"/>
                      <a:pt x="3720" y="2223"/>
                    </a:cubicBezTo>
                    <a:cubicBezTo>
                      <a:pt x="3721" y="2236"/>
                      <a:pt x="3716" y="2254"/>
                      <a:pt x="3732" y="2251"/>
                    </a:cubicBezTo>
                    <a:close/>
                    <a:moveTo>
                      <a:pt x="4920" y="2235"/>
                    </a:moveTo>
                    <a:cubicBezTo>
                      <a:pt x="4938" y="2250"/>
                      <a:pt x="4916" y="2279"/>
                      <a:pt x="4940" y="2287"/>
                    </a:cubicBezTo>
                    <a:cubicBezTo>
                      <a:pt x="4936" y="2270"/>
                      <a:pt x="4950" y="2270"/>
                      <a:pt x="4964" y="2271"/>
                    </a:cubicBezTo>
                    <a:cubicBezTo>
                      <a:pt x="4948" y="2260"/>
                      <a:pt x="4952" y="2252"/>
                      <a:pt x="4952" y="2239"/>
                    </a:cubicBezTo>
                    <a:cubicBezTo>
                      <a:pt x="4939" y="2253"/>
                      <a:pt x="4941" y="2219"/>
                      <a:pt x="4920" y="2235"/>
                    </a:cubicBezTo>
                    <a:close/>
                    <a:moveTo>
                      <a:pt x="3060" y="2247"/>
                    </a:moveTo>
                    <a:cubicBezTo>
                      <a:pt x="3065" y="2262"/>
                      <a:pt x="3087" y="2260"/>
                      <a:pt x="3096" y="2271"/>
                    </a:cubicBezTo>
                    <a:cubicBezTo>
                      <a:pt x="3101" y="2264"/>
                      <a:pt x="3112" y="2243"/>
                      <a:pt x="3096" y="2239"/>
                    </a:cubicBezTo>
                    <a:cubicBezTo>
                      <a:pt x="3087" y="2253"/>
                      <a:pt x="3070" y="2240"/>
                      <a:pt x="3060" y="2247"/>
                    </a:cubicBezTo>
                    <a:close/>
                    <a:moveTo>
                      <a:pt x="1996" y="2279"/>
                    </a:moveTo>
                    <a:cubicBezTo>
                      <a:pt x="1992" y="2279"/>
                      <a:pt x="1988" y="2279"/>
                      <a:pt x="1984" y="2279"/>
                    </a:cubicBezTo>
                    <a:cubicBezTo>
                      <a:pt x="1998" y="2302"/>
                      <a:pt x="1998" y="2307"/>
                      <a:pt x="1988" y="2331"/>
                    </a:cubicBezTo>
                    <a:cubicBezTo>
                      <a:pt x="1973" y="2331"/>
                      <a:pt x="1965" y="2337"/>
                      <a:pt x="1960" y="2347"/>
                    </a:cubicBezTo>
                    <a:cubicBezTo>
                      <a:pt x="1966" y="2350"/>
                      <a:pt x="1973" y="2353"/>
                      <a:pt x="1972" y="2363"/>
                    </a:cubicBezTo>
                    <a:cubicBezTo>
                      <a:pt x="1947" y="2376"/>
                      <a:pt x="1943" y="2406"/>
                      <a:pt x="1924" y="2419"/>
                    </a:cubicBezTo>
                    <a:cubicBezTo>
                      <a:pt x="1932" y="2417"/>
                      <a:pt x="1937" y="2437"/>
                      <a:pt x="1928" y="2439"/>
                    </a:cubicBezTo>
                    <a:cubicBezTo>
                      <a:pt x="1916" y="2440"/>
                      <a:pt x="1914" y="2424"/>
                      <a:pt x="1904" y="2435"/>
                    </a:cubicBezTo>
                    <a:cubicBezTo>
                      <a:pt x="1905" y="2453"/>
                      <a:pt x="1933" y="2443"/>
                      <a:pt x="1932" y="2463"/>
                    </a:cubicBezTo>
                    <a:cubicBezTo>
                      <a:pt x="1916" y="2458"/>
                      <a:pt x="1905" y="2469"/>
                      <a:pt x="1916" y="2479"/>
                    </a:cubicBezTo>
                    <a:cubicBezTo>
                      <a:pt x="1869" y="2485"/>
                      <a:pt x="1875" y="2522"/>
                      <a:pt x="1844" y="2539"/>
                    </a:cubicBezTo>
                    <a:cubicBezTo>
                      <a:pt x="1823" y="2576"/>
                      <a:pt x="1866" y="2596"/>
                      <a:pt x="1868" y="2619"/>
                    </a:cubicBezTo>
                    <a:cubicBezTo>
                      <a:pt x="1928" y="2646"/>
                      <a:pt x="1929" y="2576"/>
                      <a:pt x="1964" y="2579"/>
                    </a:cubicBezTo>
                    <a:cubicBezTo>
                      <a:pt x="1969" y="2559"/>
                      <a:pt x="1948" y="2546"/>
                      <a:pt x="1952" y="2523"/>
                    </a:cubicBezTo>
                    <a:cubicBezTo>
                      <a:pt x="1964" y="2519"/>
                      <a:pt x="1973" y="2512"/>
                      <a:pt x="1972" y="2495"/>
                    </a:cubicBezTo>
                    <a:cubicBezTo>
                      <a:pt x="1953" y="2480"/>
                      <a:pt x="1963" y="2455"/>
                      <a:pt x="1968" y="2447"/>
                    </a:cubicBezTo>
                    <a:cubicBezTo>
                      <a:pt x="2011" y="2439"/>
                      <a:pt x="2008" y="2368"/>
                      <a:pt x="2024" y="2339"/>
                    </a:cubicBezTo>
                    <a:cubicBezTo>
                      <a:pt x="2015" y="2340"/>
                      <a:pt x="2011" y="2336"/>
                      <a:pt x="2012" y="2327"/>
                    </a:cubicBezTo>
                    <a:cubicBezTo>
                      <a:pt x="2030" y="2324"/>
                      <a:pt x="2030" y="2315"/>
                      <a:pt x="2020" y="2303"/>
                    </a:cubicBezTo>
                    <a:cubicBezTo>
                      <a:pt x="2032" y="2306"/>
                      <a:pt x="2032" y="2296"/>
                      <a:pt x="2044" y="2299"/>
                    </a:cubicBezTo>
                    <a:cubicBezTo>
                      <a:pt x="2042" y="2285"/>
                      <a:pt x="2039" y="2272"/>
                      <a:pt x="2036" y="2259"/>
                    </a:cubicBezTo>
                    <a:cubicBezTo>
                      <a:pt x="2016" y="2262"/>
                      <a:pt x="2005" y="2255"/>
                      <a:pt x="1988" y="2255"/>
                    </a:cubicBezTo>
                    <a:cubicBezTo>
                      <a:pt x="1984" y="2272"/>
                      <a:pt x="1985" y="2271"/>
                      <a:pt x="1996" y="2279"/>
                    </a:cubicBezTo>
                    <a:close/>
                    <a:moveTo>
                      <a:pt x="4920" y="2275"/>
                    </a:moveTo>
                    <a:cubicBezTo>
                      <a:pt x="4922" y="2262"/>
                      <a:pt x="4910" y="2264"/>
                      <a:pt x="4904" y="2259"/>
                    </a:cubicBezTo>
                    <a:cubicBezTo>
                      <a:pt x="4902" y="2272"/>
                      <a:pt x="4907" y="2277"/>
                      <a:pt x="4920" y="2275"/>
                    </a:cubicBezTo>
                    <a:close/>
                    <a:moveTo>
                      <a:pt x="4384" y="2283"/>
                    </a:moveTo>
                    <a:cubicBezTo>
                      <a:pt x="4380" y="2276"/>
                      <a:pt x="4384" y="2262"/>
                      <a:pt x="4372" y="2263"/>
                    </a:cubicBezTo>
                    <a:cubicBezTo>
                      <a:pt x="4372" y="2273"/>
                      <a:pt x="4373" y="2284"/>
                      <a:pt x="4384" y="2283"/>
                    </a:cubicBezTo>
                    <a:close/>
                    <a:moveTo>
                      <a:pt x="2216" y="2295"/>
                    </a:moveTo>
                    <a:cubicBezTo>
                      <a:pt x="2206" y="2295"/>
                      <a:pt x="2203" y="2268"/>
                      <a:pt x="2192" y="2283"/>
                    </a:cubicBezTo>
                    <a:cubicBezTo>
                      <a:pt x="2195" y="2290"/>
                      <a:pt x="2207" y="2308"/>
                      <a:pt x="2216" y="2295"/>
                    </a:cubicBezTo>
                    <a:close/>
                    <a:moveTo>
                      <a:pt x="5436" y="2303"/>
                    </a:moveTo>
                    <a:cubicBezTo>
                      <a:pt x="5444" y="2306"/>
                      <a:pt x="5455" y="2300"/>
                      <a:pt x="5464" y="2299"/>
                    </a:cubicBezTo>
                    <a:cubicBezTo>
                      <a:pt x="5457" y="2298"/>
                      <a:pt x="5455" y="2292"/>
                      <a:pt x="5456" y="2283"/>
                    </a:cubicBezTo>
                    <a:cubicBezTo>
                      <a:pt x="5451" y="2283"/>
                      <a:pt x="5445" y="2283"/>
                      <a:pt x="5440" y="2283"/>
                    </a:cubicBezTo>
                    <a:cubicBezTo>
                      <a:pt x="5442" y="2293"/>
                      <a:pt x="5433" y="2292"/>
                      <a:pt x="5436" y="2303"/>
                    </a:cubicBezTo>
                    <a:close/>
                    <a:moveTo>
                      <a:pt x="5184" y="2291"/>
                    </a:moveTo>
                    <a:cubicBezTo>
                      <a:pt x="5169" y="2296"/>
                      <a:pt x="5152" y="2283"/>
                      <a:pt x="5148" y="2291"/>
                    </a:cubicBezTo>
                    <a:cubicBezTo>
                      <a:pt x="5159" y="2292"/>
                      <a:pt x="5178" y="2309"/>
                      <a:pt x="5184" y="2291"/>
                    </a:cubicBezTo>
                    <a:close/>
                    <a:moveTo>
                      <a:pt x="6504" y="2327"/>
                    </a:moveTo>
                    <a:cubicBezTo>
                      <a:pt x="6496" y="2328"/>
                      <a:pt x="6495" y="2322"/>
                      <a:pt x="6488" y="2323"/>
                    </a:cubicBezTo>
                    <a:cubicBezTo>
                      <a:pt x="6487" y="2331"/>
                      <a:pt x="6493" y="2332"/>
                      <a:pt x="6492" y="2339"/>
                    </a:cubicBezTo>
                    <a:cubicBezTo>
                      <a:pt x="6502" y="2340"/>
                      <a:pt x="6504" y="2333"/>
                      <a:pt x="6512" y="2331"/>
                    </a:cubicBezTo>
                    <a:cubicBezTo>
                      <a:pt x="6508" y="2315"/>
                      <a:pt x="6503" y="2300"/>
                      <a:pt x="6484" y="2299"/>
                    </a:cubicBezTo>
                    <a:cubicBezTo>
                      <a:pt x="6484" y="2315"/>
                      <a:pt x="6504" y="2311"/>
                      <a:pt x="6504" y="2327"/>
                    </a:cubicBezTo>
                    <a:close/>
                    <a:moveTo>
                      <a:pt x="1144" y="2327"/>
                    </a:moveTo>
                    <a:cubicBezTo>
                      <a:pt x="1149" y="2329"/>
                      <a:pt x="1153" y="2331"/>
                      <a:pt x="1156" y="2335"/>
                    </a:cubicBezTo>
                    <a:cubicBezTo>
                      <a:pt x="1138" y="2354"/>
                      <a:pt x="1119" y="2372"/>
                      <a:pt x="1100" y="2391"/>
                    </a:cubicBezTo>
                    <a:cubicBezTo>
                      <a:pt x="1106" y="2396"/>
                      <a:pt x="1110" y="2403"/>
                      <a:pt x="1120" y="2403"/>
                    </a:cubicBezTo>
                    <a:cubicBezTo>
                      <a:pt x="1130" y="2391"/>
                      <a:pt x="1142" y="2390"/>
                      <a:pt x="1152" y="2395"/>
                    </a:cubicBezTo>
                    <a:cubicBezTo>
                      <a:pt x="1157" y="2366"/>
                      <a:pt x="1184" y="2381"/>
                      <a:pt x="1196" y="2363"/>
                    </a:cubicBezTo>
                    <a:cubicBezTo>
                      <a:pt x="1171" y="2355"/>
                      <a:pt x="1193" y="2341"/>
                      <a:pt x="1192" y="2319"/>
                    </a:cubicBezTo>
                    <a:cubicBezTo>
                      <a:pt x="1186" y="2318"/>
                      <a:pt x="1185" y="2312"/>
                      <a:pt x="1180" y="2311"/>
                    </a:cubicBezTo>
                    <a:cubicBezTo>
                      <a:pt x="1172" y="2320"/>
                      <a:pt x="1154" y="2320"/>
                      <a:pt x="1144" y="2327"/>
                    </a:cubicBezTo>
                    <a:close/>
                    <a:moveTo>
                      <a:pt x="5064" y="2343"/>
                    </a:moveTo>
                    <a:cubicBezTo>
                      <a:pt x="5084" y="2345"/>
                      <a:pt x="5085" y="2368"/>
                      <a:pt x="5100" y="2375"/>
                    </a:cubicBezTo>
                    <a:cubicBezTo>
                      <a:pt x="5103" y="2359"/>
                      <a:pt x="5089" y="2332"/>
                      <a:pt x="5064" y="2323"/>
                    </a:cubicBezTo>
                    <a:cubicBezTo>
                      <a:pt x="5064" y="2330"/>
                      <a:pt x="5064" y="2336"/>
                      <a:pt x="5064" y="2343"/>
                    </a:cubicBezTo>
                    <a:close/>
                    <a:moveTo>
                      <a:pt x="4416" y="2327"/>
                    </a:moveTo>
                    <a:cubicBezTo>
                      <a:pt x="4411" y="2343"/>
                      <a:pt x="4394" y="2347"/>
                      <a:pt x="4384" y="2359"/>
                    </a:cubicBezTo>
                    <a:cubicBezTo>
                      <a:pt x="4385" y="2350"/>
                      <a:pt x="4381" y="2346"/>
                      <a:pt x="4372" y="2347"/>
                    </a:cubicBezTo>
                    <a:cubicBezTo>
                      <a:pt x="4372" y="2353"/>
                      <a:pt x="4373" y="2361"/>
                      <a:pt x="4364" y="2359"/>
                    </a:cubicBezTo>
                    <a:cubicBezTo>
                      <a:pt x="4353" y="2355"/>
                      <a:pt x="4356" y="2337"/>
                      <a:pt x="4336" y="2343"/>
                    </a:cubicBezTo>
                    <a:cubicBezTo>
                      <a:pt x="4340" y="2361"/>
                      <a:pt x="4364" y="2358"/>
                      <a:pt x="4356" y="2387"/>
                    </a:cubicBezTo>
                    <a:cubicBezTo>
                      <a:pt x="4351" y="2388"/>
                      <a:pt x="4348" y="2393"/>
                      <a:pt x="4340" y="2391"/>
                    </a:cubicBezTo>
                    <a:cubicBezTo>
                      <a:pt x="4345" y="2419"/>
                      <a:pt x="4324" y="2444"/>
                      <a:pt x="4340" y="2459"/>
                    </a:cubicBezTo>
                    <a:cubicBezTo>
                      <a:pt x="4319" y="2457"/>
                      <a:pt x="4329" y="2493"/>
                      <a:pt x="4332" y="2503"/>
                    </a:cubicBezTo>
                    <a:cubicBezTo>
                      <a:pt x="4321" y="2505"/>
                      <a:pt x="4322" y="2520"/>
                      <a:pt x="4308" y="2519"/>
                    </a:cubicBezTo>
                    <a:cubicBezTo>
                      <a:pt x="4296" y="2521"/>
                      <a:pt x="4292" y="2496"/>
                      <a:pt x="4284" y="2507"/>
                    </a:cubicBezTo>
                    <a:cubicBezTo>
                      <a:pt x="4297" y="2520"/>
                      <a:pt x="4279" y="2543"/>
                      <a:pt x="4288" y="2555"/>
                    </a:cubicBezTo>
                    <a:cubicBezTo>
                      <a:pt x="4268" y="2554"/>
                      <a:pt x="4265" y="2616"/>
                      <a:pt x="4232" y="2603"/>
                    </a:cubicBezTo>
                    <a:cubicBezTo>
                      <a:pt x="4224" y="2617"/>
                      <a:pt x="4226" y="2640"/>
                      <a:pt x="4204" y="2639"/>
                    </a:cubicBezTo>
                    <a:cubicBezTo>
                      <a:pt x="4212" y="2655"/>
                      <a:pt x="4216" y="2675"/>
                      <a:pt x="4228" y="2687"/>
                    </a:cubicBezTo>
                    <a:cubicBezTo>
                      <a:pt x="4222" y="2702"/>
                      <a:pt x="4205" y="2707"/>
                      <a:pt x="4200" y="2723"/>
                    </a:cubicBezTo>
                    <a:cubicBezTo>
                      <a:pt x="4224" y="2724"/>
                      <a:pt x="4219" y="2755"/>
                      <a:pt x="4220" y="2779"/>
                    </a:cubicBezTo>
                    <a:cubicBezTo>
                      <a:pt x="4200" y="2779"/>
                      <a:pt x="4196" y="2795"/>
                      <a:pt x="4184" y="2803"/>
                    </a:cubicBezTo>
                    <a:cubicBezTo>
                      <a:pt x="4193" y="2808"/>
                      <a:pt x="4192" y="2825"/>
                      <a:pt x="4196" y="2835"/>
                    </a:cubicBezTo>
                    <a:cubicBezTo>
                      <a:pt x="4180" y="2849"/>
                      <a:pt x="4169" y="2867"/>
                      <a:pt x="4160" y="2887"/>
                    </a:cubicBezTo>
                    <a:cubicBezTo>
                      <a:pt x="4179" y="2910"/>
                      <a:pt x="4176" y="2957"/>
                      <a:pt x="4148" y="2959"/>
                    </a:cubicBezTo>
                    <a:cubicBezTo>
                      <a:pt x="4147" y="2974"/>
                      <a:pt x="4159" y="2977"/>
                      <a:pt x="4168" y="2983"/>
                    </a:cubicBezTo>
                    <a:cubicBezTo>
                      <a:pt x="4155" y="3008"/>
                      <a:pt x="4171" y="3066"/>
                      <a:pt x="4136" y="3079"/>
                    </a:cubicBezTo>
                    <a:cubicBezTo>
                      <a:pt x="4152" y="3108"/>
                      <a:pt x="4128" y="3131"/>
                      <a:pt x="4144" y="3155"/>
                    </a:cubicBezTo>
                    <a:cubicBezTo>
                      <a:pt x="4128" y="3158"/>
                      <a:pt x="4133" y="3181"/>
                      <a:pt x="4112" y="3179"/>
                    </a:cubicBezTo>
                    <a:cubicBezTo>
                      <a:pt x="4101" y="3216"/>
                      <a:pt x="4127" y="3228"/>
                      <a:pt x="4136" y="3255"/>
                    </a:cubicBezTo>
                    <a:cubicBezTo>
                      <a:pt x="4116" y="3250"/>
                      <a:pt x="4127" y="3271"/>
                      <a:pt x="4128" y="3279"/>
                    </a:cubicBezTo>
                    <a:cubicBezTo>
                      <a:pt x="4117" y="3282"/>
                      <a:pt x="4118" y="3273"/>
                      <a:pt x="4108" y="3275"/>
                    </a:cubicBezTo>
                    <a:cubicBezTo>
                      <a:pt x="4126" y="3287"/>
                      <a:pt x="4141" y="3303"/>
                      <a:pt x="4144" y="3331"/>
                    </a:cubicBezTo>
                    <a:cubicBezTo>
                      <a:pt x="4158" y="3335"/>
                      <a:pt x="4166" y="3334"/>
                      <a:pt x="4176" y="3331"/>
                    </a:cubicBezTo>
                    <a:cubicBezTo>
                      <a:pt x="4183" y="3339"/>
                      <a:pt x="4177" y="3359"/>
                      <a:pt x="4196" y="3355"/>
                    </a:cubicBezTo>
                    <a:cubicBezTo>
                      <a:pt x="4199" y="3341"/>
                      <a:pt x="4190" y="3340"/>
                      <a:pt x="4192" y="3327"/>
                    </a:cubicBezTo>
                    <a:cubicBezTo>
                      <a:pt x="4206" y="3325"/>
                      <a:pt x="4206" y="3309"/>
                      <a:pt x="4228" y="3315"/>
                    </a:cubicBezTo>
                    <a:cubicBezTo>
                      <a:pt x="4218" y="3297"/>
                      <a:pt x="4198" y="3289"/>
                      <a:pt x="4188" y="3271"/>
                    </a:cubicBezTo>
                    <a:cubicBezTo>
                      <a:pt x="4197" y="3264"/>
                      <a:pt x="4193" y="3244"/>
                      <a:pt x="4212" y="3247"/>
                    </a:cubicBezTo>
                    <a:cubicBezTo>
                      <a:pt x="4206" y="3206"/>
                      <a:pt x="4198" y="3163"/>
                      <a:pt x="4220" y="3139"/>
                    </a:cubicBezTo>
                    <a:cubicBezTo>
                      <a:pt x="4221" y="3123"/>
                      <a:pt x="4220" y="3109"/>
                      <a:pt x="4212" y="3103"/>
                    </a:cubicBezTo>
                    <a:cubicBezTo>
                      <a:pt x="4225" y="3092"/>
                      <a:pt x="4225" y="3077"/>
                      <a:pt x="4212" y="3067"/>
                    </a:cubicBezTo>
                    <a:cubicBezTo>
                      <a:pt x="4231" y="3067"/>
                      <a:pt x="4229" y="3046"/>
                      <a:pt x="4244" y="3043"/>
                    </a:cubicBezTo>
                    <a:cubicBezTo>
                      <a:pt x="4231" y="3030"/>
                      <a:pt x="4237" y="3000"/>
                      <a:pt x="4252" y="3003"/>
                    </a:cubicBezTo>
                    <a:cubicBezTo>
                      <a:pt x="4233" y="2976"/>
                      <a:pt x="4271" y="2933"/>
                      <a:pt x="4248" y="2911"/>
                    </a:cubicBezTo>
                    <a:cubicBezTo>
                      <a:pt x="4287" y="2898"/>
                      <a:pt x="4264" y="2860"/>
                      <a:pt x="4288" y="2831"/>
                    </a:cubicBezTo>
                    <a:cubicBezTo>
                      <a:pt x="4275" y="2832"/>
                      <a:pt x="4269" y="2826"/>
                      <a:pt x="4268" y="2815"/>
                    </a:cubicBezTo>
                    <a:cubicBezTo>
                      <a:pt x="4296" y="2789"/>
                      <a:pt x="4292" y="2738"/>
                      <a:pt x="4288" y="2707"/>
                    </a:cubicBezTo>
                    <a:cubicBezTo>
                      <a:pt x="4303" y="2701"/>
                      <a:pt x="4309" y="2686"/>
                      <a:pt x="4328" y="2683"/>
                    </a:cubicBezTo>
                    <a:cubicBezTo>
                      <a:pt x="4330" y="2670"/>
                      <a:pt x="4319" y="2667"/>
                      <a:pt x="4332" y="2663"/>
                    </a:cubicBezTo>
                    <a:cubicBezTo>
                      <a:pt x="4344" y="2667"/>
                      <a:pt x="4345" y="2682"/>
                      <a:pt x="4360" y="2683"/>
                    </a:cubicBezTo>
                    <a:cubicBezTo>
                      <a:pt x="4358" y="2664"/>
                      <a:pt x="4372" y="2661"/>
                      <a:pt x="4372" y="2643"/>
                    </a:cubicBezTo>
                    <a:cubicBezTo>
                      <a:pt x="4360" y="2630"/>
                      <a:pt x="4360" y="2615"/>
                      <a:pt x="4340" y="2603"/>
                    </a:cubicBezTo>
                    <a:cubicBezTo>
                      <a:pt x="4362" y="2602"/>
                      <a:pt x="4367" y="2585"/>
                      <a:pt x="4384" y="2579"/>
                    </a:cubicBezTo>
                    <a:cubicBezTo>
                      <a:pt x="4385" y="2564"/>
                      <a:pt x="4383" y="2553"/>
                      <a:pt x="4380" y="2543"/>
                    </a:cubicBezTo>
                    <a:cubicBezTo>
                      <a:pt x="4394" y="2537"/>
                      <a:pt x="4397" y="2534"/>
                      <a:pt x="4408" y="2519"/>
                    </a:cubicBezTo>
                    <a:cubicBezTo>
                      <a:pt x="4424" y="2530"/>
                      <a:pt x="4439" y="2507"/>
                      <a:pt x="4452" y="2523"/>
                    </a:cubicBezTo>
                    <a:cubicBezTo>
                      <a:pt x="4451" y="2505"/>
                      <a:pt x="4445" y="2498"/>
                      <a:pt x="4464" y="2495"/>
                    </a:cubicBezTo>
                    <a:cubicBezTo>
                      <a:pt x="4456" y="2466"/>
                      <a:pt x="4472" y="2432"/>
                      <a:pt x="4480" y="2407"/>
                    </a:cubicBezTo>
                    <a:cubicBezTo>
                      <a:pt x="4461" y="2409"/>
                      <a:pt x="4464" y="2393"/>
                      <a:pt x="4472" y="2387"/>
                    </a:cubicBezTo>
                    <a:cubicBezTo>
                      <a:pt x="4434" y="2386"/>
                      <a:pt x="4455" y="2326"/>
                      <a:pt x="4416" y="2327"/>
                    </a:cubicBezTo>
                    <a:close/>
                    <a:moveTo>
                      <a:pt x="4816" y="2351"/>
                    </a:moveTo>
                    <a:cubicBezTo>
                      <a:pt x="4822" y="2336"/>
                      <a:pt x="4801" y="2329"/>
                      <a:pt x="4796" y="2339"/>
                    </a:cubicBezTo>
                    <a:cubicBezTo>
                      <a:pt x="4806" y="2339"/>
                      <a:pt x="4800" y="2356"/>
                      <a:pt x="4816" y="2351"/>
                    </a:cubicBezTo>
                    <a:close/>
                    <a:moveTo>
                      <a:pt x="6516" y="2347"/>
                    </a:moveTo>
                    <a:cubicBezTo>
                      <a:pt x="6515" y="2341"/>
                      <a:pt x="6506" y="2343"/>
                      <a:pt x="6500" y="2343"/>
                    </a:cubicBezTo>
                    <a:cubicBezTo>
                      <a:pt x="6491" y="2358"/>
                      <a:pt x="6520" y="2361"/>
                      <a:pt x="6516" y="2347"/>
                    </a:cubicBezTo>
                    <a:close/>
                    <a:moveTo>
                      <a:pt x="6352" y="2363"/>
                    </a:moveTo>
                    <a:cubicBezTo>
                      <a:pt x="6365" y="2360"/>
                      <a:pt x="6390" y="2380"/>
                      <a:pt x="6404" y="2359"/>
                    </a:cubicBezTo>
                    <a:cubicBezTo>
                      <a:pt x="6392" y="2352"/>
                      <a:pt x="6376" y="2350"/>
                      <a:pt x="6356" y="2351"/>
                    </a:cubicBezTo>
                    <a:cubicBezTo>
                      <a:pt x="6363" y="2362"/>
                      <a:pt x="6338" y="2359"/>
                      <a:pt x="6352" y="2363"/>
                    </a:cubicBezTo>
                    <a:close/>
                    <a:moveTo>
                      <a:pt x="6456" y="2363"/>
                    </a:moveTo>
                    <a:cubicBezTo>
                      <a:pt x="6442" y="2374"/>
                      <a:pt x="6426" y="2350"/>
                      <a:pt x="6416" y="2359"/>
                    </a:cubicBezTo>
                    <a:cubicBezTo>
                      <a:pt x="6427" y="2367"/>
                      <a:pt x="6446" y="2380"/>
                      <a:pt x="6456" y="2363"/>
                    </a:cubicBezTo>
                    <a:close/>
                    <a:moveTo>
                      <a:pt x="5088" y="2383"/>
                    </a:moveTo>
                    <a:cubicBezTo>
                      <a:pt x="5088" y="2373"/>
                      <a:pt x="5087" y="2362"/>
                      <a:pt x="5076" y="2363"/>
                    </a:cubicBezTo>
                    <a:cubicBezTo>
                      <a:pt x="5068" y="2371"/>
                      <a:pt x="5072" y="2387"/>
                      <a:pt x="5088" y="2383"/>
                    </a:cubicBezTo>
                    <a:close/>
                    <a:moveTo>
                      <a:pt x="3120" y="2431"/>
                    </a:moveTo>
                    <a:cubicBezTo>
                      <a:pt x="3147" y="2451"/>
                      <a:pt x="3117" y="2473"/>
                      <a:pt x="3092" y="2467"/>
                    </a:cubicBezTo>
                    <a:cubicBezTo>
                      <a:pt x="3097" y="2498"/>
                      <a:pt x="3135" y="2496"/>
                      <a:pt x="3152" y="2515"/>
                    </a:cubicBezTo>
                    <a:cubicBezTo>
                      <a:pt x="3154" y="2499"/>
                      <a:pt x="3137" y="2497"/>
                      <a:pt x="3152" y="2487"/>
                    </a:cubicBezTo>
                    <a:cubicBezTo>
                      <a:pt x="3165" y="2489"/>
                      <a:pt x="3170" y="2499"/>
                      <a:pt x="3180" y="2503"/>
                    </a:cubicBezTo>
                    <a:cubicBezTo>
                      <a:pt x="3185" y="2489"/>
                      <a:pt x="3186" y="2471"/>
                      <a:pt x="3192" y="2459"/>
                    </a:cubicBezTo>
                    <a:cubicBezTo>
                      <a:pt x="3185" y="2458"/>
                      <a:pt x="3179" y="2456"/>
                      <a:pt x="3176" y="2451"/>
                    </a:cubicBezTo>
                    <a:cubicBezTo>
                      <a:pt x="3190" y="2440"/>
                      <a:pt x="3193" y="2434"/>
                      <a:pt x="3212" y="2439"/>
                    </a:cubicBezTo>
                    <a:cubicBezTo>
                      <a:pt x="3218" y="2420"/>
                      <a:pt x="3245" y="2422"/>
                      <a:pt x="3240" y="2391"/>
                    </a:cubicBezTo>
                    <a:cubicBezTo>
                      <a:pt x="3195" y="2373"/>
                      <a:pt x="3153" y="2412"/>
                      <a:pt x="3120" y="2431"/>
                    </a:cubicBezTo>
                    <a:close/>
                    <a:moveTo>
                      <a:pt x="5880" y="2407"/>
                    </a:moveTo>
                    <a:cubicBezTo>
                      <a:pt x="5887" y="2405"/>
                      <a:pt x="5904" y="2412"/>
                      <a:pt x="5904" y="2403"/>
                    </a:cubicBezTo>
                    <a:cubicBezTo>
                      <a:pt x="5899" y="2397"/>
                      <a:pt x="5880" y="2396"/>
                      <a:pt x="5880" y="2407"/>
                    </a:cubicBezTo>
                    <a:close/>
                    <a:moveTo>
                      <a:pt x="5616" y="2419"/>
                    </a:moveTo>
                    <a:cubicBezTo>
                      <a:pt x="5626" y="2420"/>
                      <a:pt x="5635" y="2420"/>
                      <a:pt x="5636" y="2411"/>
                    </a:cubicBezTo>
                    <a:cubicBezTo>
                      <a:pt x="5623" y="2414"/>
                      <a:pt x="5624" y="2405"/>
                      <a:pt x="5616" y="2403"/>
                    </a:cubicBezTo>
                    <a:cubicBezTo>
                      <a:pt x="5616" y="2408"/>
                      <a:pt x="5616" y="2414"/>
                      <a:pt x="5616" y="2419"/>
                    </a:cubicBezTo>
                    <a:close/>
                    <a:moveTo>
                      <a:pt x="5400" y="2431"/>
                    </a:moveTo>
                    <a:cubicBezTo>
                      <a:pt x="5398" y="2418"/>
                      <a:pt x="5411" y="2420"/>
                      <a:pt x="5412" y="2411"/>
                    </a:cubicBezTo>
                    <a:cubicBezTo>
                      <a:pt x="5405" y="2413"/>
                      <a:pt x="5395" y="2399"/>
                      <a:pt x="5392" y="2411"/>
                    </a:cubicBezTo>
                    <a:cubicBezTo>
                      <a:pt x="5403" y="2409"/>
                      <a:pt x="5389" y="2433"/>
                      <a:pt x="5400" y="2431"/>
                    </a:cubicBezTo>
                    <a:close/>
                    <a:moveTo>
                      <a:pt x="4276" y="2439"/>
                    </a:moveTo>
                    <a:cubicBezTo>
                      <a:pt x="4278" y="2426"/>
                      <a:pt x="4271" y="2423"/>
                      <a:pt x="4264" y="2419"/>
                    </a:cubicBezTo>
                    <a:cubicBezTo>
                      <a:pt x="4263" y="2430"/>
                      <a:pt x="4264" y="2441"/>
                      <a:pt x="4276" y="2439"/>
                    </a:cubicBezTo>
                    <a:close/>
                    <a:moveTo>
                      <a:pt x="5112" y="2451"/>
                    </a:moveTo>
                    <a:cubicBezTo>
                      <a:pt x="5102" y="2442"/>
                      <a:pt x="5102" y="2423"/>
                      <a:pt x="5088" y="2419"/>
                    </a:cubicBezTo>
                    <a:cubicBezTo>
                      <a:pt x="5089" y="2437"/>
                      <a:pt x="5091" y="2454"/>
                      <a:pt x="5112" y="2451"/>
                    </a:cubicBezTo>
                    <a:close/>
                    <a:moveTo>
                      <a:pt x="2372" y="2763"/>
                    </a:moveTo>
                    <a:cubicBezTo>
                      <a:pt x="2367" y="2734"/>
                      <a:pt x="2357" y="2704"/>
                      <a:pt x="2392" y="2703"/>
                    </a:cubicBezTo>
                    <a:cubicBezTo>
                      <a:pt x="2398" y="2734"/>
                      <a:pt x="2428" y="2742"/>
                      <a:pt x="2452" y="2755"/>
                    </a:cubicBezTo>
                    <a:cubicBezTo>
                      <a:pt x="2447" y="2742"/>
                      <a:pt x="2465" y="2752"/>
                      <a:pt x="2460" y="2739"/>
                    </a:cubicBezTo>
                    <a:cubicBezTo>
                      <a:pt x="2421" y="2738"/>
                      <a:pt x="2414" y="2724"/>
                      <a:pt x="2400" y="2703"/>
                    </a:cubicBezTo>
                    <a:cubicBezTo>
                      <a:pt x="2403" y="2679"/>
                      <a:pt x="2417" y="2672"/>
                      <a:pt x="2408" y="2643"/>
                    </a:cubicBezTo>
                    <a:cubicBezTo>
                      <a:pt x="2426" y="2646"/>
                      <a:pt x="2424" y="2614"/>
                      <a:pt x="2420" y="2607"/>
                    </a:cubicBezTo>
                    <a:cubicBezTo>
                      <a:pt x="2460" y="2596"/>
                      <a:pt x="2474" y="2519"/>
                      <a:pt x="2440" y="2491"/>
                    </a:cubicBezTo>
                    <a:cubicBezTo>
                      <a:pt x="2457" y="2491"/>
                      <a:pt x="2459" y="2475"/>
                      <a:pt x="2464" y="2463"/>
                    </a:cubicBezTo>
                    <a:cubicBezTo>
                      <a:pt x="2454" y="2449"/>
                      <a:pt x="2426" y="2442"/>
                      <a:pt x="2412" y="2455"/>
                    </a:cubicBezTo>
                    <a:cubicBezTo>
                      <a:pt x="2413" y="2500"/>
                      <a:pt x="2379" y="2508"/>
                      <a:pt x="2372" y="2539"/>
                    </a:cubicBezTo>
                    <a:cubicBezTo>
                      <a:pt x="2361" y="2535"/>
                      <a:pt x="2355" y="2535"/>
                      <a:pt x="2344" y="2539"/>
                    </a:cubicBezTo>
                    <a:cubicBezTo>
                      <a:pt x="2352" y="2601"/>
                      <a:pt x="2339" y="2624"/>
                      <a:pt x="2316" y="2651"/>
                    </a:cubicBezTo>
                    <a:cubicBezTo>
                      <a:pt x="2330" y="2668"/>
                      <a:pt x="2316" y="2682"/>
                      <a:pt x="2312" y="2703"/>
                    </a:cubicBezTo>
                    <a:cubicBezTo>
                      <a:pt x="2314" y="2711"/>
                      <a:pt x="2328" y="2706"/>
                      <a:pt x="2324" y="2719"/>
                    </a:cubicBezTo>
                    <a:cubicBezTo>
                      <a:pt x="2319" y="2742"/>
                      <a:pt x="2306" y="2757"/>
                      <a:pt x="2284" y="2763"/>
                    </a:cubicBezTo>
                    <a:cubicBezTo>
                      <a:pt x="2293" y="2767"/>
                      <a:pt x="2291" y="2789"/>
                      <a:pt x="2300" y="2803"/>
                    </a:cubicBezTo>
                    <a:cubicBezTo>
                      <a:pt x="2283" y="2808"/>
                      <a:pt x="2267" y="2813"/>
                      <a:pt x="2256" y="2823"/>
                    </a:cubicBezTo>
                    <a:cubicBezTo>
                      <a:pt x="2262" y="2862"/>
                      <a:pt x="2201" y="2867"/>
                      <a:pt x="2184" y="2895"/>
                    </a:cubicBezTo>
                    <a:cubicBezTo>
                      <a:pt x="2196" y="2904"/>
                      <a:pt x="2195" y="2902"/>
                      <a:pt x="2188" y="2915"/>
                    </a:cubicBezTo>
                    <a:cubicBezTo>
                      <a:pt x="2194" y="2915"/>
                      <a:pt x="2197" y="2913"/>
                      <a:pt x="2200" y="2911"/>
                    </a:cubicBezTo>
                    <a:cubicBezTo>
                      <a:pt x="2199" y="2935"/>
                      <a:pt x="2213" y="2944"/>
                      <a:pt x="2220" y="2959"/>
                    </a:cubicBezTo>
                    <a:cubicBezTo>
                      <a:pt x="2207" y="2976"/>
                      <a:pt x="2205" y="3003"/>
                      <a:pt x="2196" y="3023"/>
                    </a:cubicBezTo>
                    <a:cubicBezTo>
                      <a:pt x="2206" y="3022"/>
                      <a:pt x="2215" y="3022"/>
                      <a:pt x="2220" y="3027"/>
                    </a:cubicBezTo>
                    <a:cubicBezTo>
                      <a:pt x="2225" y="3005"/>
                      <a:pt x="2237" y="3011"/>
                      <a:pt x="2240" y="2991"/>
                    </a:cubicBezTo>
                    <a:cubicBezTo>
                      <a:pt x="2255" y="2987"/>
                      <a:pt x="2261" y="2998"/>
                      <a:pt x="2268" y="2991"/>
                    </a:cubicBezTo>
                    <a:cubicBezTo>
                      <a:pt x="2281" y="2983"/>
                      <a:pt x="2256" y="2963"/>
                      <a:pt x="2280" y="2967"/>
                    </a:cubicBezTo>
                    <a:cubicBezTo>
                      <a:pt x="2268" y="2956"/>
                      <a:pt x="2268" y="2935"/>
                      <a:pt x="2268" y="2923"/>
                    </a:cubicBezTo>
                    <a:cubicBezTo>
                      <a:pt x="2280" y="2920"/>
                      <a:pt x="2289" y="2914"/>
                      <a:pt x="2296" y="2907"/>
                    </a:cubicBezTo>
                    <a:cubicBezTo>
                      <a:pt x="2296" y="2895"/>
                      <a:pt x="2286" y="2893"/>
                      <a:pt x="2284" y="2883"/>
                    </a:cubicBezTo>
                    <a:cubicBezTo>
                      <a:pt x="2294" y="2881"/>
                      <a:pt x="2296" y="2871"/>
                      <a:pt x="2308" y="2871"/>
                    </a:cubicBezTo>
                    <a:cubicBezTo>
                      <a:pt x="2301" y="2836"/>
                      <a:pt x="2324" y="2831"/>
                      <a:pt x="2348" y="2827"/>
                    </a:cubicBezTo>
                    <a:cubicBezTo>
                      <a:pt x="2343" y="2822"/>
                      <a:pt x="2334" y="2822"/>
                      <a:pt x="2324" y="2823"/>
                    </a:cubicBezTo>
                    <a:cubicBezTo>
                      <a:pt x="2318" y="2790"/>
                      <a:pt x="2334" y="2769"/>
                      <a:pt x="2372" y="2763"/>
                    </a:cubicBezTo>
                    <a:close/>
                    <a:moveTo>
                      <a:pt x="5300" y="2463"/>
                    </a:moveTo>
                    <a:cubicBezTo>
                      <a:pt x="5289" y="2462"/>
                      <a:pt x="5274" y="2444"/>
                      <a:pt x="5264" y="2455"/>
                    </a:cubicBezTo>
                    <a:cubicBezTo>
                      <a:pt x="5275" y="2456"/>
                      <a:pt x="5290" y="2474"/>
                      <a:pt x="5300" y="2463"/>
                    </a:cubicBezTo>
                    <a:close/>
                    <a:moveTo>
                      <a:pt x="1016" y="2587"/>
                    </a:moveTo>
                    <a:cubicBezTo>
                      <a:pt x="1030" y="2581"/>
                      <a:pt x="1051" y="2602"/>
                      <a:pt x="1072" y="2603"/>
                    </a:cubicBezTo>
                    <a:cubicBezTo>
                      <a:pt x="1100" y="2584"/>
                      <a:pt x="1101" y="2539"/>
                      <a:pt x="1132" y="2523"/>
                    </a:cubicBezTo>
                    <a:cubicBezTo>
                      <a:pt x="1117" y="2509"/>
                      <a:pt x="1144" y="2504"/>
                      <a:pt x="1144" y="2491"/>
                    </a:cubicBezTo>
                    <a:cubicBezTo>
                      <a:pt x="1132" y="2469"/>
                      <a:pt x="1105" y="2451"/>
                      <a:pt x="1076" y="2467"/>
                    </a:cubicBezTo>
                    <a:cubicBezTo>
                      <a:pt x="1071" y="2490"/>
                      <a:pt x="1093" y="2484"/>
                      <a:pt x="1088" y="2507"/>
                    </a:cubicBezTo>
                    <a:cubicBezTo>
                      <a:pt x="1073" y="2510"/>
                      <a:pt x="1069" y="2494"/>
                      <a:pt x="1060" y="2503"/>
                    </a:cubicBezTo>
                    <a:cubicBezTo>
                      <a:pt x="1043" y="2517"/>
                      <a:pt x="1046" y="2533"/>
                      <a:pt x="1036" y="2547"/>
                    </a:cubicBezTo>
                    <a:cubicBezTo>
                      <a:pt x="1031" y="2539"/>
                      <a:pt x="1011" y="2545"/>
                      <a:pt x="1004" y="2539"/>
                    </a:cubicBezTo>
                    <a:cubicBezTo>
                      <a:pt x="999" y="2556"/>
                      <a:pt x="1017" y="2550"/>
                      <a:pt x="1020" y="2559"/>
                    </a:cubicBezTo>
                    <a:cubicBezTo>
                      <a:pt x="1007" y="2558"/>
                      <a:pt x="1014" y="2584"/>
                      <a:pt x="1016" y="2587"/>
                    </a:cubicBezTo>
                    <a:close/>
                    <a:moveTo>
                      <a:pt x="5032" y="2483"/>
                    </a:moveTo>
                    <a:cubicBezTo>
                      <a:pt x="5031" y="2469"/>
                      <a:pt x="5027" y="2458"/>
                      <a:pt x="5012" y="2459"/>
                    </a:cubicBezTo>
                    <a:cubicBezTo>
                      <a:pt x="5009" y="2477"/>
                      <a:pt x="5021" y="2480"/>
                      <a:pt x="5032" y="2483"/>
                    </a:cubicBezTo>
                    <a:close/>
                    <a:moveTo>
                      <a:pt x="4020" y="2483"/>
                    </a:moveTo>
                    <a:cubicBezTo>
                      <a:pt x="4008" y="2473"/>
                      <a:pt x="3996" y="2488"/>
                      <a:pt x="3988" y="2475"/>
                    </a:cubicBezTo>
                    <a:cubicBezTo>
                      <a:pt x="3987" y="2496"/>
                      <a:pt x="4011" y="2490"/>
                      <a:pt x="4020" y="2483"/>
                    </a:cubicBezTo>
                    <a:close/>
                    <a:moveTo>
                      <a:pt x="5376" y="2487"/>
                    </a:moveTo>
                    <a:cubicBezTo>
                      <a:pt x="5368" y="2485"/>
                      <a:pt x="5366" y="2478"/>
                      <a:pt x="5356" y="2479"/>
                    </a:cubicBezTo>
                    <a:cubicBezTo>
                      <a:pt x="5351" y="2491"/>
                      <a:pt x="5373" y="2496"/>
                      <a:pt x="5376" y="2487"/>
                    </a:cubicBezTo>
                    <a:close/>
                    <a:moveTo>
                      <a:pt x="5592" y="2511"/>
                    </a:moveTo>
                    <a:cubicBezTo>
                      <a:pt x="5599" y="2511"/>
                      <a:pt x="5604" y="2510"/>
                      <a:pt x="5608" y="2507"/>
                    </a:cubicBezTo>
                    <a:cubicBezTo>
                      <a:pt x="5609" y="2497"/>
                      <a:pt x="5602" y="2494"/>
                      <a:pt x="5596" y="2491"/>
                    </a:cubicBezTo>
                    <a:cubicBezTo>
                      <a:pt x="5591" y="2504"/>
                      <a:pt x="5597" y="2502"/>
                      <a:pt x="5592" y="2511"/>
                    </a:cubicBezTo>
                    <a:close/>
                    <a:moveTo>
                      <a:pt x="4472" y="2527"/>
                    </a:moveTo>
                    <a:cubicBezTo>
                      <a:pt x="4483" y="2527"/>
                      <a:pt x="4496" y="2529"/>
                      <a:pt x="4496" y="2519"/>
                    </a:cubicBezTo>
                    <a:cubicBezTo>
                      <a:pt x="4491" y="2518"/>
                      <a:pt x="4485" y="2520"/>
                      <a:pt x="4484" y="2515"/>
                    </a:cubicBezTo>
                    <a:cubicBezTo>
                      <a:pt x="4485" y="2506"/>
                      <a:pt x="4483" y="2500"/>
                      <a:pt x="4476" y="2499"/>
                    </a:cubicBezTo>
                    <a:cubicBezTo>
                      <a:pt x="4478" y="2517"/>
                      <a:pt x="4464" y="2512"/>
                      <a:pt x="4472" y="2527"/>
                    </a:cubicBezTo>
                    <a:close/>
                    <a:moveTo>
                      <a:pt x="1012" y="2535"/>
                    </a:moveTo>
                    <a:cubicBezTo>
                      <a:pt x="1016" y="2523"/>
                      <a:pt x="986" y="2525"/>
                      <a:pt x="988" y="2527"/>
                    </a:cubicBezTo>
                    <a:cubicBezTo>
                      <a:pt x="995" y="2531"/>
                      <a:pt x="998" y="2538"/>
                      <a:pt x="1012" y="2535"/>
                    </a:cubicBezTo>
                    <a:close/>
                    <a:moveTo>
                      <a:pt x="3956" y="2531"/>
                    </a:moveTo>
                    <a:cubicBezTo>
                      <a:pt x="3972" y="2526"/>
                      <a:pt x="3993" y="2539"/>
                      <a:pt x="4012" y="2543"/>
                    </a:cubicBezTo>
                    <a:cubicBezTo>
                      <a:pt x="4007" y="2520"/>
                      <a:pt x="3969" y="2518"/>
                      <a:pt x="3956" y="2531"/>
                    </a:cubicBezTo>
                    <a:close/>
                    <a:moveTo>
                      <a:pt x="1348" y="2559"/>
                    </a:moveTo>
                    <a:cubicBezTo>
                      <a:pt x="1345" y="2565"/>
                      <a:pt x="1345" y="2574"/>
                      <a:pt x="1332" y="2571"/>
                    </a:cubicBezTo>
                    <a:cubicBezTo>
                      <a:pt x="1331" y="2580"/>
                      <a:pt x="1333" y="2586"/>
                      <a:pt x="1336" y="2591"/>
                    </a:cubicBezTo>
                    <a:cubicBezTo>
                      <a:pt x="1320" y="2589"/>
                      <a:pt x="1322" y="2606"/>
                      <a:pt x="1316" y="2615"/>
                    </a:cubicBezTo>
                    <a:cubicBezTo>
                      <a:pt x="1328" y="2619"/>
                      <a:pt x="1333" y="2630"/>
                      <a:pt x="1344" y="2635"/>
                    </a:cubicBezTo>
                    <a:cubicBezTo>
                      <a:pt x="1362" y="2613"/>
                      <a:pt x="1371" y="2582"/>
                      <a:pt x="1392" y="2563"/>
                    </a:cubicBezTo>
                    <a:cubicBezTo>
                      <a:pt x="1384" y="2562"/>
                      <a:pt x="1384" y="2552"/>
                      <a:pt x="1376" y="2551"/>
                    </a:cubicBezTo>
                    <a:cubicBezTo>
                      <a:pt x="1383" y="2570"/>
                      <a:pt x="1353" y="2563"/>
                      <a:pt x="1348" y="2559"/>
                    </a:cubicBezTo>
                    <a:close/>
                    <a:moveTo>
                      <a:pt x="5784" y="2583"/>
                    </a:moveTo>
                    <a:cubicBezTo>
                      <a:pt x="5792" y="2582"/>
                      <a:pt x="5793" y="2588"/>
                      <a:pt x="5800" y="2587"/>
                    </a:cubicBezTo>
                    <a:cubicBezTo>
                      <a:pt x="5807" y="2578"/>
                      <a:pt x="5793" y="2565"/>
                      <a:pt x="5784" y="2559"/>
                    </a:cubicBezTo>
                    <a:cubicBezTo>
                      <a:pt x="5784" y="2567"/>
                      <a:pt x="5784" y="2575"/>
                      <a:pt x="5784" y="2583"/>
                    </a:cubicBezTo>
                    <a:close/>
                    <a:moveTo>
                      <a:pt x="5284" y="2583"/>
                    </a:moveTo>
                    <a:cubicBezTo>
                      <a:pt x="5291" y="2577"/>
                      <a:pt x="5294" y="2567"/>
                      <a:pt x="5304" y="2563"/>
                    </a:cubicBezTo>
                    <a:cubicBezTo>
                      <a:pt x="5287" y="2559"/>
                      <a:pt x="5268" y="2578"/>
                      <a:pt x="5284" y="2583"/>
                    </a:cubicBezTo>
                    <a:close/>
                    <a:moveTo>
                      <a:pt x="3084" y="2571"/>
                    </a:moveTo>
                    <a:cubicBezTo>
                      <a:pt x="3082" y="2590"/>
                      <a:pt x="3099" y="2591"/>
                      <a:pt x="3100" y="2607"/>
                    </a:cubicBezTo>
                    <a:cubicBezTo>
                      <a:pt x="3087" y="2606"/>
                      <a:pt x="3082" y="2595"/>
                      <a:pt x="3064" y="2599"/>
                    </a:cubicBezTo>
                    <a:cubicBezTo>
                      <a:pt x="3054" y="2605"/>
                      <a:pt x="3053" y="2620"/>
                      <a:pt x="3032" y="2615"/>
                    </a:cubicBezTo>
                    <a:cubicBezTo>
                      <a:pt x="3032" y="2619"/>
                      <a:pt x="3032" y="2623"/>
                      <a:pt x="3032" y="2627"/>
                    </a:cubicBezTo>
                    <a:cubicBezTo>
                      <a:pt x="3034" y="2627"/>
                      <a:pt x="3037" y="2628"/>
                      <a:pt x="3036" y="2631"/>
                    </a:cubicBezTo>
                    <a:cubicBezTo>
                      <a:pt x="3049" y="2635"/>
                      <a:pt x="3044" y="2621"/>
                      <a:pt x="3052" y="2619"/>
                    </a:cubicBezTo>
                    <a:cubicBezTo>
                      <a:pt x="3054" y="2632"/>
                      <a:pt x="3049" y="2638"/>
                      <a:pt x="3048" y="2647"/>
                    </a:cubicBezTo>
                    <a:cubicBezTo>
                      <a:pt x="3053" y="2653"/>
                      <a:pt x="3068" y="2649"/>
                      <a:pt x="3068" y="2659"/>
                    </a:cubicBezTo>
                    <a:cubicBezTo>
                      <a:pt x="3061" y="2663"/>
                      <a:pt x="3058" y="2670"/>
                      <a:pt x="3044" y="2667"/>
                    </a:cubicBezTo>
                    <a:cubicBezTo>
                      <a:pt x="3043" y="2688"/>
                      <a:pt x="3032" y="2697"/>
                      <a:pt x="3024" y="2711"/>
                    </a:cubicBezTo>
                    <a:cubicBezTo>
                      <a:pt x="3034" y="2734"/>
                      <a:pt x="3034" y="2768"/>
                      <a:pt x="3048" y="2787"/>
                    </a:cubicBezTo>
                    <a:cubicBezTo>
                      <a:pt x="3026" y="2786"/>
                      <a:pt x="3038" y="2811"/>
                      <a:pt x="3008" y="2811"/>
                    </a:cubicBezTo>
                    <a:cubicBezTo>
                      <a:pt x="3007" y="2837"/>
                      <a:pt x="2988" y="2857"/>
                      <a:pt x="2968" y="2851"/>
                    </a:cubicBezTo>
                    <a:cubicBezTo>
                      <a:pt x="2968" y="2860"/>
                      <a:pt x="2958" y="2876"/>
                      <a:pt x="2944" y="2867"/>
                    </a:cubicBezTo>
                    <a:cubicBezTo>
                      <a:pt x="2963" y="2933"/>
                      <a:pt x="2935" y="2973"/>
                      <a:pt x="2964" y="3015"/>
                    </a:cubicBezTo>
                    <a:cubicBezTo>
                      <a:pt x="2947" y="3024"/>
                      <a:pt x="2962" y="3063"/>
                      <a:pt x="2924" y="3059"/>
                    </a:cubicBezTo>
                    <a:cubicBezTo>
                      <a:pt x="2929" y="3063"/>
                      <a:pt x="2928" y="3094"/>
                      <a:pt x="2916" y="3095"/>
                    </a:cubicBezTo>
                    <a:cubicBezTo>
                      <a:pt x="2920" y="3125"/>
                      <a:pt x="2924" y="3153"/>
                      <a:pt x="2948" y="3171"/>
                    </a:cubicBezTo>
                    <a:cubicBezTo>
                      <a:pt x="2949" y="3187"/>
                      <a:pt x="2942" y="3194"/>
                      <a:pt x="2932" y="3199"/>
                    </a:cubicBezTo>
                    <a:cubicBezTo>
                      <a:pt x="2936" y="3203"/>
                      <a:pt x="2947" y="3200"/>
                      <a:pt x="2944" y="3211"/>
                    </a:cubicBezTo>
                    <a:cubicBezTo>
                      <a:pt x="2959" y="3199"/>
                      <a:pt x="2955" y="3211"/>
                      <a:pt x="2972" y="3215"/>
                    </a:cubicBezTo>
                    <a:cubicBezTo>
                      <a:pt x="2982" y="3203"/>
                      <a:pt x="2967" y="3191"/>
                      <a:pt x="2980" y="3183"/>
                    </a:cubicBezTo>
                    <a:cubicBezTo>
                      <a:pt x="2975" y="3179"/>
                      <a:pt x="2965" y="3179"/>
                      <a:pt x="2964" y="3171"/>
                    </a:cubicBezTo>
                    <a:cubicBezTo>
                      <a:pt x="2974" y="3173"/>
                      <a:pt x="2973" y="3164"/>
                      <a:pt x="2984" y="3167"/>
                    </a:cubicBezTo>
                    <a:cubicBezTo>
                      <a:pt x="2984" y="3152"/>
                      <a:pt x="2970" y="3152"/>
                      <a:pt x="2964" y="3143"/>
                    </a:cubicBezTo>
                    <a:cubicBezTo>
                      <a:pt x="2989" y="3143"/>
                      <a:pt x="2971" y="3143"/>
                      <a:pt x="2972" y="3127"/>
                    </a:cubicBezTo>
                    <a:cubicBezTo>
                      <a:pt x="3009" y="3127"/>
                      <a:pt x="3019" y="3081"/>
                      <a:pt x="3044" y="3083"/>
                    </a:cubicBezTo>
                    <a:cubicBezTo>
                      <a:pt x="3041" y="3042"/>
                      <a:pt x="3035" y="3023"/>
                      <a:pt x="3016" y="2995"/>
                    </a:cubicBezTo>
                    <a:cubicBezTo>
                      <a:pt x="3016" y="2956"/>
                      <a:pt x="3033" y="2899"/>
                      <a:pt x="3024" y="2859"/>
                    </a:cubicBezTo>
                    <a:cubicBezTo>
                      <a:pt x="3048" y="2857"/>
                      <a:pt x="3037" y="2836"/>
                      <a:pt x="3060" y="2839"/>
                    </a:cubicBezTo>
                    <a:cubicBezTo>
                      <a:pt x="3066" y="2821"/>
                      <a:pt x="3046" y="2829"/>
                      <a:pt x="3048" y="2815"/>
                    </a:cubicBezTo>
                    <a:cubicBezTo>
                      <a:pt x="3075" y="2807"/>
                      <a:pt x="3068" y="2792"/>
                      <a:pt x="3052" y="2779"/>
                    </a:cubicBezTo>
                    <a:cubicBezTo>
                      <a:pt x="3062" y="2770"/>
                      <a:pt x="3075" y="2783"/>
                      <a:pt x="3080" y="2775"/>
                    </a:cubicBezTo>
                    <a:cubicBezTo>
                      <a:pt x="3071" y="2774"/>
                      <a:pt x="3071" y="2765"/>
                      <a:pt x="3072" y="2755"/>
                    </a:cubicBezTo>
                    <a:cubicBezTo>
                      <a:pt x="3094" y="2753"/>
                      <a:pt x="3098" y="2733"/>
                      <a:pt x="3116" y="2727"/>
                    </a:cubicBezTo>
                    <a:cubicBezTo>
                      <a:pt x="3107" y="2705"/>
                      <a:pt x="3121" y="2695"/>
                      <a:pt x="3136" y="2687"/>
                    </a:cubicBezTo>
                    <a:cubicBezTo>
                      <a:pt x="3135" y="2665"/>
                      <a:pt x="3130" y="2658"/>
                      <a:pt x="3140" y="2643"/>
                    </a:cubicBezTo>
                    <a:cubicBezTo>
                      <a:pt x="3134" y="2634"/>
                      <a:pt x="3130" y="2648"/>
                      <a:pt x="3128" y="2639"/>
                    </a:cubicBezTo>
                    <a:cubicBezTo>
                      <a:pt x="3145" y="2634"/>
                      <a:pt x="3125" y="2622"/>
                      <a:pt x="3132" y="2619"/>
                    </a:cubicBezTo>
                    <a:cubicBezTo>
                      <a:pt x="3155" y="2622"/>
                      <a:pt x="3156" y="2603"/>
                      <a:pt x="3172" y="2599"/>
                    </a:cubicBezTo>
                    <a:cubicBezTo>
                      <a:pt x="3179" y="2560"/>
                      <a:pt x="3103" y="2578"/>
                      <a:pt x="3084" y="2571"/>
                    </a:cubicBezTo>
                    <a:close/>
                    <a:moveTo>
                      <a:pt x="4992" y="2587"/>
                    </a:moveTo>
                    <a:cubicBezTo>
                      <a:pt x="4976" y="2590"/>
                      <a:pt x="4978" y="2574"/>
                      <a:pt x="4960" y="2579"/>
                    </a:cubicBezTo>
                    <a:cubicBezTo>
                      <a:pt x="4959" y="2591"/>
                      <a:pt x="4986" y="2595"/>
                      <a:pt x="4992" y="2587"/>
                    </a:cubicBezTo>
                    <a:close/>
                    <a:moveTo>
                      <a:pt x="2588" y="2615"/>
                    </a:moveTo>
                    <a:cubicBezTo>
                      <a:pt x="2614" y="2622"/>
                      <a:pt x="2596" y="2648"/>
                      <a:pt x="2608" y="2671"/>
                    </a:cubicBezTo>
                    <a:cubicBezTo>
                      <a:pt x="2559" y="2679"/>
                      <a:pt x="2530" y="2707"/>
                      <a:pt x="2528" y="2763"/>
                    </a:cubicBezTo>
                    <a:cubicBezTo>
                      <a:pt x="2503" y="2762"/>
                      <a:pt x="2516" y="2781"/>
                      <a:pt x="2508" y="2799"/>
                    </a:cubicBezTo>
                    <a:cubicBezTo>
                      <a:pt x="2498" y="2821"/>
                      <a:pt x="2477" y="2828"/>
                      <a:pt x="2476" y="2839"/>
                    </a:cubicBezTo>
                    <a:cubicBezTo>
                      <a:pt x="2476" y="2845"/>
                      <a:pt x="2509" y="2877"/>
                      <a:pt x="2488" y="2891"/>
                    </a:cubicBezTo>
                    <a:cubicBezTo>
                      <a:pt x="2482" y="2891"/>
                      <a:pt x="2479" y="2889"/>
                      <a:pt x="2476" y="2887"/>
                    </a:cubicBezTo>
                    <a:cubicBezTo>
                      <a:pt x="2466" y="2912"/>
                      <a:pt x="2487" y="2918"/>
                      <a:pt x="2468" y="2931"/>
                    </a:cubicBezTo>
                    <a:cubicBezTo>
                      <a:pt x="2528" y="2951"/>
                      <a:pt x="2523" y="2883"/>
                      <a:pt x="2556" y="2863"/>
                    </a:cubicBezTo>
                    <a:cubicBezTo>
                      <a:pt x="2556" y="2854"/>
                      <a:pt x="2549" y="2851"/>
                      <a:pt x="2552" y="2839"/>
                    </a:cubicBezTo>
                    <a:cubicBezTo>
                      <a:pt x="2539" y="2841"/>
                      <a:pt x="2534" y="2836"/>
                      <a:pt x="2536" y="2823"/>
                    </a:cubicBezTo>
                    <a:cubicBezTo>
                      <a:pt x="2559" y="2822"/>
                      <a:pt x="2588" y="2808"/>
                      <a:pt x="2604" y="2823"/>
                    </a:cubicBezTo>
                    <a:cubicBezTo>
                      <a:pt x="2611" y="2816"/>
                      <a:pt x="2609" y="2797"/>
                      <a:pt x="2600" y="2795"/>
                    </a:cubicBezTo>
                    <a:cubicBezTo>
                      <a:pt x="2614" y="2778"/>
                      <a:pt x="2610" y="2746"/>
                      <a:pt x="2608" y="2727"/>
                    </a:cubicBezTo>
                    <a:cubicBezTo>
                      <a:pt x="2620" y="2727"/>
                      <a:pt x="2624" y="2711"/>
                      <a:pt x="2616" y="2703"/>
                    </a:cubicBezTo>
                    <a:cubicBezTo>
                      <a:pt x="2626" y="2703"/>
                      <a:pt x="2628" y="2696"/>
                      <a:pt x="2636" y="2703"/>
                    </a:cubicBezTo>
                    <a:cubicBezTo>
                      <a:pt x="2621" y="2676"/>
                      <a:pt x="2657" y="2673"/>
                      <a:pt x="2660" y="2651"/>
                    </a:cubicBezTo>
                    <a:cubicBezTo>
                      <a:pt x="2647" y="2646"/>
                      <a:pt x="2657" y="2664"/>
                      <a:pt x="2644" y="2659"/>
                    </a:cubicBezTo>
                    <a:cubicBezTo>
                      <a:pt x="2647" y="2633"/>
                      <a:pt x="2634" y="2624"/>
                      <a:pt x="2636" y="2599"/>
                    </a:cubicBezTo>
                    <a:cubicBezTo>
                      <a:pt x="2619" y="2594"/>
                      <a:pt x="2616" y="2598"/>
                      <a:pt x="2596" y="2595"/>
                    </a:cubicBezTo>
                    <a:cubicBezTo>
                      <a:pt x="2592" y="2604"/>
                      <a:pt x="2597" y="2606"/>
                      <a:pt x="2588" y="2615"/>
                    </a:cubicBezTo>
                    <a:close/>
                    <a:moveTo>
                      <a:pt x="5468" y="2643"/>
                    </a:moveTo>
                    <a:cubicBezTo>
                      <a:pt x="5487" y="2646"/>
                      <a:pt x="5511" y="2664"/>
                      <a:pt x="5532" y="2651"/>
                    </a:cubicBezTo>
                    <a:cubicBezTo>
                      <a:pt x="5499" y="2652"/>
                      <a:pt x="5490" y="2629"/>
                      <a:pt x="5468" y="2619"/>
                    </a:cubicBezTo>
                    <a:cubicBezTo>
                      <a:pt x="5461" y="2626"/>
                      <a:pt x="5471" y="2629"/>
                      <a:pt x="5468" y="2643"/>
                    </a:cubicBezTo>
                    <a:close/>
                    <a:moveTo>
                      <a:pt x="5732" y="2635"/>
                    </a:moveTo>
                    <a:cubicBezTo>
                      <a:pt x="5721" y="2633"/>
                      <a:pt x="5715" y="2625"/>
                      <a:pt x="5704" y="2623"/>
                    </a:cubicBezTo>
                    <a:cubicBezTo>
                      <a:pt x="5702" y="2636"/>
                      <a:pt x="5727" y="2643"/>
                      <a:pt x="5732" y="2635"/>
                    </a:cubicBezTo>
                    <a:close/>
                    <a:moveTo>
                      <a:pt x="4620" y="2663"/>
                    </a:moveTo>
                    <a:cubicBezTo>
                      <a:pt x="4620" y="2649"/>
                      <a:pt x="4621" y="2635"/>
                      <a:pt x="4612" y="2631"/>
                    </a:cubicBezTo>
                    <a:cubicBezTo>
                      <a:pt x="4611" y="2645"/>
                      <a:pt x="4613" y="2657"/>
                      <a:pt x="4620" y="2663"/>
                    </a:cubicBezTo>
                    <a:close/>
                    <a:moveTo>
                      <a:pt x="3624" y="2679"/>
                    </a:moveTo>
                    <a:cubicBezTo>
                      <a:pt x="3624" y="2661"/>
                      <a:pt x="3620" y="2646"/>
                      <a:pt x="3608" y="2639"/>
                    </a:cubicBezTo>
                    <a:cubicBezTo>
                      <a:pt x="3609" y="2657"/>
                      <a:pt x="3612" y="2672"/>
                      <a:pt x="3624" y="2679"/>
                    </a:cubicBezTo>
                    <a:close/>
                    <a:moveTo>
                      <a:pt x="4168" y="2651"/>
                    </a:moveTo>
                    <a:cubicBezTo>
                      <a:pt x="4177" y="2653"/>
                      <a:pt x="4190" y="2660"/>
                      <a:pt x="4192" y="2647"/>
                    </a:cubicBezTo>
                    <a:cubicBezTo>
                      <a:pt x="4186" y="2640"/>
                      <a:pt x="4171" y="2643"/>
                      <a:pt x="4168" y="2651"/>
                    </a:cubicBezTo>
                    <a:close/>
                    <a:moveTo>
                      <a:pt x="1216" y="2835"/>
                    </a:moveTo>
                    <a:cubicBezTo>
                      <a:pt x="1221" y="2860"/>
                      <a:pt x="1206" y="2865"/>
                      <a:pt x="1188" y="2867"/>
                    </a:cubicBezTo>
                    <a:cubicBezTo>
                      <a:pt x="1198" y="2888"/>
                      <a:pt x="1176" y="2898"/>
                      <a:pt x="1196" y="2911"/>
                    </a:cubicBezTo>
                    <a:cubicBezTo>
                      <a:pt x="1174" y="2909"/>
                      <a:pt x="1185" y="2940"/>
                      <a:pt x="1156" y="2931"/>
                    </a:cubicBezTo>
                    <a:cubicBezTo>
                      <a:pt x="1158" y="2945"/>
                      <a:pt x="1162" y="2954"/>
                      <a:pt x="1152" y="2963"/>
                    </a:cubicBezTo>
                    <a:cubicBezTo>
                      <a:pt x="1144" y="2965"/>
                      <a:pt x="1126" y="2958"/>
                      <a:pt x="1124" y="2967"/>
                    </a:cubicBezTo>
                    <a:cubicBezTo>
                      <a:pt x="1131" y="2968"/>
                      <a:pt x="1137" y="2970"/>
                      <a:pt x="1140" y="2975"/>
                    </a:cubicBezTo>
                    <a:cubicBezTo>
                      <a:pt x="1122" y="2993"/>
                      <a:pt x="1164" y="3032"/>
                      <a:pt x="1128" y="3047"/>
                    </a:cubicBezTo>
                    <a:cubicBezTo>
                      <a:pt x="1135" y="3049"/>
                      <a:pt x="1145" y="3049"/>
                      <a:pt x="1148" y="3055"/>
                    </a:cubicBezTo>
                    <a:cubicBezTo>
                      <a:pt x="1149" y="3069"/>
                      <a:pt x="1141" y="3074"/>
                      <a:pt x="1140" y="3087"/>
                    </a:cubicBezTo>
                    <a:cubicBezTo>
                      <a:pt x="1151" y="3115"/>
                      <a:pt x="1190" y="3117"/>
                      <a:pt x="1168" y="3151"/>
                    </a:cubicBezTo>
                    <a:cubicBezTo>
                      <a:pt x="1173" y="3155"/>
                      <a:pt x="1180" y="3158"/>
                      <a:pt x="1184" y="3163"/>
                    </a:cubicBezTo>
                    <a:cubicBezTo>
                      <a:pt x="1176" y="3170"/>
                      <a:pt x="1172" y="3172"/>
                      <a:pt x="1160" y="3167"/>
                    </a:cubicBezTo>
                    <a:cubicBezTo>
                      <a:pt x="1156" y="3187"/>
                      <a:pt x="1133" y="3188"/>
                      <a:pt x="1128" y="3207"/>
                    </a:cubicBezTo>
                    <a:cubicBezTo>
                      <a:pt x="1137" y="3208"/>
                      <a:pt x="1143" y="3213"/>
                      <a:pt x="1156" y="3211"/>
                    </a:cubicBezTo>
                    <a:cubicBezTo>
                      <a:pt x="1153" y="3225"/>
                      <a:pt x="1162" y="3226"/>
                      <a:pt x="1160" y="3239"/>
                    </a:cubicBezTo>
                    <a:cubicBezTo>
                      <a:pt x="1149" y="3240"/>
                      <a:pt x="1143" y="3246"/>
                      <a:pt x="1132" y="3247"/>
                    </a:cubicBezTo>
                    <a:cubicBezTo>
                      <a:pt x="1132" y="3241"/>
                      <a:pt x="1122" y="3244"/>
                      <a:pt x="1124" y="3235"/>
                    </a:cubicBezTo>
                    <a:cubicBezTo>
                      <a:pt x="1068" y="3256"/>
                      <a:pt x="1085" y="3184"/>
                      <a:pt x="1036" y="3187"/>
                    </a:cubicBezTo>
                    <a:cubicBezTo>
                      <a:pt x="1023" y="3213"/>
                      <a:pt x="1035" y="3239"/>
                      <a:pt x="1024" y="3267"/>
                    </a:cubicBezTo>
                    <a:cubicBezTo>
                      <a:pt x="1041" y="3261"/>
                      <a:pt x="1036" y="3252"/>
                      <a:pt x="1040" y="3239"/>
                    </a:cubicBezTo>
                    <a:cubicBezTo>
                      <a:pt x="1050" y="3241"/>
                      <a:pt x="1063" y="3225"/>
                      <a:pt x="1068" y="3235"/>
                    </a:cubicBezTo>
                    <a:cubicBezTo>
                      <a:pt x="1055" y="3243"/>
                      <a:pt x="1053" y="3252"/>
                      <a:pt x="1040" y="3251"/>
                    </a:cubicBezTo>
                    <a:cubicBezTo>
                      <a:pt x="1042" y="3258"/>
                      <a:pt x="1059" y="3251"/>
                      <a:pt x="1060" y="3259"/>
                    </a:cubicBezTo>
                    <a:cubicBezTo>
                      <a:pt x="1052" y="3263"/>
                      <a:pt x="1044" y="3267"/>
                      <a:pt x="1036" y="3271"/>
                    </a:cubicBezTo>
                    <a:cubicBezTo>
                      <a:pt x="1044" y="3293"/>
                      <a:pt x="1068" y="3301"/>
                      <a:pt x="1072" y="3327"/>
                    </a:cubicBezTo>
                    <a:cubicBezTo>
                      <a:pt x="1066" y="3329"/>
                      <a:pt x="1062" y="3333"/>
                      <a:pt x="1056" y="3335"/>
                    </a:cubicBezTo>
                    <a:cubicBezTo>
                      <a:pt x="1059" y="3348"/>
                      <a:pt x="1061" y="3362"/>
                      <a:pt x="1068" y="3371"/>
                    </a:cubicBezTo>
                    <a:cubicBezTo>
                      <a:pt x="1054" y="3388"/>
                      <a:pt x="1055" y="3390"/>
                      <a:pt x="1056" y="3419"/>
                    </a:cubicBezTo>
                    <a:cubicBezTo>
                      <a:pt x="1030" y="3422"/>
                      <a:pt x="1027" y="3456"/>
                      <a:pt x="996" y="3443"/>
                    </a:cubicBezTo>
                    <a:cubicBezTo>
                      <a:pt x="989" y="3450"/>
                      <a:pt x="998" y="3455"/>
                      <a:pt x="1000" y="3463"/>
                    </a:cubicBezTo>
                    <a:cubicBezTo>
                      <a:pt x="990" y="3469"/>
                      <a:pt x="986" y="3481"/>
                      <a:pt x="980" y="3491"/>
                    </a:cubicBezTo>
                    <a:cubicBezTo>
                      <a:pt x="985" y="3492"/>
                      <a:pt x="984" y="3497"/>
                      <a:pt x="984" y="3503"/>
                    </a:cubicBezTo>
                    <a:cubicBezTo>
                      <a:pt x="944" y="3529"/>
                      <a:pt x="961" y="3604"/>
                      <a:pt x="936" y="3639"/>
                    </a:cubicBezTo>
                    <a:cubicBezTo>
                      <a:pt x="942" y="3655"/>
                      <a:pt x="954" y="3664"/>
                      <a:pt x="960" y="3679"/>
                    </a:cubicBezTo>
                    <a:cubicBezTo>
                      <a:pt x="957" y="3705"/>
                      <a:pt x="930" y="3708"/>
                      <a:pt x="916" y="3723"/>
                    </a:cubicBezTo>
                    <a:cubicBezTo>
                      <a:pt x="914" y="3745"/>
                      <a:pt x="932" y="3758"/>
                      <a:pt x="924" y="3775"/>
                    </a:cubicBezTo>
                    <a:cubicBezTo>
                      <a:pt x="916" y="3766"/>
                      <a:pt x="913" y="3777"/>
                      <a:pt x="900" y="3775"/>
                    </a:cubicBezTo>
                    <a:cubicBezTo>
                      <a:pt x="891" y="3794"/>
                      <a:pt x="880" y="3811"/>
                      <a:pt x="888" y="3827"/>
                    </a:cubicBezTo>
                    <a:cubicBezTo>
                      <a:pt x="901" y="3816"/>
                      <a:pt x="938" y="3836"/>
                      <a:pt x="944" y="3803"/>
                    </a:cubicBezTo>
                    <a:cubicBezTo>
                      <a:pt x="971" y="3804"/>
                      <a:pt x="984" y="3789"/>
                      <a:pt x="1016" y="3795"/>
                    </a:cubicBezTo>
                    <a:cubicBezTo>
                      <a:pt x="1008" y="3776"/>
                      <a:pt x="994" y="3763"/>
                      <a:pt x="980" y="3751"/>
                    </a:cubicBezTo>
                    <a:cubicBezTo>
                      <a:pt x="987" y="3738"/>
                      <a:pt x="978" y="3733"/>
                      <a:pt x="980" y="3715"/>
                    </a:cubicBezTo>
                    <a:cubicBezTo>
                      <a:pt x="1049" y="3697"/>
                      <a:pt x="1052" y="3634"/>
                      <a:pt x="1052" y="3579"/>
                    </a:cubicBezTo>
                    <a:cubicBezTo>
                      <a:pt x="1046" y="3578"/>
                      <a:pt x="1037" y="3580"/>
                      <a:pt x="1036" y="3575"/>
                    </a:cubicBezTo>
                    <a:cubicBezTo>
                      <a:pt x="1054" y="3550"/>
                      <a:pt x="1067" y="3501"/>
                      <a:pt x="1052" y="3467"/>
                    </a:cubicBezTo>
                    <a:cubicBezTo>
                      <a:pt x="1065" y="3439"/>
                      <a:pt x="1090" y="3441"/>
                      <a:pt x="1108" y="3415"/>
                    </a:cubicBezTo>
                    <a:cubicBezTo>
                      <a:pt x="1099" y="3383"/>
                      <a:pt x="1120" y="3367"/>
                      <a:pt x="1104" y="3347"/>
                    </a:cubicBezTo>
                    <a:cubicBezTo>
                      <a:pt x="1129" y="3335"/>
                      <a:pt x="1163" y="3319"/>
                      <a:pt x="1184" y="3315"/>
                    </a:cubicBezTo>
                    <a:cubicBezTo>
                      <a:pt x="1181" y="3314"/>
                      <a:pt x="1176" y="3315"/>
                      <a:pt x="1176" y="3311"/>
                    </a:cubicBezTo>
                    <a:cubicBezTo>
                      <a:pt x="1212" y="3311"/>
                      <a:pt x="1210" y="3256"/>
                      <a:pt x="1212" y="3235"/>
                    </a:cubicBezTo>
                    <a:cubicBezTo>
                      <a:pt x="1242" y="3240"/>
                      <a:pt x="1237" y="3210"/>
                      <a:pt x="1268" y="3215"/>
                    </a:cubicBezTo>
                    <a:cubicBezTo>
                      <a:pt x="1273" y="3187"/>
                      <a:pt x="1313" y="3181"/>
                      <a:pt x="1296" y="3143"/>
                    </a:cubicBezTo>
                    <a:cubicBezTo>
                      <a:pt x="1279" y="3137"/>
                      <a:pt x="1262" y="3132"/>
                      <a:pt x="1248" y="3123"/>
                    </a:cubicBezTo>
                    <a:cubicBezTo>
                      <a:pt x="1258" y="3117"/>
                      <a:pt x="1287" y="3106"/>
                      <a:pt x="1268" y="3095"/>
                    </a:cubicBezTo>
                    <a:cubicBezTo>
                      <a:pt x="1289" y="3111"/>
                      <a:pt x="1295" y="3091"/>
                      <a:pt x="1312" y="3095"/>
                    </a:cubicBezTo>
                    <a:cubicBezTo>
                      <a:pt x="1311" y="3079"/>
                      <a:pt x="1316" y="3057"/>
                      <a:pt x="1308" y="3047"/>
                    </a:cubicBezTo>
                    <a:cubicBezTo>
                      <a:pt x="1328" y="3022"/>
                      <a:pt x="1356" y="3005"/>
                      <a:pt x="1380" y="2983"/>
                    </a:cubicBezTo>
                    <a:cubicBezTo>
                      <a:pt x="1373" y="2981"/>
                      <a:pt x="1356" y="2988"/>
                      <a:pt x="1356" y="2979"/>
                    </a:cubicBezTo>
                    <a:cubicBezTo>
                      <a:pt x="1355" y="2936"/>
                      <a:pt x="1322" y="2925"/>
                      <a:pt x="1304" y="2899"/>
                    </a:cubicBezTo>
                    <a:cubicBezTo>
                      <a:pt x="1311" y="2899"/>
                      <a:pt x="1317" y="2899"/>
                      <a:pt x="1324" y="2899"/>
                    </a:cubicBezTo>
                    <a:cubicBezTo>
                      <a:pt x="1329" y="2886"/>
                      <a:pt x="1318" y="2889"/>
                      <a:pt x="1316" y="2883"/>
                    </a:cubicBezTo>
                    <a:cubicBezTo>
                      <a:pt x="1325" y="2873"/>
                      <a:pt x="1331" y="2861"/>
                      <a:pt x="1344" y="2855"/>
                    </a:cubicBezTo>
                    <a:cubicBezTo>
                      <a:pt x="1347" y="2843"/>
                      <a:pt x="1333" y="2847"/>
                      <a:pt x="1336" y="2835"/>
                    </a:cubicBezTo>
                    <a:cubicBezTo>
                      <a:pt x="1357" y="2836"/>
                      <a:pt x="1354" y="2813"/>
                      <a:pt x="1368" y="2807"/>
                    </a:cubicBezTo>
                    <a:cubicBezTo>
                      <a:pt x="1355" y="2785"/>
                      <a:pt x="1372" y="2738"/>
                      <a:pt x="1340" y="2727"/>
                    </a:cubicBezTo>
                    <a:cubicBezTo>
                      <a:pt x="1368" y="2718"/>
                      <a:pt x="1366" y="2697"/>
                      <a:pt x="1384" y="2675"/>
                    </a:cubicBezTo>
                    <a:cubicBezTo>
                      <a:pt x="1361" y="2665"/>
                      <a:pt x="1359" y="2649"/>
                      <a:pt x="1336" y="2647"/>
                    </a:cubicBezTo>
                    <a:cubicBezTo>
                      <a:pt x="1335" y="2654"/>
                      <a:pt x="1333" y="2660"/>
                      <a:pt x="1328" y="2663"/>
                    </a:cubicBezTo>
                    <a:cubicBezTo>
                      <a:pt x="1279" y="2689"/>
                      <a:pt x="1248" y="2744"/>
                      <a:pt x="1220" y="2779"/>
                    </a:cubicBezTo>
                    <a:cubicBezTo>
                      <a:pt x="1230" y="2776"/>
                      <a:pt x="1238" y="2795"/>
                      <a:pt x="1244" y="2783"/>
                    </a:cubicBezTo>
                    <a:cubicBezTo>
                      <a:pt x="1241" y="2775"/>
                      <a:pt x="1266" y="2762"/>
                      <a:pt x="1272" y="2751"/>
                    </a:cubicBezTo>
                    <a:cubicBezTo>
                      <a:pt x="1270" y="2764"/>
                      <a:pt x="1290" y="2754"/>
                      <a:pt x="1292" y="2763"/>
                    </a:cubicBezTo>
                    <a:cubicBezTo>
                      <a:pt x="1280" y="2782"/>
                      <a:pt x="1289" y="2817"/>
                      <a:pt x="1256" y="2823"/>
                    </a:cubicBezTo>
                    <a:cubicBezTo>
                      <a:pt x="1259" y="2835"/>
                      <a:pt x="1259" y="2831"/>
                      <a:pt x="1256" y="2843"/>
                    </a:cubicBezTo>
                    <a:cubicBezTo>
                      <a:pt x="1222" y="2849"/>
                      <a:pt x="1244" y="2839"/>
                      <a:pt x="1216" y="2835"/>
                    </a:cubicBezTo>
                    <a:close/>
                    <a:moveTo>
                      <a:pt x="2276" y="2659"/>
                    </a:moveTo>
                    <a:cubicBezTo>
                      <a:pt x="2275" y="2650"/>
                      <a:pt x="2290" y="2657"/>
                      <a:pt x="2296" y="2655"/>
                    </a:cubicBezTo>
                    <a:cubicBezTo>
                      <a:pt x="2300" y="2642"/>
                      <a:pt x="2284" y="2649"/>
                      <a:pt x="2276" y="2647"/>
                    </a:cubicBezTo>
                    <a:cubicBezTo>
                      <a:pt x="2278" y="2654"/>
                      <a:pt x="2270" y="2657"/>
                      <a:pt x="2276" y="2659"/>
                    </a:cubicBezTo>
                    <a:close/>
                    <a:moveTo>
                      <a:pt x="4184" y="2659"/>
                    </a:moveTo>
                    <a:cubicBezTo>
                      <a:pt x="4167" y="2664"/>
                      <a:pt x="4160" y="2655"/>
                      <a:pt x="4148" y="2663"/>
                    </a:cubicBezTo>
                    <a:cubicBezTo>
                      <a:pt x="4154" y="2672"/>
                      <a:pt x="4180" y="2673"/>
                      <a:pt x="4184" y="2659"/>
                    </a:cubicBezTo>
                    <a:close/>
                    <a:moveTo>
                      <a:pt x="1580" y="2715"/>
                    </a:moveTo>
                    <a:cubicBezTo>
                      <a:pt x="1586" y="2734"/>
                      <a:pt x="1573" y="2759"/>
                      <a:pt x="1560" y="2771"/>
                    </a:cubicBezTo>
                    <a:cubicBezTo>
                      <a:pt x="1569" y="2787"/>
                      <a:pt x="1564" y="2809"/>
                      <a:pt x="1536" y="2811"/>
                    </a:cubicBezTo>
                    <a:cubicBezTo>
                      <a:pt x="1533" y="2839"/>
                      <a:pt x="1562" y="2836"/>
                      <a:pt x="1564" y="2859"/>
                    </a:cubicBezTo>
                    <a:cubicBezTo>
                      <a:pt x="1522" y="2854"/>
                      <a:pt x="1529" y="2889"/>
                      <a:pt x="1496" y="2883"/>
                    </a:cubicBezTo>
                    <a:cubicBezTo>
                      <a:pt x="1486" y="2912"/>
                      <a:pt x="1471" y="2942"/>
                      <a:pt x="1444" y="2943"/>
                    </a:cubicBezTo>
                    <a:cubicBezTo>
                      <a:pt x="1483" y="2948"/>
                      <a:pt x="1471" y="2979"/>
                      <a:pt x="1500" y="2991"/>
                    </a:cubicBezTo>
                    <a:cubicBezTo>
                      <a:pt x="1484" y="2985"/>
                      <a:pt x="1492" y="3001"/>
                      <a:pt x="1484" y="3003"/>
                    </a:cubicBezTo>
                    <a:cubicBezTo>
                      <a:pt x="1480" y="2994"/>
                      <a:pt x="1472" y="2988"/>
                      <a:pt x="1460" y="2987"/>
                    </a:cubicBezTo>
                    <a:cubicBezTo>
                      <a:pt x="1452" y="2993"/>
                      <a:pt x="1448" y="3001"/>
                      <a:pt x="1436" y="3003"/>
                    </a:cubicBezTo>
                    <a:cubicBezTo>
                      <a:pt x="1421" y="3052"/>
                      <a:pt x="1445" y="3107"/>
                      <a:pt x="1432" y="3167"/>
                    </a:cubicBezTo>
                    <a:cubicBezTo>
                      <a:pt x="1415" y="3173"/>
                      <a:pt x="1405" y="3185"/>
                      <a:pt x="1388" y="3191"/>
                    </a:cubicBezTo>
                    <a:cubicBezTo>
                      <a:pt x="1394" y="3244"/>
                      <a:pt x="1438" y="3258"/>
                      <a:pt x="1456" y="3299"/>
                    </a:cubicBezTo>
                    <a:cubicBezTo>
                      <a:pt x="1454" y="3344"/>
                      <a:pt x="1476" y="3346"/>
                      <a:pt x="1476" y="3375"/>
                    </a:cubicBezTo>
                    <a:cubicBezTo>
                      <a:pt x="1515" y="3372"/>
                      <a:pt x="1523" y="3362"/>
                      <a:pt x="1544" y="3343"/>
                    </a:cubicBezTo>
                    <a:cubicBezTo>
                      <a:pt x="1534" y="3340"/>
                      <a:pt x="1538" y="3322"/>
                      <a:pt x="1532" y="3315"/>
                    </a:cubicBezTo>
                    <a:cubicBezTo>
                      <a:pt x="1553" y="3316"/>
                      <a:pt x="1536" y="3296"/>
                      <a:pt x="1536" y="3283"/>
                    </a:cubicBezTo>
                    <a:cubicBezTo>
                      <a:pt x="1545" y="3275"/>
                      <a:pt x="1551" y="3263"/>
                      <a:pt x="1560" y="3255"/>
                    </a:cubicBezTo>
                    <a:cubicBezTo>
                      <a:pt x="1540" y="3258"/>
                      <a:pt x="1531" y="3250"/>
                      <a:pt x="1520" y="3243"/>
                    </a:cubicBezTo>
                    <a:cubicBezTo>
                      <a:pt x="1530" y="3243"/>
                      <a:pt x="1528" y="3230"/>
                      <a:pt x="1528" y="3219"/>
                    </a:cubicBezTo>
                    <a:cubicBezTo>
                      <a:pt x="1533" y="3216"/>
                      <a:pt x="1539" y="3214"/>
                      <a:pt x="1548" y="3215"/>
                    </a:cubicBezTo>
                    <a:cubicBezTo>
                      <a:pt x="1550" y="3197"/>
                      <a:pt x="1542" y="3195"/>
                      <a:pt x="1548" y="3183"/>
                    </a:cubicBezTo>
                    <a:cubicBezTo>
                      <a:pt x="1517" y="3178"/>
                      <a:pt x="1528" y="3149"/>
                      <a:pt x="1532" y="3123"/>
                    </a:cubicBezTo>
                    <a:cubicBezTo>
                      <a:pt x="1563" y="3117"/>
                      <a:pt x="1579" y="3096"/>
                      <a:pt x="1608" y="3087"/>
                    </a:cubicBezTo>
                    <a:cubicBezTo>
                      <a:pt x="1608" y="3078"/>
                      <a:pt x="1608" y="3068"/>
                      <a:pt x="1608" y="3059"/>
                    </a:cubicBezTo>
                    <a:cubicBezTo>
                      <a:pt x="1621" y="3053"/>
                      <a:pt x="1632" y="3046"/>
                      <a:pt x="1644" y="3039"/>
                    </a:cubicBezTo>
                    <a:cubicBezTo>
                      <a:pt x="1619" y="2993"/>
                      <a:pt x="1673" y="2966"/>
                      <a:pt x="1656" y="2923"/>
                    </a:cubicBezTo>
                    <a:cubicBezTo>
                      <a:pt x="1666" y="2919"/>
                      <a:pt x="1683" y="2910"/>
                      <a:pt x="1700" y="2903"/>
                    </a:cubicBezTo>
                    <a:cubicBezTo>
                      <a:pt x="1678" y="2887"/>
                      <a:pt x="1712" y="2891"/>
                      <a:pt x="1708" y="2871"/>
                    </a:cubicBezTo>
                    <a:cubicBezTo>
                      <a:pt x="1689" y="2868"/>
                      <a:pt x="1672" y="2865"/>
                      <a:pt x="1656" y="2851"/>
                    </a:cubicBezTo>
                    <a:cubicBezTo>
                      <a:pt x="1663" y="2839"/>
                      <a:pt x="1664" y="2821"/>
                      <a:pt x="1668" y="2807"/>
                    </a:cubicBezTo>
                    <a:cubicBezTo>
                      <a:pt x="1665" y="2801"/>
                      <a:pt x="1648" y="2808"/>
                      <a:pt x="1652" y="2795"/>
                    </a:cubicBezTo>
                    <a:cubicBezTo>
                      <a:pt x="1656" y="2776"/>
                      <a:pt x="1682" y="2747"/>
                      <a:pt x="1664" y="2731"/>
                    </a:cubicBezTo>
                    <a:cubicBezTo>
                      <a:pt x="1684" y="2723"/>
                      <a:pt x="1678" y="2689"/>
                      <a:pt x="1688" y="2671"/>
                    </a:cubicBezTo>
                    <a:cubicBezTo>
                      <a:pt x="1637" y="2665"/>
                      <a:pt x="1629" y="2712"/>
                      <a:pt x="1580" y="2715"/>
                    </a:cubicBezTo>
                    <a:close/>
                    <a:moveTo>
                      <a:pt x="852" y="2683"/>
                    </a:moveTo>
                    <a:cubicBezTo>
                      <a:pt x="858" y="2689"/>
                      <a:pt x="875" y="2689"/>
                      <a:pt x="872" y="2675"/>
                    </a:cubicBezTo>
                    <a:cubicBezTo>
                      <a:pt x="862" y="2674"/>
                      <a:pt x="853" y="2674"/>
                      <a:pt x="852" y="2683"/>
                    </a:cubicBezTo>
                    <a:close/>
                    <a:moveTo>
                      <a:pt x="6180" y="2695"/>
                    </a:moveTo>
                    <a:cubicBezTo>
                      <a:pt x="6181" y="2680"/>
                      <a:pt x="6153" y="2674"/>
                      <a:pt x="6144" y="2683"/>
                    </a:cubicBezTo>
                    <a:cubicBezTo>
                      <a:pt x="6164" y="2679"/>
                      <a:pt x="6165" y="2694"/>
                      <a:pt x="6180" y="2695"/>
                    </a:cubicBezTo>
                    <a:close/>
                    <a:moveTo>
                      <a:pt x="2644" y="2703"/>
                    </a:moveTo>
                    <a:cubicBezTo>
                      <a:pt x="2660" y="2714"/>
                      <a:pt x="2687" y="2714"/>
                      <a:pt x="2696" y="2731"/>
                    </a:cubicBezTo>
                    <a:cubicBezTo>
                      <a:pt x="2709" y="2710"/>
                      <a:pt x="2656" y="2686"/>
                      <a:pt x="2644" y="2703"/>
                    </a:cubicBezTo>
                    <a:close/>
                    <a:moveTo>
                      <a:pt x="1076" y="2703"/>
                    </a:moveTo>
                    <a:cubicBezTo>
                      <a:pt x="1075" y="2711"/>
                      <a:pt x="1081" y="2712"/>
                      <a:pt x="1080" y="2719"/>
                    </a:cubicBezTo>
                    <a:cubicBezTo>
                      <a:pt x="1097" y="2721"/>
                      <a:pt x="1108" y="2718"/>
                      <a:pt x="1104" y="2699"/>
                    </a:cubicBezTo>
                    <a:cubicBezTo>
                      <a:pt x="1091" y="2697"/>
                      <a:pt x="1085" y="2702"/>
                      <a:pt x="1076" y="2703"/>
                    </a:cubicBezTo>
                    <a:close/>
                    <a:moveTo>
                      <a:pt x="5704" y="2735"/>
                    </a:moveTo>
                    <a:cubicBezTo>
                      <a:pt x="5705" y="2725"/>
                      <a:pt x="5702" y="2718"/>
                      <a:pt x="5696" y="2715"/>
                    </a:cubicBezTo>
                    <a:cubicBezTo>
                      <a:pt x="5690" y="2721"/>
                      <a:pt x="5690" y="2738"/>
                      <a:pt x="5704" y="2735"/>
                    </a:cubicBezTo>
                    <a:close/>
                    <a:moveTo>
                      <a:pt x="4652" y="2739"/>
                    </a:moveTo>
                    <a:cubicBezTo>
                      <a:pt x="4656" y="2728"/>
                      <a:pt x="4659" y="2750"/>
                      <a:pt x="4672" y="2743"/>
                    </a:cubicBezTo>
                    <a:cubicBezTo>
                      <a:pt x="4673" y="2728"/>
                      <a:pt x="4660" y="2725"/>
                      <a:pt x="4648" y="2723"/>
                    </a:cubicBezTo>
                    <a:cubicBezTo>
                      <a:pt x="4649" y="2729"/>
                      <a:pt x="4647" y="2738"/>
                      <a:pt x="4652" y="2739"/>
                    </a:cubicBezTo>
                    <a:close/>
                    <a:moveTo>
                      <a:pt x="5216" y="2807"/>
                    </a:moveTo>
                    <a:cubicBezTo>
                      <a:pt x="5202" y="2781"/>
                      <a:pt x="5222" y="2744"/>
                      <a:pt x="5212" y="2723"/>
                    </a:cubicBezTo>
                    <a:cubicBezTo>
                      <a:pt x="5193" y="2719"/>
                      <a:pt x="5195" y="2735"/>
                      <a:pt x="5176" y="2731"/>
                    </a:cubicBezTo>
                    <a:cubicBezTo>
                      <a:pt x="5181" y="2748"/>
                      <a:pt x="5166" y="2745"/>
                      <a:pt x="5164" y="2755"/>
                    </a:cubicBezTo>
                    <a:cubicBezTo>
                      <a:pt x="5168" y="2759"/>
                      <a:pt x="5172" y="2763"/>
                      <a:pt x="5176" y="2767"/>
                    </a:cubicBezTo>
                    <a:cubicBezTo>
                      <a:pt x="5160" y="2771"/>
                      <a:pt x="5147" y="2773"/>
                      <a:pt x="5136" y="2763"/>
                    </a:cubicBezTo>
                    <a:cubicBezTo>
                      <a:pt x="5136" y="2775"/>
                      <a:pt x="5136" y="2787"/>
                      <a:pt x="5136" y="2799"/>
                    </a:cubicBezTo>
                    <a:cubicBezTo>
                      <a:pt x="5128" y="2798"/>
                      <a:pt x="5127" y="2804"/>
                      <a:pt x="5120" y="2803"/>
                    </a:cubicBezTo>
                    <a:cubicBezTo>
                      <a:pt x="5122" y="2823"/>
                      <a:pt x="5125" y="2835"/>
                      <a:pt x="5108" y="2823"/>
                    </a:cubicBezTo>
                    <a:cubicBezTo>
                      <a:pt x="5104" y="2838"/>
                      <a:pt x="5118" y="2834"/>
                      <a:pt x="5116" y="2847"/>
                    </a:cubicBezTo>
                    <a:cubicBezTo>
                      <a:pt x="5102" y="2844"/>
                      <a:pt x="5101" y="2853"/>
                      <a:pt x="5088" y="2851"/>
                    </a:cubicBezTo>
                    <a:cubicBezTo>
                      <a:pt x="5087" y="2899"/>
                      <a:pt x="5082" y="2940"/>
                      <a:pt x="5076" y="2983"/>
                    </a:cubicBezTo>
                    <a:cubicBezTo>
                      <a:pt x="5051" y="2986"/>
                      <a:pt x="5035" y="3028"/>
                      <a:pt x="5056" y="3043"/>
                    </a:cubicBezTo>
                    <a:cubicBezTo>
                      <a:pt x="5040" y="3049"/>
                      <a:pt x="5052" y="3067"/>
                      <a:pt x="5044" y="3095"/>
                    </a:cubicBezTo>
                    <a:cubicBezTo>
                      <a:pt x="5014" y="3102"/>
                      <a:pt x="5015" y="3078"/>
                      <a:pt x="4996" y="3075"/>
                    </a:cubicBezTo>
                    <a:cubicBezTo>
                      <a:pt x="4995" y="3078"/>
                      <a:pt x="4993" y="3080"/>
                      <a:pt x="4988" y="3079"/>
                    </a:cubicBezTo>
                    <a:cubicBezTo>
                      <a:pt x="5002" y="3093"/>
                      <a:pt x="5012" y="3111"/>
                      <a:pt x="5036" y="3115"/>
                    </a:cubicBezTo>
                    <a:cubicBezTo>
                      <a:pt x="5036" y="3122"/>
                      <a:pt x="5033" y="3125"/>
                      <a:pt x="5028" y="3127"/>
                    </a:cubicBezTo>
                    <a:cubicBezTo>
                      <a:pt x="5022" y="3127"/>
                      <a:pt x="5025" y="3117"/>
                      <a:pt x="5016" y="3119"/>
                    </a:cubicBezTo>
                    <a:cubicBezTo>
                      <a:pt x="5019" y="3142"/>
                      <a:pt x="5019" y="3146"/>
                      <a:pt x="5012" y="3163"/>
                    </a:cubicBezTo>
                    <a:cubicBezTo>
                      <a:pt x="5019" y="3165"/>
                      <a:pt x="5022" y="3157"/>
                      <a:pt x="5024" y="3163"/>
                    </a:cubicBezTo>
                    <a:cubicBezTo>
                      <a:pt x="5023" y="3190"/>
                      <a:pt x="5005" y="3205"/>
                      <a:pt x="4984" y="3191"/>
                    </a:cubicBezTo>
                    <a:cubicBezTo>
                      <a:pt x="4979" y="3202"/>
                      <a:pt x="4980" y="3219"/>
                      <a:pt x="4980" y="3235"/>
                    </a:cubicBezTo>
                    <a:cubicBezTo>
                      <a:pt x="4947" y="3241"/>
                      <a:pt x="4939" y="3293"/>
                      <a:pt x="4940" y="3319"/>
                    </a:cubicBezTo>
                    <a:cubicBezTo>
                      <a:pt x="4937" y="3297"/>
                      <a:pt x="4955" y="3311"/>
                      <a:pt x="4952" y="3323"/>
                    </a:cubicBezTo>
                    <a:cubicBezTo>
                      <a:pt x="4960" y="3321"/>
                      <a:pt x="4978" y="3328"/>
                      <a:pt x="4980" y="3319"/>
                    </a:cubicBezTo>
                    <a:cubicBezTo>
                      <a:pt x="4969" y="3307"/>
                      <a:pt x="5001" y="3306"/>
                      <a:pt x="5008" y="3299"/>
                    </a:cubicBezTo>
                    <a:cubicBezTo>
                      <a:pt x="5011" y="3287"/>
                      <a:pt x="5011" y="3291"/>
                      <a:pt x="5008" y="3279"/>
                    </a:cubicBezTo>
                    <a:cubicBezTo>
                      <a:pt x="5013" y="3269"/>
                      <a:pt x="5020" y="3286"/>
                      <a:pt x="5024" y="3275"/>
                    </a:cubicBezTo>
                    <a:cubicBezTo>
                      <a:pt x="5003" y="3264"/>
                      <a:pt x="5041" y="3259"/>
                      <a:pt x="5044" y="3247"/>
                    </a:cubicBezTo>
                    <a:cubicBezTo>
                      <a:pt x="5034" y="3247"/>
                      <a:pt x="5036" y="3234"/>
                      <a:pt x="5036" y="3223"/>
                    </a:cubicBezTo>
                    <a:cubicBezTo>
                      <a:pt x="5057" y="3212"/>
                      <a:pt x="5073" y="3196"/>
                      <a:pt x="5096" y="3187"/>
                    </a:cubicBezTo>
                    <a:cubicBezTo>
                      <a:pt x="5076" y="3184"/>
                      <a:pt x="5102" y="3170"/>
                      <a:pt x="5100" y="3159"/>
                    </a:cubicBezTo>
                    <a:cubicBezTo>
                      <a:pt x="5086" y="3152"/>
                      <a:pt x="5088" y="3128"/>
                      <a:pt x="5088" y="3107"/>
                    </a:cubicBezTo>
                    <a:cubicBezTo>
                      <a:pt x="5098" y="3118"/>
                      <a:pt x="5096" y="3102"/>
                      <a:pt x="5096" y="3091"/>
                    </a:cubicBezTo>
                    <a:cubicBezTo>
                      <a:pt x="5127" y="3091"/>
                      <a:pt x="5103" y="3036"/>
                      <a:pt x="5132" y="3035"/>
                    </a:cubicBezTo>
                    <a:cubicBezTo>
                      <a:pt x="5138" y="3045"/>
                      <a:pt x="5135" y="3064"/>
                      <a:pt x="5148" y="3067"/>
                    </a:cubicBezTo>
                    <a:cubicBezTo>
                      <a:pt x="5147" y="3032"/>
                      <a:pt x="5120" y="3018"/>
                      <a:pt x="5140" y="2991"/>
                    </a:cubicBezTo>
                    <a:cubicBezTo>
                      <a:pt x="5152" y="2996"/>
                      <a:pt x="5146" y="3022"/>
                      <a:pt x="5168" y="3027"/>
                    </a:cubicBezTo>
                    <a:cubicBezTo>
                      <a:pt x="5163" y="3014"/>
                      <a:pt x="5167" y="3014"/>
                      <a:pt x="5168" y="2999"/>
                    </a:cubicBezTo>
                    <a:cubicBezTo>
                      <a:pt x="5162" y="2994"/>
                      <a:pt x="5152" y="2994"/>
                      <a:pt x="5148" y="2987"/>
                    </a:cubicBezTo>
                    <a:cubicBezTo>
                      <a:pt x="5158" y="2978"/>
                      <a:pt x="5160" y="2949"/>
                      <a:pt x="5176" y="2943"/>
                    </a:cubicBezTo>
                    <a:cubicBezTo>
                      <a:pt x="5167" y="2928"/>
                      <a:pt x="5171" y="2924"/>
                      <a:pt x="5180" y="2911"/>
                    </a:cubicBezTo>
                    <a:cubicBezTo>
                      <a:pt x="5192" y="2922"/>
                      <a:pt x="5204" y="2898"/>
                      <a:pt x="5216" y="2895"/>
                    </a:cubicBezTo>
                    <a:cubicBezTo>
                      <a:pt x="5176" y="2882"/>
                      <a:pt x="5182" y="2819"/>
                      <a:pt x="5216" y="2807"/>
                    </a:cubicBezTo>
                    <a:close/>
                    <a:moveTo>
                      <a:pt x="3784" y="2747"/>
                    </a:moveTo>
                    <a:cubicBezTo>
                      <a:pt x="3786" y="2739"/>
                      <a:pt x="3791" y="2732"/>
                      <a:pt x="3780" y="2727"/>
                    </a:cubicBezTo>
                    <a:cubicBezTo>
                      <a:pt x="3775" y="2732"/>
                      <a:pt x="3774" y="2747"/>
                      <a:pt x="3784" y="2747"/>
                    </a:cubicBezTo>
                    <a:close/>
                    <a:moveTo>
                      <a:pt x="4872" y="2759"/>
                    </a:moveTo>
                    <a:cubicBezTo>
                      <a:pt x="4878" y="2758"/>
                      <a:pt x="4887" y="2760"/>
                      <a:pt x="4888" y="2755"/>
                    </a:cubicBezTo>
                    <a:cubicBezTo>
                      <a:pt x="4881" y="2753"/>
                      <a:pt x="4889" y="2750"/>
                      <a:pt x="4888" y="2743"/>
                    </a:cubicBezTo>
                    <a:cubicBezTo>
                      <a:pt x="4883" y="2743"/>
                      <a:pt x="4882" y="2738"/>
                      <a:pt x="4876" y="2739"/>
                    </a:cubicBezTo>
                    <a:cubicBezTo>
                      <a:pt x="4873" y="2744"/>
                      <a:pt x="4871" y="2750"/>
                      <a:pt x="4872" y="2759"/>
                    </a:cubicBezTo>
                    <a:close/>
                    <a:moveTo>
                      <a:pt x="1860" y="2775"/>
                    </a:moveTo>
                    <a:cubicBezTo>
                      <a:pt x="1863" y="2760"/>
                      <a:pt x="1866" y="2752"/>
                      <a:pt x="1852" y="2747"/>
                    </a:cubicBezTo>
                    <a:cubicBezTo>
                      <a:pt x="1846" y="2753"/>
                      <a:pt x="1844" y="2779"/>
                      <a:pt x="1860" y="2775"/>
                    </a:cubicBezTo>
                    <a:close/>
                    <a:moveTo>
                      <a:pt x="4624" y="2767"/>
                    </a:moveTo>
                    <a:cubicBezTo>
                      <a:pt x="4631" y="2744"/>
                      <a:pt x="4644" y="2781"/>
                      <a:pt x="4652" y="2767"/>
                    </a:cubicBezTo>
                    <a:cubicBezTo>
                      <a:pt x="4649" y="2755"/>
                      <a:pt x="4612" y="2749"/>
                      <a:pt x="4624" y="2767"/>
                    </a:cubicBezTo>
                    <a:close/>
                    <a:moveTo>
                      <a:pt x="1076" y="2787"/>
                    </a:moveTo>
                    <a:cubicBezTo>
                      <a:pt x="1084" y="2787"/>
                      <a:pt x="1092" y="2787"/>
                      <a:pt x="1100" y="2787"/>
                    </a:cubicBezTo>
                    <a:cubicBezTo>
                      <a:pt x="1100" y="2780"/>
                      <a:pt x="1100" y="2774"/>
                      <a:pt x="1100" y="2767"/>
                    </a:cubicBezTo>
                    <a:cubicBezTo>
                      <a:pt x="1082" y="2764"/>
                      <a:pt x="1074" y="2771"/>
                      <a:pt x="1076" y="2787"/>
                    </a:cubicBezTo>
                    <a:close/>
                    <a:moveTo>
                      <a:pt x="1124" y="2835"/>
                    </a:moveTo>
                    <a:cubicBezTo>
                      <a:pt x="1145" y="2837"/>
                      <a:pt x="1158" y="2832"/>
                      <a:pt x="1156" y="2811"/>
                    </a:cubicBezTo>
                    <a:cubicBezTo>
                      <a:pt x="1136" y="2810"/>
                      <a:pt x="1125" y="2817"/>
                      <a:pt x="1124" y="2835"/>
                    </a:cubicBezTo>
                    <a:close/>
                    <a:moveTo>
                      <a:pt x="1996" y="2847"/>
                    </a:moveTo>
                    <a:cubicBezTo>
                      <a:pt x="2007" y="2857"/>
                      <a:pt x="2020" y="2866"/>
                      <a:pt x="2020" y="2887"/>
                    </a:cubicBezTo>
                    <a:cubicBezTo>
                      <a:pt x="2013" y="2887"/>
                      <a:pt x="2007" y="2887"/>
                      <a:pt x="2000" y="2887"/>
                    </a:cubicBezTo>
                    <a:cubicBezTo>
                      <a:pt x="2007" y="2902"/>
                      <a:pt x="1996" y="2914"/>
                      <a:pt x="2008" y="2919"/>
                    </a:cubicBezTo>
                    <a:cubicBezTo>
                      <a:pt x="2017" y="2908"/>
                      <a:pt x="2018" y="2889"/>
                      <a:pt x="2040" y="2891"/>
                    </a:cubicBezTo>
                    <a:cubicBezTo>
                      <a:pt x="2039" y="2864"/>
                      <a:pt x="2065" y="2863"/>
                      <a:pt x="2072" y="2843"/>
                    </a:cubicBezTo>
                    <a:cubicBezTo>
                      <a:pt x="2065" y="2831"/>
                      <a:pt x="2045" y="2833"/>
                      <a:pt x="2036" y="2823"/>
                    </a:cubicBezTo>
                    <a:cubicBezTo>
                      <a:pt x="2035" y="2849"/>
                      <a:pt x="2011" y="2832"/>
                      <a:pt x="1996" y="2847"/>
                    </a:cubicBezTo>
                    <a:close/>
                    <a:moveTo>
                      <a:pt x="3456" y="2831"/>
                    </a:moveTo>
                    <a:cubicBezTo>
                      <a:pt x="3457" y="2842"/>
                      <a:pt x="3469" y="2842"/>
                      <a:pt x="3472" y="2851"/>
                    </a:cubicBezTo>
                    <a:cubicBezTo>
                      <a:pt x="3475" y="2846"/>
                      <a:pt x="3477" y="2840"/>
                      <a:pt x="3476" y="2831"/>
                    </a:cubicBezTo>
                    <a:cubicBezTo>
                      <a:pt x="3463" y="2833"/>
                      <a:pt x="3464" y="2823"/>
                      <a:pt x="3456" y="2831"/>
                    </a:cubicBezTo>
                    <a:close/>
                    <a:moveTo>
                      <a:pt x="4064" y="2867"/>
                    </a:moveTo>
                    <a:cubicBezTo>
                      <a:pt x="4072" y="2859"/>
                      <a:pt x="4064" y="2850"/>
                      <a:pt x="4056" y="2847"/>
                    </a:cubicBezTo>
                    <a:cubicBezTo>
                      <a:pt x="4046" y="2856"/>
                      <a:pt x="4059" y="2861"/>
                      <a:pt x="4064" y="2867"/>
                    </a:cubicBezTo>
                    <a:close/>
                    <a:moveTo>
                      <a:pt x="5228" y="2879"/>
                    </a:moveTo>
                    <a:cubicBezTo>
                      <a:pt x="5237" y="2882"/>
                      <a:pt x="5241" y="2884"/>
                      <a:pt x="5252" y="2879"/>
                    </a:cubicBezTo>
                    <a:cubicBezTo>
                      <a:pt x="5251" y="2889"/>
                      <a:pt x="5251" y="2898"/>
                      <a:pt x="5260" y="2899"/>
                    </a:cubicBezTo>
                    <a:cubicBezTo>
                      <a:pt x="5266" y="2875"/>
                      <a:pt x="5238" y="2864"/>
                      <a:pt x="5228" y="2879"/>
                    </a:cubicBezTo>
                    <a:close/>
                    <a:moveTo>
                      <a:pt x="3752" y="2891"/>
                    </a:moveTo>
                    <a:cubicBezTo>
                      <a:pt x="3743" y="2890"/>
                      <a:pt x="3745" y="2877"/>
                      <a:pt x="3732" y="2879"/>
                    </a:cubicBezTo>
                    <a:cubicBezTo>
                      <a:pt x="3732" y="2884"/>
                      <a:pt x="3725" y="2883"/>
                      <a:pt x="3724" y="2887"/>
                    </a:cubicBezTo>
                    <a:cubicBezTo>
                      <a:pt x="3733" y="2887"/>
                      <a:pt x="3750" y="2898"/>
                      <a:pt x="3752" y="2891"/>
                    </a:cubicBezTo>
                    <a:close/>
                    <a:moveTo>
                      <a:pt x="5596" y="2883"/>
                    </a:moveTo>
                    <a:cubicBezTo>
                      <a:pt x="5595" y="2891"/>
                      <a:pt x="5601" y="2892"/>
                      <a:pt x="5600" y="2899"/>
                    </a:cubicBezTo>
                    <a:cubicBezTo>
                      <a:pt x="5615" y="2903"/>
                      <a:pt x="5616" y="2879"/>
                      <a:pt x="5604" y="2879"/>
                    </a:cubicBezTo>
                    <a:cubicBezTo>
                      <a:pt x="5603" y="2882"/>
                      <a:pt x="5601" y="2884"/>
                      <a:pt x="5596" y="2883"/>
                    </a:cubicBezTo>
                    <a:close/>
                    <a:moveTo>
                      <a:pt x="1876" y="2887"/>
                    </a:moveTo>
                    <a:cubicBezTo>
                      <a:pt x="1869" y="2887"/>
                      <a:pt x="1863" y="2887"/>
                      <a:pt x="1856" y="2887"/>
                    </a:cubicBezTo>
                    <a:cubicBezTo>
                      <a:pt x="1850" y="2899"/>
                      <a:pt x="1882" y="2899"/>
                      <a:pt x="1876" y="2887"/>
                    </a:cubicBezTo>
                    <a:close/>
                    <a:moveTo>
                      <a:pt x="5384" y="2927"/>
                    </a:moveTo>
                    <a:cubicBezTo>
                      <a:pt x="5386" y="2921"/>
                      <a:pt x="5399" y="2926"/>
                      <a:pt x="5400" y="2919"/>
                    </a:cubicBezTo>
                    <a:cubicBezTo>
                      <a:pt x="5394" y="2915"/>
                      <a:pt x="5392" y="2906"/>
                      <a:pt x="5380" y="2907"/>
                    </a:cubicBezTo>
                    <a:cubicBezTo>
                      <a:pt x="5379" y="2910"/>
                      <a:pt x="5380" y="2915"/>
                      <a:pt x="5376" y="2915"/>
                    </a:cubicBezTo>
                    <a:cubicBezTo>
                      <a:pt x="5376" y="2911"/>
                      <a:pt x="5369" y="2910"/>
                      <a:pt x="5368" y="2915"/>
                    </a:cubicBezTo>
                    <a:cubicBezTo>
                      <a:pt x="5370" y="2922"/>
                      <a:pt x="5387" y="2915"/>
                      <a:pt x="5388" y="2923"/>
                    </a:cubicBezTo>
                    <a:cubicBezTo>
                      <a:pt x="5384" y="2923"/>
                      <a:pt x="5378" y="2925"/>
                      <a:pt x="5384" y="2927"/>
                    </a:cubicBezTo>
                    <a:close/>
                    <a:moveTo>
                      <a:pt x="1972" y="2927"/>
                    </a:moveTo>
                    <a:cubicBezTo>
                      <a:pt x="1972" y="2947"/>
                      <a:pt x="2004" y="2947"/>
                      <a:pt x="2004" y="2927"/>
                    </a:cubicBezTo>
                    <a:cubicBezTo>
                      <a:pt x="1991" y="2932"/>
                      <a:pt x="2001" y="2914"/>
                      <a:pt x="1988" y="2919"/>
                    </a:cubicBezTo>
                    <a:cubicBezTo>
                      <a:pt x="1987" y="2926"/>
                      <a:pt x="1981" y="2928"/>
                      <a:pt x="1972" y="2927"/>
                    </a:cubicBezTo>
                    <a:close/>
                    <a:moveTo>
                      <a:pt x="3752" y="2983"/>
                    </a:moveTo>
                    <a:cubicBezTo>
                      <a:pt x="3761" y="2983"/>
                      <a:pt x="3771" y="2983"/>
                      <a:pt x="3780" y="2983"/>
                    </a:cubicBezTo>
                    <a:cubicBezTo>
                      <a:pt x="3777" y="2974"/>
                      <a:pt x="3778" y="2961"/>
                      <a:pt x="3768" y="2959"/>
                    </a:cubicBezTo>
                    <a:cubicBezTo>
                      <a:pt x="3762" y="2980"/>
                      <a:pt x="3734" y="2950"/>
                      <a:pt x="3724" y="2963"/>
                    </a:cubicBezTo>
                    <a:cubicBezTo>
                      <a:pt x="3738" y="2965"/>
                      <a:pt x="3751" y="2968"/>
                      <a:pt x="3752" y="2983"/>
                    </a:cubicBezTo>
                    <a:close/>
                    <a:moveTo>
                      <a:pt x="4804" y="2971"/>
                    </a:moveTo>
                    <a:cubicBezTo>
                      <a:pt x="4796" y="2971"/>
                      <a:pt x="4801" y="2958"/>
                      <a:pt x="4792" y="2959"/>
                    </a:cubicBezTo>
                    <a:cubicBezTo>
                      <a:pt x="4780" y="2966"/>
                      <a:pt x="4798" y="2984"/>
                      <a:pt x="4804" y="2971"/>
                    </a:cubicBezTo>
                    <a:close/>
                    <a:moveTo>
                      <a:pt x="912" y="2999"/>
                    </a:moveTo>
                    <a:cubicBezTo>
                      <a:pt x="910" y="2999"/>
                      <a:pt x="907" y="2998"/>
                      <a:pt x="908" y="2995"/>
                    </a:cubicBezTo>
                    <a:cubicBezTo>
                      <a:pt x="909" y="2986"/>
                      <a:pt x="914" y="2980"/>
                      <a:pt x="912" y="2967"/>
                    </a:cubicBezTo>
                    <a:cubicBezTo>
                      <a:pt x="875" y="2949"/>
                      <a:pt x="867" y="2994"/>
                      <a:pt x="848" y="3007"/>
                    </a:cubicBezTo>
                    <a:cubicBezTo>
                      <a:pt x="846" y="2998"/>
                      <a:pt x="828" y="3005"/>
                      <a:pt x="820" y="3003"/>
                    </a:cubicBezTo>
                    <a:cubicBezTo>
                      <a:pt x="813" y="3059"/>
                      <a:pt x="844" y="3077"/>
                      <a:pt x="852" y="3107"/>
                    </a:cubicBezTo>
                    <a:cubicBezTo>
                      <a:pt x="843" y="3108"/>
                      <a:pt x="835" y="3111"/>
                      <a:pt x="832" y="3119"/>
                    </a:cubicBezTo>
                    <a:cubicBezTo>
                      <a:pt x="859" y="3141"/>
                      <a:pt x="786" y="3197"/>
                      <a:pt x="844" y="3215"/>
                    </a:cubicBezTo>
                    <a:cubicBezTo>
                      <a:pt x="844" y="3261"/>
                      <a:pt x="789" y="3254"/>
                      <a:pt x="772" y="3283"/>
                    </a:cubicBezTo>
                    <a:cubicBezTo>
                      <a:pt x="778" y="3284"/>
                      <a:pt x="776" y="3293"/>
                      <a:pt x="776" y="3299"/>
                    </a:cubicBezTo>
                    <a:cubicBezTo>
                      <a:pt x="763" y="3301"/>
                      <a:pt x="769" y="3307"/>
                      <a:pt x="764" y="3311"/>
                    </a:cubicBezTo>
                    <a:cubicBezTo>
                      <a:pt x="794" y="3355"/>
                      <a:pt x="757" y="3410"/>
                      <a:pt x="752" y="3455"/>
                    </a:cubicBezTo>
                    <a:cubicBezTo>
                      <a:pt x="747" y="3455"/>
                      <a:pt x="741" y="3455"/>
                      <a:pt x="736" y="3455"/>
                    </a:cubicBezTo>
                    <a:cubicBezTo>
                      <a:pt x="735" y="3463"/>
                      <a:pt x="741" y="3463"/>
                      <a:pt x="744" y="3467"/>
                    </a:cubicBezTo>
                    <a:cubicBezTo>
                      <a:pt x="739" y="3467"/>
                      <a:pt x="733" y="3467"/>
                      <a:pt x="728" y="3467"/>
                    </a:cubicBezTo>
                    <a:cubicBezTo>
                      <a:pt x="734" y="3477"/>
                      <a:pt x="722" y="3498"/>
                      <a:pt x="732" y="3511"/>
                    </a:cubicBezTo>
                    <a:cubicBezTo>
                      <a:pt x="713" y="3521"/>
                      <a:pt x="718" y="3572"/>
                      <a:pt x="728" y="3591"/>
                    </a:cubicBezTo>
                    <a:cubicBezTo>
                      <a:pt x="743" y="3594"/>
                      <a:pt x="747" y="3586"/>
                      <a:pt x="760" y="3587"/>
                    </a:cubicBezTo>
                    <a:cubicBezTo>
                      <a:pt x="754" y="3567"/>
                      <a:pt x="770" y="3562"/>
                      <a:pt x="756" y="3543"/>
                    </a:cubicBezTo>
                    <a:cubicBezTo>
                      <a:pt x="761" y="3543"/>
                      <a:pt x="767" y="3543"/>
                      <a:pt x="772" y="3543"/>
                    </a:cubicBezTo>
                    <a:cubicBezTo>
                      <a:pt x="779" y="3503"/>
                      <a:pt x="837" y="3511"/>
                      <a:pt x="820" y="3459"/>
                    </a:cubicBezTo>
                    <a:cubicBezTo>
                      <a:pt x="830" y="3437"/>
                      <a:pt x="836" y="3387"/>
                      <a:pt x="876" y="3383"/>
                    </a:cubicBezTo>
                    <a:cubicBezTo>
                      <a:pt x="873" y="3357"/>
                      <a:pt x="902" y="3347"/>
                      <a:pt x="888" y="3323"/>
                    </a:cubicBezTo>
                    <a:cubicBezTo>
                      <a:pt x="911" y="3321"/>
                      <a:pt x="901" y="3282"/>
                      <a:pt x="928" y="3295"/>
                    </a:cubicBezTo>
                    <a:cubicBezTo>
                      <a:pt x="923" y="3282"/>
                      <a:pt x="929" y="3284"/>
                      <a:pt x="924" y="3275"/>
                    </a:cubicBezTo>
                    <a:cubicBezTo>
                      <a:pt x="914" y="3273"/>
                      <a:pt x="915" y="3282"/>
                      <a:pt x="904" y="3279"/>
                    </a:cubicBezTo>
                    <a:cubicBezTo>
                      <a:pt x="884" y="3240"/>
                      <a:pt x="919" y="3181"/>
                      <a:pt x="960" y="3167"/>
                    </a:cubicBezTo>
                    <a:cubicBezTo>
                      <a:pt x="962" y="3141"/>
                      <a:pt x="959" y="3120"/>
                      <a:pt x="952" y="3103"/>
                    </a:cubicBezTo>
                    <a:cubicBezTo>
                      <a:pt x="941" y="3103"/>
                      <a:pt x="928" y="3105"/>
                      <a:pt x="928" y="3095"/>
                    </a:cubicBezTo>
                    <a:cubicBezTo>
                      <a:pt x="945" y="3101"/>
                      <a:pt x="942" y="3081"/>
                      <a:pt x="952" y="3091"/>
                    </a:cubicBezTo>
                    <a:cubicBezTo>
                      <a:pt x="955" y="3074"/>
                      <a:pt x="944" y="3072"/>
                      <a:pt x="944" y="3059"/>
                    </a:cubicBezTo>
                    <a:cubicBezTo>
                      <a:pt x="932" y="3058"/>
                      <a:pt x="932" y="3068"/>
                      <a:pt x="920" y="3067"/>
                    </a:cubicBezTo>
                    <a:cubicBezTo>
                      <a:pt x="893" y="3040"/>
                      <a:pt x="936" y="2984"/>
                      <a:pt x="912" y="2999"/>
                    </a:cubicBezTo>
                    <a:close/>
                    <a:moveTo>
                      <a:pt x="5832" y="2995"/>
                    </a:moveTo>
                    <a:cubicBezTo>
                      <a:pt x="5833" y="2980"/>
                      <a:pt x="5817" y="2983"/>
                      <a:pt x="5808" y="2979"/>
                    </a:cubicBezTo>
                    <a:cubicBezTo>
                      <a:pt x="5807" y="2993"/>
                      <a:pt x="5826" y="2988"/>
                      <a:pt x="5832" y="2995"/>
                    </a:cubicBezTo>
                    <a:close/>
                    <a:moveTo>
                      <a:pt x="428" y="3003"/>
                    </a:moveTo>
                    <a:cubicBezTo>
                      <a:pt x="448" y="3009"/>
                      <a:pt x="458" y="3010"/>
                      <a:pt x="480" y="3003"/>
                    </a:cubicBezTo>
                    <a:cubicBezTo>
                      <a:pt x="478" y="2991"/>
                      <a:pt x="472" y="2985"/>
                      <a:pt x="460" y="2983"/>
                    </a:cubicBezTo>
                    <a:cubicBezTo>
                      <a:pt x="456" y="2996"/>
                      <a:pt x="435" y="2993"/>
                      <a:pt x="428" y="3003"/>
                    </a:cubicBezTo>
                    <a:close/>
                    <a:moveTo>
                      <a:pt x="1804" y="3019"/>
                    </a:moveTo>
                    <a:cubicBezTo>
                      <a:pt x="1812" y="3043"/>
                      <a:pt x="1796" y="3048"/>
                      <a:pt x="1812" y="3067"/>
                    </a:cubicBezTo>
                    <a:cubicBezTo>
                      <a:pt x="1768" y="3062"/>
                      <a:pt x="1767" y="3100"/>
                      <a:pt x="1732" y="3103"/>
                    </a:cubicBezTo>
                    <a:cubicBezTo>
                      <a:pt x="1710" y="3185"/>
                      <a:pt x="1708" y="3271"/>
                      <a:pt x="1716" y="3363"/>
                    </a:cubicBezTo>
                    <a:cubicBezTo>
                      <a:pt x="1704" y="3384"/>
                      <a:pt x="1713" y="3430"/>
                      <a:pt x="1672" y="3431"/>
                    </a:cubicBezTo>
                    <a:cubicBezTo>
                      <a:pt x="1671" y="3460"/>
                      <a:pt x="1684" y="3451"/>
                      <a:pt x="1692" y="3471"/>
                    </a:cubicBezTo>
                    <a:cubicBezTo>
                      <a:pt x="1692" y="3486"/>
                      <a:pt x="1677" y="3486"/>
                      <a:pt x="1676" y="3499"/>
                    </a:cubicBezTo>
                    <a:cubicBezTo>
                      <a:pt x="1690" y="3534"/>
                      <a:pt x="1694" y="3557"/>
                      <a:pt x="1712" y="3591"/>
                    </a:cubicBezTo>
                    <a:cubicBezTo>
                      <a:pt x="1739" y="3585"/>
                      <a:pt x="1756" y="3568"/>
                      <a:pt x="1768" y="3547"/>
                    </a:cubicBezTo>
                    <a:cubicBezTo>
                      <a:pt x="1757" y="3528"/>
                      <a:pt x="1754" y="3502"/>
                      <a:pt x="1740" y="3487"/>
                    </a:cubicBezTo>
                    <a:cubicBezTo>
                      <a:pt x="1753" y="3461"/>
                      <a:pt x="1758" y="3424"/>
                      <a:pt x="1740" y="3407"/>
                    </a:cubicBezTo>
                    <a:cubicBezTo>
                      <a:pt x="1766" y="3405"/>
                      <a:pt x="1758" y="3382"/>
                      <a:pt x="1784" y="3387"/>
                    </a:cubicBezTo>
                    <a:cubicBezTo>
                      <a:pt x="1823" y="3335"/>
                      <a:pt x="1817" y="3255"/>
                      <a:pt x="1884" y="3227"/>
                    </a:cubicBezTo>
                    <a:cubicBezTo>
                      <a:pt x="1867" y="3219"/>
                      <a:pt x="1869" y="3185"/>
                      <a:pt x="1856" y="3163"/>
                    </a:cubicBezTo>
                    <a:cubicBezTo>
                      <a:pt x="1870" y="3170"/>
                      <a:pt x="1869" y="3160"/>
                      <a:pt x="1880" y="3155"/>
                    </a:cubicBezTo>
                    <a:cubicBezTo>
                      <a:pt x="1881" y="3119"/>
                      <a:pt x="1892" y="3100"/>
                      <a:pt x="1880" y="3067"/>
                    </a:cubicBezTo>
                    <a:cubicBezTo>
                      <a:pt x="1890" y="3068"/>
                      <a:pt x="1893" y="3061"/>
                      <a:pt x="1896" y="3055"/>
                    </a:cubicBezTo>
                    <a:cubicBezTo>
                      <a:pt x="1860" y="3035"/>
                      <a:pt x="1854" y="2988"/>
                      <a:pt x="1804" y="3019"/>
                    </a:cubicBezTo>
                    <a:close/>
                    <a:moveTo>
                      <a:pt x="2396" y="3023"/>
                    </a:moveTo>
                    <a:cubicBezTo>
                      <a:pt x="2407" y="3030"/>
                      <a:pt x="2383" y="3037"/>
                      <a:pt x="2384" y="3047"/>
                    </a:cubicBezTo>
                    <a:cubicBezTo>
                      <a:pt x="2389" y="3048"/>
                      <a:pt x="2395" y="3046"/>
                      <a:pt x="2396" y="3051"/>
                    </a:cubicBezTo>
                    <a:cubicBezTo>
                      <a:pt x="2358" y="3086"/>
                      <a:pt x="2369" y="3146"/>
                      <a:pt x="2328" y="3171"/>
                    </a:cubicBezTo>
                    <a:cubicBezTo>
                      <a:pt x="2333" y="3178"/>
                      <a:pt x="2352" y="3171"/>
                      <a:pt x="2352" y="3183"/>
                    </a:cubicBezTo>
                    <a:cubicBezTo>
                      <a:pt x="2352" y="3193"/>
                      <a:pt x="2350" y="3202"/>
                      <a:pt x="2344" y="3207"/>
                    </a:cubicBezTo>
                    <a:cubicBezTo>
                      <a:pt x="2317" y="3196"/>
                      <a:pt x="2330" y="3239"/>
                      <a:pt x="2312" y="3223"/>
                    </a:cubicBezTo>
                    <a:cubicBezTo>
                      <a:pt x="2320" y="3238"/>
                      <a:pt x="2336" y="3244"/>
                      <a:pt x="2352" y="3251"/>
                    </a:cubicBezTo>
                    <a:cubicBezTo>
                      <a:pt x="2360" y="3247"/>
                      <a:pt x="2360" y="3235"/>
                      <a:pt x="2368" y="3231"/>
                    </a:cubicBezTo>
                    <a:cubicBezTo>
                      <a:pt x="2410" y="3247"/>
                      <a:pt x="2423" y="3217"/>
                      <a:pt x="2464" y="3211"/>
                    </a:cubicBezTo>
                    <a:cubicBezTo>
                      <a:pt x="2453" y="3204"/>
                      <a:pt x="2460" y="3203"/>
                      <a:pt x="2452" y="3191"/>
                    </a:cubicBezTo>
                    <a:cubicBezTo>
                      <a:pt x="2454" y="3183"/>
                      <a:pt x="2463" y="3184"/>
                      <a:pt x="2460" y="3171"/>
                    </a:cubicBezTo>
                    <a:cubicBezTo>
                      <a:pt x="2497" y="3170"/>
                      <a:pt x="2476" y="3112"/>
                      <a:pt x="2512" y="3111"/>
                    </a:cubicBezTo>
                    <a:cubicBezTo>
                      <a:pt x="2507" y="3096"/>
                      <a:pt x="2493" y="3076"/>
                      <a:pt x="2508" y="3063"/>
                    </a:cubicBezTo>
                    <a:cubicBezTo>
                      <a:pt x="2518" y="3073"/>
                      <a:pt x="2517" y="3055"/>
                      <a:pt x="2532" y="3059"/>
                    </a:cubicBezTo>
                    <a:cubicBezTo>
                      <a:pt x="2532" y="3046"/>
                      <a:pt x="2539" y="3039"/>
                      <a:pt x="2536" y="3023"/>
                    </a:cubicBezTo>
                    <a:cubicBezTo>
                      <a:pt x="2493" y="2999"/>
                      <a:pt x="2436" y="3015"/>
                      <a:pt x="2396" y="3023"/>
                    </a:cubicBezTo>
                    <a:close/>
                    <a:moveTo>
                      <a:pt x="4248" y="3039"/>
                    </a:moveTo>
                    <a:cubicBezTo>
                      <a:pt x="4254" y="3039"/>
                      <a:pt x="4251" y="3049"/>
                      <a:pt x="4260" y="3047"/>
                    </a:cubicBezTo>
                    <a:cubicBezTo>
                      <a:pt x="4260" y="3036"/>
                      <a:pt x="4262" y="3023"/>
                      <a:pt x="4252" y="3023"/>
                    </a:cubicBezTo>
                    <a:cubicBezTo>
                      <a:pt x="4255" y="3036"/>
                      <a:pt x="4255" y="3031"/>
                      <a:pt x="4248" y="3039"/>
                    </a:cubicBezTo>
                    <a:close/>
                    <a:moveTo>
                      <a:pt x="4984" y="3063"/>
                    </a:moveTo>
                    <a:cubicBezTo>
                      <a:pt x="4994" y="3059"/>
                      <a:pt x="4995" y="3035"/>
                      <a:pt x="4988" y="3027"/>
                    </a:cubicBezTo>
                    <a:cubicBezTo>
                      <a:pt x="4983" y="3027"/>
                      <a:pt x="4977" y="3027"/>
                      <a:pt x="4972" y="3027"/>
                    </a:cubicBezTo>
                    <a:cubicBezTo>
                      <a:pt x="4964" y="3038"/>
                      <a:pt x="4968" y="3064"/>
                      <a:pt x="4984" y="3063"/>
                    </a:cubicBezTo>
                    <a:close/>
                    <a:moveTo>
                      <a:pt x="4364" y="3035"/>
                    </a:moveTo>
                    <a:cubicBezTo>
                      <a:pt x="4370" y="3036"/>
                      <a:pt x="4367" y="3044"/>
                      <a:pt x="4364" y="3047"/>
                    </a:cubicBezTo>
                    <a:cubicBezTo>
                      <a:pt x="4373" y="3049"/>
                      <a:pt x="4393" y="3042"/>
                      <a:pt x="4384" y="3039"/>
                    </a:cubicBezTo>
                    <a:cubicBezTo>
                      <a:pt x="4375" y="3053"/>
                      <a:pt x="4375" y="3017"/>
                      <a:pt x="4364" y="3035"/>
                    </a:cubicBezTo>
                    <a:close/>
                    <a:moveTo>
                      <a:pt x="5216" y="3055"/>
                    </a:moveTo>
                    <a:cubicBezTo>
                      <a:pt x="5229" y="3046"/>
                      <a:pt x="5209" y="3022"/>
                      <a:pt x="5200" y="3035"/>
                    </a:cubicBezTo>
                    <a:cubicBezTo>
                      <a:pt x="5209" y="3038"/>
                      <a:pt x="5201" y="3058"/>
                      <a:pt x="5216" y="3055"/>
                    </a:cubicBezTo>
                    <a:close/>
                    <a:moveTo>
                      <a:pt x="4816" y="3043"/>
                    </a:moveTo>
                    <a:cubicBezTo>
                      <a:pt x="4814" y="3068"/>
                      <a:pt x="4843" y="3044"/>
                      <a:pt x="4832" y="3039"/>
                    </a:cubicBezTo>
                    <a:cubicBezTo>
                      <a:pt x="4831" y="3045"/>
                      <a:pt x="4822" y="3043"/>
                      <a:pt x="4816" y="3043"/>
                    </a:cubicBezTo>
                    <a:close/>
                    <a:moveTo>
                      <a:pt x="2016" y="3647"/>
                    </a:moveTo>
                    <a:cubicBezTo>
                      <a:pt x="2010" y="3641"/>
                      <a:pt x="2006" y="3633"/>
                      <a:pt x="1996" y="3631"/>
                    </a:cubicBezTo>
                    <a:cubicBezTo>
                      <a:pt x="1986" y="3644"/>
                      <a:pt x="1997" y="3662"/>
                      <a:pt x="2012" y="3663"/>
                    </a:cubicBezTo>
                    <a:cubicBezTo>
                      <a:pt x="2026" y="3642"/>
                      <a:pt x="2044" y="3626"/>
                      <a:pt x="2056" y="3603"/>
                    </a:cubicBezTo>
                    <a:cubicBezTo>
                      <a:pt x="2072" y="3600"/>
                      <a:pt x="2072" y="3600"/>
                      <a:pt x="2088" y="3603"/>
                    </a:cubicBezTo>
                    <a:cubicBezTo>
                      <a:pt x="2086" y="3590"/>
                      <a:pt x="2099" y="3592"/>
                      <a:pt x="2100" y="3583"/>
                    </a:cubicBezTo>
                    <a:cubicBezTo>
                      <a:pt x="2087" y="3581"/>
                      <a:pt x="2084" y="3592"/>
                      <a:pt x="2080" y="3579"/>
                    </a:cubicBezTo>
                    <a:cubicBezTo>
                      <a:pt x="2074" y="3551"/>
                      <a:pt x="2096" y="3549"/>
                      <a:pt x="2104" y="3535"/>
                    </a:cubicBezTo>
                    <a:cubicBezTo>
                      <a:pt x="2083" y="3498"/>
                      <a:pt x="2114" y="3445"/>
                      <a:pt x="2112" y="3403"/>
                    </a:cubicBezTo>
                    <a:cubicBezTo>
                      <a:pt x="2126" y="3405"/>
                      <a:pt x="2129" y="3396"/>
                      <a:pt x="2136" y="3391"/>
                    </a:cubicBezTo>
                    <a:cubicBezTo>
                      <a:pt x="2137" y="3369"/>
                      <a:pt x="2137" y="3350"/>
                      <a:pt x="2136" y="3323"/>
                    </a:cubicBezTo>
                    <a:cubicBezTo>
                      <a:pt x="2152" y="3320"/>
                      <a:pt x="2164" y="3314"/>
                      <a:pt x="2176" y="3307"/>
                    </a:cubicBezTo>
                    <a:cubicBezTo>
                      <a:pt x="2172" y="3287"/>
                      <a:pt x="2154" y="3281"/>
                      <a:pt x="2160" y="3251"/>
                    </a:cubicBezTo>
                    <a:cubicBezTo>
                      <a:pt x="2165" y="3250"/>
                      <a:pt x="2168" y="3245"/>
                      <a:pt x="2176" y="3247"/>
                    </a:cubicBezTo>
                    <a:cubicBezTo>
                      <a:pt x="2173" y="3234"/>
                      <a:pt x="2173" y="3239"/>
                      <a:pt x="2180" y="3231"/>
                    </a:cubicBezTo>
                    <a:cubicBezTo>
                      <a:pt x="2166" y="3231"/>
                      <a:pt x="2161" y="3215"/>
                      <a:pt x="2172" y="3211"/>
                    </a:cubicBezTo>
                    <a:cubicBezTo>
                      <a:pt x="2155" y="3205"/>
                      <a:pt x="2146" y="3192"/>
                      <a:pt x="2132" y="3183"/>
                    </a:cubicBezTo>
                    <a:cubicBezTo>
                      <a:pt x="2142" y="3167"/>
                      <a:pt x="2125" y="3167"/>
                      <a:pt x="2128" y="3147"/>
                    </a:cubicBezTo>
                    <a:cubicBezTo>
                      <a:pt x="2133" y="3138"/>
                      <a:pt x="2147" y="3137"/>
                      <a:pt x="2156" y="3131"/>
                    </a:cubicBezTo>
                    <a:cubicBezTo>
                      <a:pt x="2155" y="3124"/>
                      <a:pt x="2146" y="3104"/>
                      <a:pt x="2156" y="3099"/>
                    </a:cubicBezTo>
                    <a:cubicBezTo>
                      <a:pt x="2160" y="3102"/>
                      <a:pt x="2174" y="3115"/>
                      <a:pt x="2180" y="3103"/>
                    </a:cubicBezTo>
                    <a:cubicBezTo>
                      <a:pt x="2170" y="3101"/>
                      <a:pt x="2164" y="3095"/>
                      <a:pt x="2156" y="3091"/>
                    </a:cubicBezTo>
                    <a:cubicBezTo>
                      <a:pt x="2157" y="3074"/>
                      <a:pt x="2167" y="3064"/>
                      <a:pt x="2168" y="3047"/>
                    </a:cubicBezTo>
                    <a:cubicBezTo>
                      <a:pt x="2163" y="3044"/>
                      <a:pt x="2157" y="3042"/>
                      <a:pt x="2148" y="3043"/>
                    </a:cubicBezTo>
                    <a:cubicBezTo>
                      <a:pt x="2146" y="3084"/>
                      <a:pt x="2082" y="3062"/>
                      <a:pt x="2060" y="3083"/>
                    </a:cubicBezTo>
                    <a:cubicBezTo>
                      <a:pt x="2059" y="3099"/>
                      <a:pt x="2056" y="3113"/>
                      <a:pt x="2044" y="3119"/>
                    </a:cubicBezTo>
                    <a:cubicBezTo>
                      <a:pt x="2069" y="3117"/>
                      <a:pt x="2056" y="3153"/>
                      <a:pt x="2068" y="3163"/>
                    </a:cubicBezTo>
                    <a:cubicBezTo>
                      <a:pt x="2042" y="3162"/>
                      <a:pt x="2037" y="3183"/>
                      <a:pt x="2028" y="3199"/>
                    </a:cubicBezTo>
                    <a:cubicBezTo>
                      <a:pt x="2036" y="3209"/>
                      <a:pt x="2040" y="3224"/>
                      <a:pt x="2044" y="3239"/>
                    </a:cubicBezTo>
                    <a:cubicBezTo>
                      <a:pt x="2010" y="3265"/>
                      <a:pt x="2016" y="3303"/>
                      <a:pt x="2016" y="3343"/>
                    </a:cubicBezTo>
                    <a:cubicBezTo>
                      <a:pt x="1998" y="3348"/>
                      <a:pt x="1993" y="3365"/>
                      <a:pt x="1976" y="3371"/>
                    </a:cubicBezTo>
                    <a:cubicBezTo>
                      <a:pt x="1982" y="3407"/>
                      <a:pt x="1977" y="3428"/>
                      <a:pt x="2000" y="3447"/>
                    </a:cubicBezTo>
                    <a:cubicBezTo>
                      <a:pt x="1989" y="3448"/>
                      <a:pt x="1999" y="3470"/>
                      <a:pt x="1984" y="3467"/>
                    </a:cubicBezTo>
                    <a:cubicBezTo>
                      <a:pt x="2001" y="3491"/>
                      <a:pt x="2013" y="3533"/>
                      <a:pt x="2040" y="3559"/>
                    </a:cubicBezTo>
                    <a:cubicBezTo>
                      <a:pt x="2010" y="3573"/>
                      <a:pt x="2024" y="3625"/>
                      <a:pt x="2016" y="3647"/>
                    </a:cubicBezTo>
                    <a:close/>
                    <a:moveTo>
                      <a:pt x="4780" y="3063"/>
                    </a:moveTo>
                    <a:cubicBezTo>
                      <a:pt x="4769" y="3064"/>
                      <a:pt x="4777" y="3047"/>
                      <a:pt x="4764" y="3051"/>
                    </a:cubicBezTo>
                    <a:cubicBezTo>
                      <a:pt x="4756" y="3079"/>
                      <a:pt x="4793" y="3068"/>
                      <a:pt x="4784" y="3059"/>
                    </a:cubicBezTo>
                    <a:cubicBezTo>
                      <a:pt x="4784" y="3061"/>
                      <a:pt x="4783" y="3064"/>
                      <a:pt x="4780" y="3063"/>
                    </a:cubicBezTo>
                    <a:close/>
                    <a:moveTo>
                      <a:pt x="6084" y="3071"/>
                    </a:moveTo>
                    <a:cubicBezTo>
                      <a:pt x="6086" y="3064"/>
                      <a:pt x="6089" y="3072"/>
                      <a:pt x="6096" y="3071"/>
                    </a:cubicBezTo>
                    <a:cubicBezTo>
                      <a:pt x="6098" y="3051"/>
                      <a:pt x="6064" y="3056"/>
                      <a:pt x="6072" y="3055"/>
                    </a:cubicBezTo>
                    <a:cubicBezTo>
                      <a:pt x="6076" y="3060"/>
                      <a:pt x="6076" y="3070"/>
                      <a:pt x="6084" y="3071"/>
                    </a:cubicBezTo>
                    <a:close/>
                    <a:moveTo>
                      <a:pt x="1092" y="3099"/>
                    </a:moveTo>
                    <a:cubicBezTo>
                      <a:pt x="1090" y="3080"/>
                      <a:pt x="1118" y="3076"/>
                      <a:pt x="1108" y="3063"/>
                    </a:cubicBezTo>
                    <a:cubicBezTo>
                      <a:pt x="1076" y="3032"/>
                      <a:pt x="1051" y="3094"/>
                      <a:pt x="1092" y="3099"/>
                    </a:cubicBezTo>
                    <a:close/>
                    <a:moveTo>
                      <a:pt x="4652" y="3071"/>
                    </a:moveTo>
                    <a:cubicBezTo>
                      <a:pt x="4648" y="3088"/>
                      <a:pt x="4646" y="3101"/>
                      <a:pt x="4632" y="3099"/>
                    </a:cubicBezTo>
                    <a:cubicBezTo>
                      <a:pt x="4661" y="3118"/>
                      <a:pt x="4617" y="3158"/>
                      <a:pt x="4604" y="3175"/>
                    </a:cubicBezTo>
                    <a:cubicBezTo>
                      <a:pt x="4585" y="3179"/>
                      <a:pt x="4587" y="3163"/>
                      <a:pt x="4568" y="3167"/>
                    </a:cubicBezTo>
                    <a:cubicBezTo>
                      <a:pt x="4582" y="3175"/>
                      <a:pt x="4610" y="3201"/>
                      <a:pt x="4624" y="3183"/>
                    </a:cubicBezTo>
                    <a:cubicBezTo>
                      <a:pt x="4622" y="3197"/>
                      <a:pt x="4638" y="3193"/>
                      <a:pt x="4636" y="3207"/>
                    </a:cubicBezTo>
                    <a:cubicBezTo>
                      <a:pt x="4626" y="3206"/>
                      <a:pt x="4624" y="3213"/>
                      <a:pt x="4616" y="3215"/>
                    </a:cubicBezTo>
                    <a:cubicBezTo>
                      <a:pt x="4620" y="3233"/>
                      <a:pt x="4606" y="3244"/>
                      <a:pt x="4616" y="3255"/>
                    </a:cubicBezTo>
                    <a:cubicBezTo>
                      <a:pt x="4596" y="3255"/>
                      <a:pt x="4604" y="3283"/>
                      <a:pt x="4596" y="3295"/>
                    </a:cubicBezTo>
                    <a:cubicBezTo>
                      <a:pt x="4611" y="3307"/>
                      <a:pt x="4633" y="3312"/>
                      <a:pt x="4632" y="3339"/>
                    </a:cubicBezTo>
                    <a:cubicBezTo>
                      <a:pt x="4624" y="3339"/>
                      <a:pt x="4627" y="3328"/>
                      <a:pt x="4616" y="3331"/>
                    </a:cubicBezTo>
                    <a:cubicBezTo>
                      <a:pt x="4619" y="3350"/>
                      <a:pt x="4607" y="3354"/>
                      <a:pt x="4596" y="3359"/>
                    </a:cubicBezTo>
                    <a:cubicBezTo>
                      <a:pt x="4588" y="3409"/>
                      <a:pt x="4549" y="3511"/>
                      <a:pt x="4632" y="3495"/>
                    </a:cubicBezTo>
                    <a:cubicBezTo>
                      <a:pt x="4632" y="3499"/>
                      <a:pt x="4632" y="3503"/>
                      <a:pt x="4632" y="3507"/>
                    </a:cubicBezTo>
                    <a:cubicBezTo>
                      <a:pt x="4648" y="3511"/>
                      <a:pt x="4652" y="3503"/>
                      <a:pt x="4656" y="3495"/>
                    </a:cubicBezTo>
                    <a:cubicBezTo>
                      <a:pt x="4657" y="3508"/>
                      <a:pt x="4665" y="3515"/>
                      <a:pt x="4672" y="3523"/>
                    </a:cubicBezTo>
                    <a:cubicBezTo>
                      <a:pt x="4673" y="3518"/>
                      <a:pt x="4671" y="3512"/>
                      <a:pt x="4676" y="3511"/>
                    </a:cubicBezTo>
                    <a:cubicBezTo>
                      <a:pt x="4676" y="3518"/>
                      <a:pt x="4676" y="3524"/>
                      <a:pt x="4676" y="3531"/>
                    </a:cubicBezTo>
                    <a:cubicBezTo>
                      <a:pt x="4669" y="3531"/>
                      <a:pt x="4663" y="3531"/>
                      <a:pt x="4656" y="3531"/>
                    </a:cubicBezTo>
                    <a:cubicBezTo>
                      <a:pt x="4656" y="3536"/>
                      <a:pt x="4656" y="3542"/>
                      <a:pt x="4656" y="3547"/>
                    </a:cubicBezTo>
                    <a:cubicBezTo>
                      <a:pt x="4665" y="3550"/>
                      <a:pt x="4672" y="3554"/>
                      <a:pt x="4680" y="3543"/>
                    </a:cubicBezTo>
                    <a:cubicBezTo>
                      <a:pt x="4697" y="3548"/>
                      <a:pt x="4707" y="3561"/>
                      <a:pt x="4704" y="3595"/>
                    </a:cubicBezTo>
                    <a:cubicBezTo>
                      <a:pt x="4679" y="3588"/>
                      <a:pt x="4702" y="3630"/>
                      <a:pt x="4688" y="3635"/>
                    </a:cubicBezTo>
                    <a:cubicBezTo>
                      <a:pt x="4676" y="3629"/>
                      <a:pt x="4659" y="3629"/>
                      <a:pt x="4656" y="3643"/>
                    </a:cubicBezTo>
                    <a:cubicBezTo>
                      <a:pt x="4696" y="3646"/>
                      <a:pt x="4693" y="3692"/>
                      <a:pt x="4712" y="3715"/>
                    </a:cubicBezTo>
                    <a:cubicBezTo>
                      <a:pt x="4704" y="3723"/>
                      <a:pt x="4704" y="3713"/>
                      <a:pt x="4696" y="3711"/>
                    </a:cubicBezTo>
                    <a:cubicBezTo>
                      <a:pt x="4694" y="3726"/>
                      <a:pt x="4697" y="3737"/>
                      <a:pt x="4704" y="3743"/>
                    </a:cubicBezTo>
                    <a:cubicBezTo>
                      <a:pt x="4695" y="3746"/>
                      <a:pt x="4701" y="3764"/>
                      <a:pt x="4684" y="3759"/>
                    </a:cubicBezTo>
                    <a:cubicBezTo>
                      <a:pt x="4691" y="3795"/>
                      <a:pt x="4672" y="3858"/>
                      <a:pt x="4736" y="3855"/>
                    </a:cubicBezTo>
                    <a:cubicBezTo>
                      <a:pt x="4752" y="3822"/>
                      <a:pt x="4737" y="3790"/>
                      <a:pt x="4724" y="3775"/>
                    </a:cubicBezTo>
                    <a:cubicBezTo>
                      <a:pt x="4735" y="3767"/>
                      <a:pt x="4749" y="3763"/>
                      <a:pt x="4752" y="3747"/>
                    </a:cubicBezTo>
                    <a:cubicBezTo>
                      <a:pt x="4737" y="3750"/>
                      <a:pt x="4738" y="3729"/>
                      <a:pt x="4744" y="3723"/>
                    </a:cubicBezTo>
                    <a:cubicBezTo>
                      <a:pt x="4730" y="3723"/>
                      <a:pt x="4729" y="3711"/>
                      <a:pt x="4724" y="3703"/>
                    </a:cubicBezTo>
                    <a:cubicBezTo>
                      <a:pt x="4752" y="3673"/>
                      <a:pt x="4745" y="3636"/>
                      <a:pt x="4744" y="3595"/>
                    </a:cubicBezTo>
                    <a:cubicBezTo>
                      <a:pt x="4752" y="3593"/>
                      <a:pt x="4751" y="3584"/>
                      <a:pt x="4764" y="3587"/>
                    </a:cubicBezTo>
                    <a:cubicBezTo>
                      <a:pt x="4762" y="3552"/>
                      <a:pt x="4794" y="3542"/>
                      <a:pt x="4780" y="3491"/>
                    </a:cubicBezTo>
                    <a:cubicBezTo>
                      <a:pt x="4772" y="3490"/>
                      <a:pt x="4772" y="3496"/>
                      <a:pt x="4768" y="3499"/>
                    </a:cubicBezTo>
                    <a:cubicBezTo>
                      <a:pt x="4773" y="3478"/>
                      <a:pt x="4757" y="3478"/>
                      <a:pt x="4748" y="3471"/>
                    </a:cubicBezTo>
                    <a:cubicBezTo>
                      <a:pt x="4745" y="3439"/>
                      <a:pt x="4716" y="3412"/>
                      <a:pt x="4704" y="3383"/>
                    </a:cubicBezTo>
                    <a:cubicBezTo>
                      <a:pt x="4726" y="3373"/>
                      <a:pt x="4691" y="3352"/>
                      <a:pt x="4716" y="3347"/>
                    </a:cubicBezTo>
                    <a:cubicBezTo>
                      <a:pt x="4691" y="3322"/>
                      <a:pt x="4697" y="3282"/>
                      <a:pt x="4692" y="3243"/>
                    </a:cubicBezTo>
                    <a:cubicBezTo>
                      <a:pt x="4695" y="3230"/>
                      <a:pt x="4713" y="3232"/>
                      <a:pt x="4716" y="3219"/>
                    </a:cubicBezTo>
                    <a:cubicBezTo>
                      <a:pt x="4706" y="3186"/>
                      <a:pt x="4705" y="3156"/>
                      <a:pt x="4688" y="3139"/>
                    </a:cubicBezTo>
                    <a:cubicBezTo>
                      <a:pt x="4708" y="3136"/>
                      <a:pt x="4713" y="3119"/>
                      <a:pt x="4724" y="3107"/>
                    </a:cubicBezTo>
                    <a:cubicBezTo>
                      <a:pt x="4715" y="3084"/>
                      <a:pt x="4679" y="3088"/>
                      <a:pt x="4664" y="3071"/>
                    </a:cubicBezTo>
                    <a:cubicBezTo>
                      <a:pt x="4682" y="3066"/>
                      <a:pt x="4661" y="3070"/>
                      <a:pt x="4652" y="3071"/>
                    </a:cubicBezTo>
                    <a:close/>
                    <a:moveTo>
                      <a:pt x="1052" y="3087"/>
                    </a:moveTo>
                    <a:cubicBezTo>
                      <a:pt x="1044" y="3089"/>
                      <a:pt x="1026" y="3082"/>
                      <a:pt x="1024" y="3091"/>
                    </a:cubicBezTo>
                    <a:cubicBezTo>
                      <a:pt x="1034" y="3093"/>
                      <a:pt x="1051" y="3109"/>
                      <a:pt x="1052" y="3087"/>
                    </a:cubicBezTo>
                    <a:close/>
                    <a:moveTo>
                      <a:pt x="5584" y="3159"/>
                    </a:moveTo>
                    <a:cubicBezTo>
                      <a:pt x="5588" y="3149"/>
                      <a:pt x="5600" y="3148"/>
                      <a:pt x="5596" y="3131"/>
                    </a:cubicBezTo>
                    <a:cubicBezTo>
                      <a:pt x="5583" y="3133"/>
                      <a:pt x="5587" y="3119"/>
                      <a:pt x="5572" y="3123"/>
                    </a:cubicBezTo>
                    <a:cubicBezTo>
                      <a:pt x="5567" y="3131"/>
                      <a:pt x="5577" y="3150"/>
                      <a:pt x="5584" y="3159"/>
                    </a:cubicBezTo>
                    <a:close/>
                    <a:moveTo>
                      <a:pt x="4748" y="3155"/>
                    </a:moveTo>
                    <a:cubicBezTo>
                      <a:pt x="4764" y="3157"/>
                      <a:pt x="4761" y="3139"/>
                      <a:pt x="4752" y="3135"/>
                    </a:cubicBezTo>
                    <a:cubicBezTo>
                      <a:pt x="4749" y="3140"/>
                      <a:pt x="4747" y="3146"/>
                      <a:pt x="4748" y="3155"/>
                    </a:cubicBezTo>
                    <a:close/>
                    <a:moveTo>
                      <a:pt x="296" y="3167"/>
                    </a:moveTo>
                    <a:cubicBezTo>
                      <a:pt x="305" y="3180"/>
                      <a:pt x="325" y="3170"/>
                      <a:pt x="328" y="3155"/>
                    </a:cubicBezTo>
                    <a:cubicBezTo>
                      <a:pt x="310" y="3152"/>
                      <a:pt x="302" y="3158"/>
                      <a:pt x="296" y="3167"/>
                    </a:cubicBezTo>
                    <a:close/>
                    <a:moveTo>
                      <a:pt x="160" y="3191"/>
                    </a:moveTo>
                    <a:cubicBezTo>
                      <a:pt x="175" y="3198"/>
                      <a:pt x="192" y="3200"/>
                      <a:pt x="208" y="3191"/>
                    </a:cubicBezTo>
                    <a:cubicBezTo>
                      <a:pt x="202" y="3185"/>
                      <a:pt x="189" y="3186"/>
                      <a:pt x="184" y="3179"/>
                    </a:cubicBezTo>
                    <a:cubicBezTo>
                      <a:pt x="186" y="3179"/>
                      <a:pt x="189" y="3176"/>
                      <a:pt x="184" y="3175"/>
                    </a:cubicBezTo>
                    <a:cubicBezTo>
                      <a:pt x="178" y="3191"/>
                      <a:pt x="167" y="3177"/>
                      <a:pt x="160" y="3191"/>
                    </a:cubicBezTo>
                    <a:close/>
                    <a:moveTo>
                      <a:pt x="956" y="3227"/>
                    </a:moveTo>
                    <a:cubicBezTo>
                      <a:pt x="958" y="3219"/>
                      <a:pt x="972" y="3224"/>
                      <a:pt x="968" y="3211"/>
                    </a:cubicBezTo>
                    <a:cubicBezTo>
                      <a:pt x="959" y="3211"/>
                      <a:pt x="956" y="3204"/>
                      <a:pt x="944" y="3207"/>
                    </a:cubicBezTo>
                    <a:cubicBezTo>
                      <a:pt x="944" y="3217"/>
                      <a:pt x="951" y="3221"/>
                      <a:pt x="956" y="3227"/>
                    </a:cubicBezTo>
                    <a:close/>
                    <a:moveTo>
                      <a:pt x="944" y="3247"/>
                    </a:moveTo>
                    <a:cubicBezTo>
                      <a:pt x="961" y="3242"/>
                      <a:pt x="953" y="3262"/>
                      <a:pt x="968" y="3259"/>
                    </a:cubicBezTo>
                    <a:cubicBezTo>
                      <a:pt x="969" y="3251"/>
                      <a:pt x="963" y="3250"/>
                      <a:pt x="964" y="3243"/>
                    </a:cubicBezTo>
                    <a:cubicBezTo>
                      <a:pt x="958" y="3243"/>
                      <a:pt x="931" y="3241"/>
                      <a:pt x="944" y="3247"/>
                    </a:cubicBezTo>
                    <a:close/>
                    <a:moveTo>
                      <a:pt x="3824" y="3259"/>
                    </a:moveTo>
                    <a:cubicBezTo>
                      <a:pt x="3824" y="3251"/>
                      <a:pt x="3835" y="3254"/>
                      <a:pt x="3832" y="3243"/>
                    </a:cubicBezTo>
                    <a:cubicBezTo>
                      <a:pt x="3827" y="3243"/>
                      <a:pt x="3821" y="3243"/>
                      <a:pt x="3816" y="3243"/>
                    </a:cubicBezTo>
                    <a:cubicBezTo>
                      <a:pt x="3817" y="3250"/>
                      <a:pt x="3819" y="3256"/>
                      <a:pt x="3824" y="3259"/>
                    </a:cubicBezTo>
                    <a:close/>
                    <a:moveTo>
                      <a:pt x="3484" y="3251"/>
                    </a:moveTo>
                    <a:cubicBezTo>
                      <a:pt x="3453" y="3263"/>
                      <a:pt x="3437" y="3289"/>
                      <a:pt x="3408" y="3303"/>
                    </a:cubicBezTo>
                    <a:cubicBezTo>
                      <a:pt x="3406" y="3316"/>
                      <a:pt x="3420" y="3312"/>
                      <a:pt x="3416" y="3327"/>
                    </a:cubicBezTo>
                    <a:cubicBezTo>
                      <a:pt x="3390" y="3331"/>
                      <a:pt x="3409" y="3375"/>
                      <a:pt x="3388" y="3391"/>
                    </a:cubicBezTo>
                    <a:cubicBezTo>
                      <a:pt x="3395" y="3414"/>
                      <a:pt x="3393" y="3440"/>
                      <a:pt x="3416" y="3455"/>
                    </a:cubicBezTo>
                    <a:cubicBezTo>
                      <a:pt x="3413" y="3460"/>
                      <a:pt x="3411" y="3466"/>
                      <a:pt x="3412" y="3475"/>
                    </a:cubicBezTo>
                    <a:cubicBezTo>
                      <a:pt x="3401" y="3481"/>
                      <a:pt x="3388" y="3486"/>
                      <a:pt x="3376" y="3491"/>
                    </a:cubicBezTo>
                    <a:cubicBezTo>
                      <a:pt x="3366" y="3528"/>
                      <a:pt x="3385" y="3567"/>
                      <a:pt x="3340" y="3579"/>
                    </a:cubicBezTo>
                    <a:cubicBezTo>
                      <a:pt x="3337" y="3604"/>
                      <a:pt x="3329" y="3614"/>
                      <a:pt x="3340" y="3635"/>
                    </a:cubicBezTo>
                    <a:cubicBezTo>
                      <a:pt x="3357" y="3626"/>
                      <a:pt x="3360" y="3651"/>
                      <a:pt x="3380" y="3651"/>
                    </a:cubicBezTo>
                    <a:cubicBezTo>
                      <a:pt x="3357" y="3655"/>
                      <a:pt x="3373" y="3697"/>
                      <a:pt x="3340" y="3691"/>
                    </a:cubicBezTo>
                    <a:cubicBezTo>
                      <a:pt x="3351" y="3723"/>
                      <a:pt x="3353" y="3740"/>
                      <a:pt x="3364" y="3771"/>
                    </a:cubicBezTo>
                    <a:cubicBezTo>
                      <a:pt x="3340" y="3768"/>
                      <a:pt x="3340" y="3790"/>
                      <a:pt x="3316" y="3787"/>
                    </a:cubicBezTo>
                    <a:cubicBezTo>
                      <a:pt x="3335" y="3802"/>
                      <a:pt x="3349" y="3827"/>
                      <a:pt x="3340" y="3859"/>
                    </a:cubicBezTo>
                    <a:cubicBezTo>
                      <a:pt x="3357" y="3861"/>
                      <a:pt x="3345" y="3848"/>
                      <a:pt x="3352" y="3847"/>
                    </a:cubicBezTo>
                    <a:cubicBezTo>
                      <a:pt x="3370" y="3864"/>
                      <a:pt x="3398" y="3870"/>
                      <a:pt x="3416" y="3887"/>
                    </a:cubicBezTo>
                    <a:cubicBezTo>
                      <a:pt x="3414" y="3865"/>
                      <a:pt x="3437" y="3868"/>
                      <a:pt x="3436" y="3847"/>
                    </a:cubicBezTo>
                    <a:cubicBezTo>
                      <a:pt x="3406" y="3831"/>
                      <a:pt x="3441" y="3795"/>
                      <a:pt x="3428" y="3763"/>
                    </a:cubicBezTo>
                    <a:cubicBezTo>
                      <a:pt x="3419" y="3763"/>
                      <a:pt x="3416" y="3770"/>
                      <a:pt x="3404" y="3767"/>
                    </a:cubicBezTo>
                    <a:cubicBezTo>
                      <a:pt x="3404" y="3754"/>
                      <a:pt x="3387" y="3739"/>
                      <a:pt x="3392" y="3735"/>
                    </a:cubicBezTo>
                    <a:cubicBezTo>
                      <a:pt x="3408" y="3735"/>
                      <a:pt x="3417" y="3742"/>
                      <a:pt x="3428" y="3747"/>
                    </a:cubicBezTo>
                    <a:cubicBezTo>
                      <a:pt x="3444" y="3734"/>
                      <a:pt x="3455" y="3697"/>
                      <a:pt x="3444" y="3671"/>
                    </a:cubicBezTo>
                    <a:cubicBezTo>
                      <a:pt x="3452" y="3669"/>
                      <a:pt x="3457" y="3663"/>
                      <a:pt x="3464" y="3659"/>
                    </a:cubicBezTo>
                    <a:cubicBezTo>
                      <a:pt x="3461" y="3642"/>
                      <a:pt x="3456" y="3627"/>
                      <a:pt x="3448" y="3615"/>
                    </a:cubicBezTo>
                    <a:cubicBezTo>
                      <a:pt x="3471" y="3573"/>
                      <a:pt x="3471" y="3541"/>
                      <a:pt x="3472" y="3503"/>
                    </a:cubicBezTo>
                    <a:cubicBezTo>
                      <a:pt x="3482" y="3505"/>
                      <a:pt x="3481" y="3496"/>
                      <a:pt x="3492" y="3499"/>
                    </a:cubicBezTo>
                    <a:cubicBezTo>
                      <a:pt x="3481" y="3476"/>
                      <a:pt x="3487" y="3460"/>
                      <a:pt x="3504" y="3447"/>
                    </a:cubicBezTo>
                    <a:cubicBezTo>
                      <a:pt x="3493" y="3450"/>
                      <a:pt x="3496" y="3439"/>
                      <a:pt x="3492" y="3435"/>
                    </a:cubicBezTo>
                    <a:cubicBezTo>
                      <a:pt x="3483" y="3436"/>
                      <a:pt x="3477" y="3441"/>
                      <a:pt x="3464" y="3439"/>
                    </a:cubicBezTo>
                    <a:cubicBezTo>
                      <a:pt x="3463" y="3426"/>
                      <a:pt x="3455" y="3421"/>
                      <a:pt x="3456" y="3407"/>
                    </a:cubicBezTo>
                    <a:cubicBezTo>
                      <a:pt x="3465" y="3418"/>
                      <a:pt x="3471" y="3412"/>
                      <a:pt x="3480" y="3403"/>
                    </a:cubicBezTo>
                    <a:cubicBezTo>
                      <a:pt x="3469" y="3358"/>
                      <a:pt x="3494" y="3304"/>
                      <a:pt x="3484" y="3251"/>
                    </a:cubicBezTo>
                    <a:close/>
                    <a:moveTo>
                      <a:pt x="4552" y="3275"/>
                    </a:moveTo>
                    <a:cubicBezTo>
                      <a:pt x="4567" y="3273"/>
                      <a:pt x="4579" y="3299"/>
                      <a:pt x="4588" y="3279"/>
                    </a:cubicBezTo>
                    <a:cubicBezTo>
                      <a:pt x="4565" y="3276"/>
                      <a:pt x="4587" y="3259"/>
                      <a:pt x="4580" y="3251"/>
                    </a:cubicBezTo>
                    <a:cubicBezTo>
                      <a:pt x="4572" y="3251"/>
                      <a:pt x="4564" y="3251"/>
                      <a:pt x="4556" y="3251"/>
                    </a:cubicBezTo>
                    <a:cubicBezTo>
                      <a:pt x="4559" y="3263"/>
                      <a:pt x="4552" y="3266"/>
                      <a:pt x="4552" y="3275"/>
                    </a:cubicBezTo>
                    <a:close/>
                    <a:moveTo>
                      <a:pt x="4012" y="3283"/>
                    </a:moveTo>
                    <a:cubicBezTo>
                      <a:pt x="4009" y="3270"/>
                      <a:pt x="4000" y="3263"/>
                      <a:pt x="3992" y="3255"/>
                    </a:cubicBezTo>
                    <a:cubicBezTo>
                      <a:pt x="3991" y="3272"/>
                      <a:pt x="3992" y="3287"/>
                      <a:pt x="4012" y="3283"/>
                    </a:cubicBezTo>
                    <a:close/>
                    <a:moveTo>
                      <a:pt x="3548" y="3271"/>
                    </a:moveTo>
                    <a:cubicBezTo>
                      <a:pt x="3551" y="3272"/>
                      <a:pt x="3556" y="3271"/>
                      <a:pt x="3556" y="3275"/>
                    </a:cubicBezTo>
                    <a:cubicBezTo>
                      <a:pt x="3553" y="3276"/>
                      <a:pt x="3548" y="3275"/>
                      <a:pt x="3548" y="3279"/>
                    </a:cubicBezTo>
                    <a:cubicBezTo>
                      <a:pt x="3555" y="3277"/>
                      <a:pt x="3572" y="3284"/>
                      <a:pt x="3572" y="3275"/>
                    </a:cubicBezTo>
                    <a:cubicBezTo>
                      <a:pt x="3562" y="3274"/>
                      <a:pt x="3555" y="3252"/>
                      <a:pt x="3548" y="3271"/>
                    </a:cubicBezTo>
                    <a:close/>
                    <a:moveTo>
                      <a:pt x="3688" y="3275"/>
                    </a:moveTo>
                    <a:cubicBezTo>
                      <a:pt x="3688" y="3285"/>
                      <a:pt x="3694" y="3291"/>
                      <a:pt x="3704" y="3291"/>
                    </a:cubicBezTo>
                    <a:cubicBezTo>
                      <a:pt x="3713" y="3283"/>
                      <a:pt x="3696" y="3266"/>
                      <a:pt x="3688" y="3275"/>
                    </a:cubicBezTo>
                    <a:close/>
                    <a:moveTo>
                      <a:pt x="4828" y="3283"/>
                    </a:moveTo>
                    <a:cubicBezTo>
                      <a:pt x="4829" y="3272"/>
                      <a:pt x="4818" y="3271"/>
                      <a:pt x="4808" y="3271"/>
                    </a:cubicBezTo>
                    <a:cubicBezTo>
                      <a:pt x="4810" y="3281"/>
                      <a:pt x="4822" y="3289"/>
                      <a:pt x="4828" y="3283"/>
                    </a:cubicBezTo>
                    <a:close/>
                    <a:moveTo>
                      <a:pt x="3732" y="3355"/>
                    </a:moveTo>
                    <a:cubicBezTo>
                      <a:pt x="3728" y="3355"/>
                      <a:pt x="3727" y="3358"/>
                      <a:pt x="3724" y="3359"/>
                    </a:cubicBezTo>
                    <a:cubicBezTo>
                      <a:pt x="3704" y="3334"/>
                      <a:pt x="3693" y="3299"/>
                      <a:pt x="3672" y="3275"/>
                    </a:cubicBezTo>
                    <a:cubicBezTo>
                      <a:pt x="3680" y="3298"/>
                      <a:pt x="3636" y="3304"/>
                      <a:pt x="3652" y="3335"/>
                    </a:cubicBezTo>
                    <a:cubicBezTo>
                      <a:pt x="3630" y="3332"/>
                      <a:pt x="3619" y="3339"/>
                      <a:pt x="3612" y="3351"/>
                    </a:cubicBezTo>
                    <a:cubicBezTo>
                      <a:pt x="3628" y="3355"/>
                      <a:pt x="3612" y="3401"/>
                      <a:pt x="3636" y="3407"/>
                    </a:cubicBezTo>
                    <a:cubicBezTo>
                      <a:pt x="3637" y="3402"/>
                      <a:pt x="3642" y="3403"/>
                      <a:pt x="3648" y="3403"/>
                    </a:cubicBezTo>
                    <a:cubicBezTo>
                      <a:pt x="3651" y="3420"/>
                      <a:pt x="3672" y="3419"/>
                      <a:pt x="3676" y="3435"/>
                    </a:cubicBezTo>
                    <a:cubicBezTo>
                      <a:pt x="3683" y="3423"/>
                      <a:pt x="3691" y="3444"/>
                      <a:pt x="3704" y="3439"/>
                    </a:cubicBezTo>
                    <a:cubicBezTo>
                      <a:pt x="3708" y="3429"/>
                      <a:pt x="3709" y="3415"/>
                      <a:pt x="3720" y="3411"/>
                    </a:cubicBezTo>
                    <a:cubicBezTo>
                      <a:pt x="3715" y="3407"/>
                      <a:pt x="3705" y="3407"/>
                      <a:pt x="3704" y="3399"/>
                    </a:cubicBezTo>
                    <a:cubicBezTo>
                      <a:pt x="3726" y="3399"/>
                      <a:pt x="3725" y="3356"/>
                      <a:pt x="3732" y="3355"/>
                    </a:cubicBezTo>
                    <a:close/>
                    <a:moveTo>
                      <a:pt x="5072" y="3327"/>
                    </a:moveTo>
                    <a:cubicBezTo>
                      <a:pt x="5046" y="3329"/>
                      <a:pt x="5049" y="3302"/>
                      <a:pt x="5028" y="3299"/>
                    </a:cubicBezTo>
                    <a:cubicBezTo>
                      <a:pt x="5032" y="3316"/>
                      <a:pt x="5053" y="3338"/>
                      <a:pt x="5072" y="3327"/>
                    </a:cubicBezTo>
                    <a:close/>
                    <a:moveTo>
                      <a:pt x="5776" y="3323"/>
                    </a:moveTo>
                    <a:cubicBezTo>
                      <a:pt x="5784" y="3323"/>
                      <a:pt x="5797" y="3307"/>
                      <a:pt x="5788" y="3303"/>
                    </a:cubicBezTo>
                    <a:cubicBezTo>
                      <a:pt x="5782" y="3308"/>
                      <a:pt x="5764" y="3311"/>
                      <a:pt x="5776" y="3323"/>
                    </a:cubicBezTo>
                    <a:close/>
                    <a:moveTo>
                      <a:pt x="4552" y="3323"/>
                    </a:moveTo>
                    <a:cubicBezTo>
                      <a:pt x="4558" y="3317"/>
                      <a:pt x="4554" y="3304"/>
                      <a:pt x="4540" y="3307"/>
                    </a:cubicBezTo>
                    <a:cubicBezTo>
                      <a:pt x="4539" y="3317"/>
                      <a:pt x="4541" y="3324"/>
                      <a:pt x="4552" y="3323"/>
                    </a:cubicBezTo>
                    <a:close/>
                    <a:moveTo>
                      <a:pt x="2300" y="3335"/>
                    </a:moveTo>
                    <a:cubicBezTo>
                      <a:pt x="2294" y="3353"/>
                      <a:pt x="2299" y="3356"/>
                      <a:pt x="2308" y="3367"/>
                    </a:cubicBezTo>
                    <a:cubicBezTo>
                      <a:pt x="2300" y="3381"/>
                      <a:pt x="2291" y="3393"/>
                      <a:pt x="2272" y="3395"/>
                    </a:cubicBezTo>
                    <a:cubicBezTo>
                      <a:pt x="2282" y="3412"/>
                      <a:pt x="2262" y="3415"/>
                      <a:pt x="2260" y="3431"/>
                    </a:cubicBezTo>
                    <a:cubicBezTo>
                      <a:pt x="2266" y="3454"/>
                      <a:pt x="2298" y="3489"/>
                      <a:pt x="2268" y="3511"/>
                    </a:cubicBezTo>
                    <a:cubicBezTo>
                      <a:pt x="2286" y="3526"/>
                      <a:pt x="2281" y="3565"/>
                      <a:pt x="2300" y="3579"/>
                    </a:cubicBezTo>
                    <a:cubicBezTo>
                      <a:pt x="2274" y="3602"/>
                      <a:pt x="2278" y="3631"/>
                      <a:pt x="2248" y="3651"/>
                    </a:cubicBezTo>
                    <a:cubicBezTo>
                      <a:pt x="2264" y="3663"/>
                      <a:pt x="2226" y="3680"/>
                      <a:pt x="2204" y="3679"/>
                    </a:cubicBezTo>
                    <a:cubicBezTo>
                      <a:pt x="2211" y="3697"/>
                      <a:pt x="2198" y="3692"/>
                      <a:pt x="2204" y="3703"/>
                    </a:cubicBezTo>
                    <a:cubicBezTo>
                      <a:pt x="2194" y="3702"/>
                      <a:pt x="2185" y="3702"/>
                      <a:pt x="2180" y="3707"/>
                    </a:cubicBezTo>
                    <a:cubicBezTo>
                      <a:pt x="2183" y="3728"/>
                      <a:pt x="2174" y="3735"/>
                      <a:pt x="2156" y="3735"/>
                    </a:cubicBezTo>
                    <a:cubicBezTo>
                      <a:pt x="2153" y="3803"/>
                      <a:pt x="2230" y="3811"/>
                      <a:pt x="2264" y="3763"/>
                    </a:cubicBezTo>
                    <a:cubicBezTo>
                      <a:pt x="2266" y="3750"/>
                      <a:pt x="2263" y="3743"/>
                      <a:pt x="2256" y="3739"/>
                    </a:cubicBezTo>
                    <a:cubicBezTo>
                      <a:pt x="2284" y="3708"/>
                      <a:pt x="2335" y="3700"/>
                      <a:pt x="2328" y="3635"/>
                    </a:cubicBezTo>
                    <a:cubicBezTo>
                      <a:pt x="2322" y="3633"/>
                      <a:pt x="2307" y="3640"/>
                      <a:pt x="2308" y="3631"/>
                    </a:cubicBezTo>
                    <a:cubicBezTo>
                      <a:pt x="2330" y="3613"/>
                      <a:pt x="2324" y="3567"/>
                      <a:pt x="2368" y="3571"/>
                    </a:cubicBezTo>
                    <a:cubicBezTo>
                      <a:pt x="2376" y="3558"/>
                      <a:pt x="2384" y="3536"/>
                      <a:pt x="2384" y="3527"/>
                    </a:cubicBezTo>
                    <a:cubicBezTo>
                      <a:pt x="2396" y="3545"/>
                      <a:pt x="2419" y="3521"/>
                      <a:pt x="2420" y="3503"/>
                    </a:cubicBezTo>
                    <a:cubicBezTo>
                      <a:pt x="2404" y="3497"/>
                      <a:pt x="2396" y="3484"/>
                      <a:pt x="2384" y="3475"/>
                    </a:cubicBezTo>
                    <a:cubicBezTo>
                      <a:pt x="2397" y="3479"/>
                      <a:pt x="2390" y="3463"/>
                      <a:pt x="2392" y="3455"/>
                    </a:cubicBezTo>
                    <a:cubicBezTo>
                      <a:pt x="2379" y="3453"/>
                      <a:pt x="2373" y="3458"/>
                      <a:pt x="2364" y="3459"/>
                    </a:cubicBezTo>
                    <a:cubicBezTo>
                      <a:pt x="2354" y="3464"/>
                      <a:pt x="2371" y="3471"/>
                      <a:pt x="2360" y="3475"/>
                    </a:cubicBezTo>
                    <a:cubicBezTo>
                      <a:pt x="2352" y="3475"/>
                      <a:pt x="2344" y="3475"/>
                      <a:pt x="2336" y="3475"/>
                    </a:cubicBezTo>
                    <a:cubicBezTo>
                      <a:pt x="2341" y="3451"/>
                      <a:pt x="2323" y="3406"/>
                      <a:pt x="2340" y="3387"/>
                    </a:cubicBezTo>
                    <a:cubicBezTo>
                      <a:pt x="2365" y="3407"/>
                      <a:pt x="2364" y="3327"/>
                      <a:pt x="2340" y="3319"/>
                    </a:cubicBezTo>
                    <a:cubicBezTo>
                      <a:pt x="2334" y="3332"/>
                      <a:pt x="2313" y="3330"/>
                      <a:pt x="2300" y="3335"/>
                    </a:cubicBezTo>
                    <a:close/>
                    <a:moveTo>
                      <a:pt x="4300" y="3359"/>
                    </a:moveTo>
                    <a:cubicBezTo>
                      <a:pt x="4296" y="3345"/>
                      <a:pt x="4292" y="3332"/>
                      <a:pt x="4288" y="3319"/>
                    </a:cubicBezTo>
                    <a:cubicBezTo>
                      <a:pt x="4280" y="3330"/>
                      <a:pt x="4281" y="3362"/>
                      <a:pt x="4300" y="3359"/>
                    </a:cubicBezTo>
                    <a:close/>
                    <a:moveTo>
                      <a:pt x="308" y="3343"/>
                    </a:moveTo>
                    <a:cubicBezTo>
                      <a:pt x="300" y="3341"/>
                      <a:pt x="297" y="3333"/>
                      <a:pt x="284" y="3335"/>
                    </a:cubicBezTo>
                    <a:cubicBezTo>
                      <a:pt x="280" y="3351"/>
                      <a:pt x="301" y="3346"/>
                      <a:pt x="308" y="3343"/>
                    </a:cubicBezTo>
                    <a:close/>
                    <a:moveTo>
                      <a:pt x="4948" y="3359"/>
                    </a:moveTo>
                    <a:cubicBezTo>
                      <a:pt x="4930" y="3358"/>
                      <a:pt x="4918" y="3352"/>
                      <a:pt x="4908" y="3343"/>
                    </a:cubicBezTo>
                    <a:cubicBezTo>
                      <a:pt x="4915" y="3368"/>
                      <a:pt x="4907" y="3389"/>
                      <a:pt x="4872" y="3383"/>
                    </a:cubicBezTo>
                    <a:cubicBezTo>
                      <a:pt x="4881" y="3408"/>
                      <a:pt x="4869" y="3441"/>
                      <a:pt x="4888" y="3447"/>
                    </a:cubicBezTo>
                    <a:cubicBezTo>
                      <a:pt x="4868" y="3472"/>
                      <a:pt x="4856" y="3478"/>
                      <a:pt x="4836" y="3499"/>
                    </a:cubicBezTo>
                    <a:cubicBezTo>
                      <a:pt x="4854" y="3502"/>
                      <a:pt x="4864" y="3514"/>
                      <a:pt x="4872" y="3527"/>
                    </a:cubicBezTo>
                    <a:cubicBezTo>
                      <a:pt x="4877" y="3577"/>
                      <a:pt x="4875" y="3630"/>
                      <a:pt x="4888" y="3659"/>
                    </a:cubicBezTo>
                    <a:cubicBezTo>
                      <a:pt x="4880" y="3665"/>
                      <a:pt x="4870" y="3689"/>
                      <a:pt x="4872" y="3691"/>
                    </a:cubicBezTo>
                    <a:cubicBezTo>
                      <a:pt x="4873" y="3688"/>
                      <a:pt x="4875" y="3686"/>
                      <a:pt x="4880" y="3687"/>
                    </a:cubicBezTo>
                    <a:cubicBezTo>
                      <a:pt x="4876" y="3743"/>
                      <a:pt x="4885" y="3767"/>
                      <a:pt x="4892" y="3811"/>
                    </a:cubicBezTo>
                    <a:cubicBezTo>
                      <a:pt x="4913" y="3807"/>
                      <a:pt x="4925" y="3793"/>
                      <a:pt x="4944" y="3787"/>
                    </a:cubicBezTo>
                    <a:cubicBezTo>
                      <a:pt x="4935" y="3759"/>
                      <a:pt x="4941" y="3741"/>
                      <a:pt x="4960" y="3723"/>
                    </a:cubicBezTo>
                    <a:cubicBezTo>
                      <a:pt x="4947" y="3721"/>
                      <a:pt x="4954" y="3708"/>
                      <a:pt x="4956" y="3699"/>
                    </a:cubicBezTo>
                    <a:cubicBezTo>
                      <a:pt x="4941" y="3702"/>
                      <a:pt x="4946" y="3685"/>
                      <a:pt x="4940" y="3679"/>
                    </a:cubicBezTo>
                    <a:cubicBezTo>
                      <a:pt x="4961" y="3667"/>
                      <a:pt x="4942" y="3644"/>
                      <a:pt x="4940" y="3623"/>
                    </a:cubicBezTo>
                    <a:cubicBezTo>
                      <a:pt x="4973" y="3617"/>
                      <a:pt x="4947" y="3592"/>
                      <a:pt x="4948" y="3575"/>
                    </a:cubicBezTo>
                    <a:cubicBezTo>
                      <a:pt x="4981" y="3571"/>
                      <a:pt x="4955" y="3537"/>
                      <a:pt x="4952" y="3515"/>
                    </a:cubicBezTo>
                    <a:cubicBezTo>
                      <a:pt x="4949" y="3494"/>
                      <a:pt x="4961" y="3473"/>
                      <a:pt x="4948" y="3475"/>
                    </a:cubicBezTo>
                    <a:cubicBezTo>
                      <a:pt x="4956" y="3463"/>
                      <a:pt x="4959" y="3446"/>
                      <a:pt x="4980" y="3447"/>
                    </a:cubicBezTo>
                    <a:cubicBezTo>
                      <a:pt x="4968" y="3433"/>
                      <a:pt x="4976" y="3432"/>
                      <a:pt x="4980" y="3415"/>
                    </a:cubicBezTo>
                    <a:cubicBezTo>
                      <a:pt x="4955" y="3390"/>
                      <a:pt x="4935" y="3400"/>
                      <a:pt x="4948" y="3359"/>
                    </a:cubicBezTo>
                    <a:close/>
                    <a:moveTo>
                      <a:pt x="4816" y="3363"/>
                    </a:moveTo>
                    <a:cubicBezTo>
                      <a:pt x="4822" y="3367"/>
                      <a:pt x="4824" y="3376"/>
                      <a:pt x="4836" y="3375"/>
                    </a:cubicBezTo>
                    <a:cubicBezTo>
                      <a:pt x="4838" y="3365"/>
                      <a:pt x="4829" y="3366"/>
                      <a:pt x="4832" y="3355"/>
                    </a:cubicBezTo>
                    <a:cubicBezTo>
                      <a:pt x="4823" y="3354"/>
                      <a:pt x="4817" y="3356"/>
                      <a:pt x="4816" y="3363"/>
                    </a:cubicBezTo>
                    <a:close/>
                    <a:moveTo>
                      <a:pt x="4288" y="5039"/>
                    </a:moveTo>
                    <a:cubicBezTo>
                      <a:pt x="4296" y="5037"/>
                      <a:pt x="4296" y="5033"/>
                      <a:pt x="4292" y="5027"/>
                    </a:cubicBezTo>
                    <a:cubicBezTo>
                      <a:pt x="4301" y="5028"/>
                      <a:pt x="4307" y="5026"/>
                      <a:pt x="4312" y="5023"/>
                    </a:cubicBezTo>
                    <a:cubicBezTo>
                      <a:pt x="4344" y="4950"/>
                      <a:pt x="4259" y="4912"/>
                      <a:pt x="4292" y="4855"/>
                    </a:cubicBezTo>
                    <a:cubicBezTo>
                      <a:pt x="4282" y="4850"/>
                      <a:pt x="4269" y="4848"/>
                      <a:pt x="4264" y="4839"/>
                    </a:cubicBezTo>
                    <a:cubicBezTo>
                      <a:pt x="4266" y="4820"/>
                      <a:pt x="4251" y="4774"/>
                      <a:pt x="4272" y="4755"/>
                    </a:cubicBezTo>
                    <a:cubicBezTo>
                      <a:pt x="4224" y="4688"/>
                      <a:pt x="4238" y="4601"/>
                      <a:pt x="4208" y="4527"/>
                    </a:cubicBezTo>
                    <a:cubicBezTo>
                      <a:pt x="4182" y="4526"/>
                      <a:pt x="4189" y="4509"/>
                      <a:pt x="4192" y="4495"/>
                    </a:cubicBezTo>
                    <a:cubicBezTo>
                      <a:pt x="4181" y="4496"/>
                      <a:pt x="4170" y="4495"/>
                      <a:pt x="4172" y="4483"/>
                    </a:cubicBezTo>
                    <a:cubicBezTo>
                      <a:pt x="4191" y="4478"/>
                      <a:pt x="4189" y="4452"/>
                      <a:pt x="4196" y="4435"/>
                    </a:cubicBezTo>
                    <a:cubicBezTo>
                      <a:pt x="4173" y="4423"/>
                      <a:pt x="4199" y="4366"/>
                      <a:pt x="4176" y="4347"/>
                    </a:cubicBezTo>
                    <a:cubicBezTo>
                      <a:pt x="4186" y="4341"/>
                      <a:pt x="4199" y="4338"/>
                      <a:pt x="4200" y="4323"/>
                    </a:cubicBezTo>
                    <a:cubicBezTo>
                      <a:pt x="4178" y="4290"/>
                      <a:pt x="4222" y="4261"/>
                      <a:pt x="4200" y="4239"/>
                    </a:cubicBezTo>
                    <a:cubicBezTo>
                      <a:pt x="4199" y="4242"/>
                      <a:pt x="4200" y="4247"/>
                      <a:pt x="4196" y="4247"/>
                    </a:cubicBezTo>
                    <a:cubicBezTo>
                      <a:pt x="4178" y="4215"/>
                      <a:pt x="4149" y="4187"/>
                      <a:pt x="4168" y="4139"/>
                    </a:cubicBezTo>
                    <a:cubicBezTo>
                      <a:pt x="4144" y="4118"/>
                      <a:pt x="4160" y="4066"/>
                      <a:pt x="4192" y="4079"/>
                    </a:cubicBezTo>
                    <a:cubicBezTo>
                      <a:pt x="4176" y="4065"/>
                      <a:pt x="4155" y="4058"/>
                      <a:pt x="4148" y="4035"/>
                    </a:cubicBezTo>
                    <a:cubicBezTo>
                      <a:pt x="4155" y="4021"/>
                      <a:pt x="4154" y="3994"/>
                      <a:pt x="4140" y="3979"/>
                    </a:cubicBezTo>
                    <a:cubicBezTo>
                      <a:pt x="4153" y="3988"/>
                      <a:pt x="4172" y="3976"/>
                      <a:pt x="4176" y="3963"/>
                    </a:cubicBezTo>
                    <a:cubicBezTo>
                      <a:pt x="4158" y="3953"/>
                      <a:pt x="4144" y="3933"/>
                      <a:pt x="4140" y="3899"/>
                    </a:cubicBezTo>
                    <a:cubicBezTo>
                      <a:pt x="4162" y="3880"/>
                      <a:pt x="4185" y="3838"/>
                      <a:pt x="4148" y="3819"/>
                    </a:cubicBezTo>
                    <a:cubicBezTo>
                      <a:pt x="4152" y="3814"/>
                      <a:pt x="4159" y="3811"/>
                      <a:pt x="4164" y="3807"/>
                    </a:cubicBezTo>
                    <a:cubicBezTo>
                      <a:pt x="4155" y="3766"/>
                      <a:pt x="4130" y="3729"/>
                      <a:pt x="4160" y="3695"/>
                    </a:cubicBezTo>
                    <a:cubicBezTo>
                      <a:pt x="4143" y="3678"/>
                      <a:pt x="4159" y="3646"/>
                      <a:pt x="4176" y="3639"/>
                    </a:cubicBezTo>
                    <a:cubicBezTo>
                      <a:pt x="4144" y="3610"/>
                      <a:pt x="4167" y="3545"/>
                      <a:pt x="4168" y="3511"/>
                    </a:cubicBezTo>
                    <a:cubicBezTo>
                      <a:pt x="4157" y="3512"/>
                      <a:pt x="4156" y="3501"/>
                      <a:pt x="4156" y="3491"/>
                    </a:cubicBezTo>
                    <a:cubicBezTo>
                      <a:pt x="4168" y="3482"/>
                      <a:pt x="4167" y="3459"/>
                      <a:pt x="4188" y="3459"/>
                    </a:cubicBezTo>
                    <a:cubicBezTo>
                      <a:pt x="4174" y="3437"/>
                      <a:pt x="4174" y="3414"/>
                      <a:pt x="4160" y="3399"/>
                    </a:cubicBezTo>
                    <a:cubicBezTo>
                      <a:pt x="4124" y="3402"/>
                      <a:pt x="4131" y="3425"/>
                      <a:pt x="4100" y="3435"/>
                    </a:cubicBezTo>
                    <a:cubicBezTo>
                      <a:pt x="4102" y="3461"/>
                      <a:pt x="4102" y="3476"/>
                      <a:pt x="4112" y="3499"/>
                    </a:cubicBezTo>
                    <a:cubicBezTo>
                      <a:pt x="4108" y="3512"/>
                      <a:pt x="4091" y="3513"/>
                      <a:pt x="4088" y="3527"/>
                    </a:cubicBezTo>
                    <a:cubicBezTo>
                      <a:pt x="4091" y="3542"/>
                      <a:pt x="4093" y="3559"/>
                      <a:pt x="4092" y="3579"/>
                    </a:cubicBezTo>
                    <a:cubicBezTo>
                      <a:pt x="4120" y="3584"/>
                      <a:pt x="4120" y="3619"/>
                      <a:pt x="4092" y="3623"/>
                    </a:cubicBezTo>
                    <a:cubicBezTo>
                      <a:pt x="4090" y="3677"/>
                      <a:pt x="4093" y="3715"/>
                      <a:pt x="4080" y="3759"/>
                    </a:cubicBezTo>
                    <a:cubicBezTo>
                      <a:pt x="4084" y="3770"/>
                      <a:pt x="4094" y="3775"/>
                      <a:pt x="4096" y="3787"/>
                    </a:cubicBezTo>
                    <a:cubicBezTo>
                      <a:pt x="4085" y="3791"/>
                      <a:pt x="4085" y="3805"/>
                      <a:pt x="4076" y="3811"/>
                    </a:cubicBezTo>
                    <a:cubicBezTo>
                      <a:pt x="4080" y="3848"/>
                      <a:pt x="4084" y="3904"/>
                      <a:pt x="4028" y="3907"/>
                    </a:cubicBezTo>
                    <a:cubicBezTo>
                      <a:pt x="4067" y="3944"/>
                      <a:pt x="4022" y="4046"/>
                      <a:pt x="4060" y="4079"/>
                    </a:cubicBezTo>
                    <a:cubicBezTo>
                      <a:pt x="4053" y="4079"/>
                      <a:pt x="4048" y="4080"/>
                      <a:pt x="4044" y="4083"/>
                    </a:cubicBezTo>
                    <a:cubicBezTo>
                      <a:pt x="4059" y="4117"/>
                      <a:pt x="4066" y="4160"/>
                      <a:pt x="4088" y="4187"/>
                    </a:cubicBezTo>
                    <a:cubicBezTo>
                      <a:pt x="4083" y="4195"/>
                      <a:pt x="4073" y="4199"/>
                      <a:pt x="4072" y="4211"/>
                    </a:cubicBezTo>
                    <a:cubicBezTo>
                      <a:pt x="4081" y="4214"/>
                      <a:pt x="4078" y="4229"/>
                      <a:pt x="4084" y="4235"/>
                    </a:cubicBezTo>
                    <a:cubicBezTo>
                      <a:pt x="4044" y="4267"/>
                      <a:pt x="4096" y="4307"/>
                      <a:pt x="4104" y="4351"/>
                    </a:cubicBezTo>
                    <a:cubicBezTo>
                      <a:pt x="4107" y="4368"/>
                      <a:pt x="4097" y="4382"/>
                      <a:pt x="4108" y="4399"/>
                    </a:cubicBezTo>
                    <a:cubicBezTo>
                      <a:pt x="4099" y="4403"/>
                      <a:pt x="4097" y="4415"/>
                      <a:pt x="4088" y="4419"/>
                    </a:cubicBezTo>
                    <a:cubicBezTo>
                      <a:pt x="4116" y="4444"/>
                      <a:pt x="4118" y="4496"/>
                      <a:pt x="4156" y="4511"/>
                    </a:cubicBezTo>
                    <a:cubicBezTo>
                      <a:pt x="4156" y="4518"/>
                      <a:pt x="4157" y="4523"/>
                      <a:pt x="4160" y="4527"/>
                    </a:cubicBezTo>
                    <a:cubicBezTo>
                      <a:pt x="4152" y="4529"/>
                      <a:pt x="4153" y="4538"/>
                      <a:pt x="4140" y="4535"/>
                    </a:cubicBezTo>
                    <a:cubicBezTo>
                      <a:pt x="4138" y="4556"/>
                      <a:pt x="4134" y="4571"/>
                      <a:pt x="4136" y="4595"/>
                    </a:cubicBezTo>
                    <a:cubicBezTo>
                      <a:pt x="4141" y="4596"/>
                      <a:pt x="4147" y="4594"/>
                      <a:pt x="4148" y="4599"/>
                    </a:cubicBezTo>
                    <a:cubicBezTo>
                      <a:pt x="4144" y="4631"/>
                      <a:pt x="4168" y="4635"/>
                      <a:pt x="4172" y="4659"/>
                    </a:cubicBezTo>
                    <a:cubicBezTo>
                      <a:pt x="4164" y="4658"/>
                      <a:pt x="4163" y="4664"/>
                      <a:pt x="4156" y="4663"/>
                    </a:cubicBezTo>
                    <a:cubicBezTo>
                      <a:pt x="4156" y="4691"/>
                      <a:pt x="4152" y="4705"/>
                      <a:pt x="4156" y="4727"/>
                    </a:cubicBezTo>
                    <a:cubicBezTo>
                      <a:pt x="4187" y="4733"/>
                      <a:pt x="4190" y="4780"/>
                      <a:pt x="4176" y="4799"/>
                    </a:cubicBezTo>
                    <a:cubicBezTo>
                      <a:pt x="4204" y="4814"/>
                      <a:pt x="4203" y="4838"/>
                      <a:pt x="4184" y="4863"/>
                    </a:cubicBezTo>
                    <a:cubicBezTo>
                      <a:pt x="4186" y="4893"/>
                      <a:pt x="4191" y="4903"/>
                      <a:pt x="4176" y="4919"/>
                    </a:cubicBezTo>
                    <a:cubicBezTo>
                      <a:pt x="4199" y="4958"/>
                      <a:pt x="4201" y="4988"/>
                      <a:pt x="4216" y="5023"/>
                    </a:cubicBezTo>
                    <a:cubicBezTo>
                      <a:pt x="4225" y="5030"/>
                      <a:pt x="4250" y="5021"/>
                      <a:pt x="4248" y="5039"/>
                    </a:cubicBezTo>
                    <a:cubicBezTo>
                      <a:pt x="4217" y="5043"/>
                      <a:pt x="4225" y="5100"/>
                      <a:pt x="4244" y="5123"/>
                    </a:cubicBezTo>
                    <a:cubicBezTo>
                      <a:pt x="4243" y="5153"/>
                      <a:pt x="4217" y="5158"/>
                      <a:pt x="4220" y="5191"/>
                    </a:cubicBezTo>
                    <a:cubicBezTo>
                      <a:pt x="4226" y="5197"/>
                      <a:pt x="4240" y="5195"/>
                      <a:pt x="4252" y="5195"/>
                    </a:cubicBezTo>
                    <a:cubicBezTo>
                      <a:pt x="4257" y="5209"/>
                      <a:pt x="4263" y="5221"/>
                      <a:pt x="4268" y="5235"/>
                    </a:cubicBezTo>
                    <a:cubicBezTo>
                      <a:pt x="4243" y="5245"/>
                      <a:pt x="4250" y="5264"/>
                      <a:pt x="4240" y="5291"/>
                    </a:cubicBezTo>
                    <a:cubicBezTo>
                      <a:pt x="4249" y="5290"/>
                      <a:pt x="4255" y="5292"/>
                      <a:pt x="4260" y="5295"/>
                    </a:cubicBezTo>
                    <a:cubicBezTo>
                      <a:pt x="4260" y="5311"/>
                      <a:pt x="4269" y="5346"/>
                      <a:pt x="4240" y="5351"/>
                    </a:cubicBezTo>
                    <a:cubicBezTo>
                      <a:pt x="4245" y="5362"/>
                      <a:pt x="4250" y="5373"/>
                      <a:pt x="4256" y="5383"/>
                    </a:cubicBezTo>
                    <a:cubicBezTo>
                      <a:pt x="4272" y="5381"/>
                      <a:pt x="4279" y="5369"/>
                      <a:pt x="4292" y="5363"/>
                    </a:cubicBezTo>
                    <a:cubicBezTo>
                      <a:pt x="4303" y="5390"/>
                      <a:pt x="4305" y="5427"/>
                      <a:pt x="4320" y="5463"/>
                    </a:cubicBezTo>
                    <a:cubicBezTo>
                      <a:pt x="4329" y="5460"/>
                      <a:pt x="4342" y="5461"/>
                      <a:pt x="4344" y="5451"/>
                    </a:cubicBezTo>
                    <a:cubicBezTo>
                      <a:pt x="4337" y="5440"/>
                      <a:pt x="4330" y="5450"/>
                      <a:pt x="4324" y="5443"/>
                    </a:cubicBezTo>
                    <a:cubicBezTo>
                      <a:pt x="4341" y="5426"/>
                      <a:pt x="4377" y="5427"/>
                      <a:pt x="4384" y="5399"/>
                    </a:cubicBezTo>
                    <a:cubicBezTo>
                      <a:pt x="4344" y="5348"/>
                      <a:pt x="4425" y="5276"/>
                      <a:pt x="4372" y="5227"/>
                    </a:cubicBezTo>
                    <a:cubicBezTo>
                      <a:pt x="4375" y="5216"/>
                      <a:pt x="4386" y="5211"/>
                      <a:pt x="4392" y="5203"/>
                    </a:cubicBezTo>
                    <a:cubicBezTo>
                      <a:pt x="4359" y="5185"/>
                      <a:pt x="4337" y="5157"/>
                      <a:pt x="4336" y="5107"/>
                    </a:cubicBezTo>
                    <a:cubicBezTo>
                      <a:pt x="4320" y="5106"/>
                      <a:pt x="4305" y="5104"/>
                      <a:pt x="4300" y="5103"/>
                    </a:cubicBezTo>
                    <a:cubicBezTo>
                      <a:pt x="4300" y="5085"/>
                      <a:pt x="4308" y="5048"/>
                      <a:pt x="4288" y="5039"/>
                    </a:cubicBezTo>
                    <a:close/>
                    <a:moveTo>
                      <a:pt x="1476" y="3411"/>
                    </a:moveTo>
                    <a:cubicBezTo>
                      <a:pt x="1483" y="3425"/>
                      <a:pt x="1494" y="3429"/>
                      <a:pt x="1496" y="3455"/>
                    </a:cubicBezTo>
                    <a:cubicBezTo>
                      <a:pt x="1483" y="3465"/>
                      <a:pt x="1470" y="3455"/>
                      <a:pt x="1456" y="3467"/>
                    </a:cubicBezTo>
                    <a:cubicBezTo>
                      <a:pt x="1461" y="3468"/>
                      <a:pt x="1460" y="3473"/>
                      <a:pt x="1460" y="3479"/>
                    </a:cubicBezTo>
                    <a:cubicBezTo>
                      <a:pt x="1469" y="3479"/>
                      <a:pt x="1479" y="3479"/>
                      <a:pt x="1488" y="3479"/>
                    </a:cubicBezTo>
                    <a:cubicBezTo>
                      <a:pt x="1490" y="3500"/>
                      <a:pt x="1460" y="3528"/>
                      <a:pt x="1484" y="3547"/>
                    </a:cubicBezTo>
                    <a:cubicBezTo>
                      <a:pt x="1496" y="3541"/>
                      <a:pt x="1500" y="3548"/>
                      <a:pt x="1508" y="3543"/>
                    </a:cubicBezTo>
                    <a:cubicBezTo>
                      <a:pt x="1484" y="3501"/>
                      <a:pt x="1520" y="3457"/>
                      <a:pt x="1524" y="3423"/>
                    </a:cubicBezTo>
                    <a:cubicBezTo>
                      <a:pt x="1508" y="3413"/>
                      <a:pt x="1490" y="3404"/>
                      <a:pt x="1476" y="3411"/>
                    </a:cubicBezTo>
                    <a:close/>
                    <a:moveTo>
                      <a:pt x="3684" y="3475"/>
                    </a:moveTo>
                    <a:cubicBezTo>
                      <a:pt x="3685" y="3469"/>
                      <a:pt x="3691" y="3468"/>
                      <a:pt x="3692" y="3463"/>
                    </a:cubicBezTo>
                    <a:cubicBezTo>
                      <a:pt x="3676" y="3438"/>
                      <a:pt x="3650" y="3448"/>
                      <a:pt x="3640" y="3419"/>
                    </a:cubicBezTo>
                    <a:cubicBezTo>
                      <a:pt x="3628" y="3422"/>
                      <a:pt x="3632" y="3422"/>
                      <a:pt x="3620" y="3419"/>
                    </a:cubicBezTo>
                    <a:cubicBezTo>
                      <a:pt x="3621" y="3437"/>
                      <a:pt x="3598" y="3432"/>
                      <a:pt x="3588" y="3439"/>
                    </a:cubicBezTo>
                    <a:cubicBezTo>
                      <a:pt x="3603" y="3443"/>
                      <a:pt x="3612" y="3453"/>
                      <a:pt x="3624" y="3459"/>
                    </a:cubicBezTo>
                    <a:cubicBezTo>
                      <a:pt x="3614" y="3470"/>
                      <a:pt x="3630" y="3479"/>
                      <a:pt x="3628" y="3495"/>
                    </a:cubicBezTo>
                    <a:cubicBezTo>
                      <a:pt x="3617" y="3492"/>
                      <a:pt x="3620" y="3503"/>
                      <a:pt x="3612" y="3503"/>
                    </a:cubicBezTo>
                    <a:cubicBezTo>
                      <a:pt x="3615" y="3546"/>
                      <a:pt x="3599" y="3603"/>
                      <a:pt x="3588" y="3631"/>
                    </a:cubicBezTo>
                    <a:cubicBezTo>
                      <a:pt x="3607" y="3647"/>
                      <a:pt x="3592" y="3663"/>
                      <a:pt x="3592" y="3687"/>
                    </a:cubicBezTo>
                    <a:cubicBezTo>
                      <a:pt x="3585" y="3692"/>
                      <a:pt x="3567" y="3686"/>
                      <a:pt x="3568" y="3699"/>
                    </a:cubicBezTo>
                    <a:cubicBezTo>
                      <a:pt x="3570" y="3708"/>
                      <a:pt x="3590" y="3698"/>
                      <a:pt x="3588" y="3711"/>
                    </a:cubicBezTo>
                    <a:cubicBezTo>
                      <a:pt x="3582" y="3720"/>
                      <a:pt x="3590" y="3748"/>
                      <a:pt x="3596" y="3759"/>
                    </a:cubicBezTo>
                    <a:cubicBezTo>
                      <a:pt x="3587" y="3762"/>
                      <a:pt x="3587" y="3774"/>
                      <a:pt x="3576" y="3775"/>
                    </a:cubicBezTo>
                    <a:cubicBezTo>
                      <a:pt x="3580" y="3805"/>
                      <a:pt x="3589" y="3835"/>
                      <a:pt x="3576" y="3863"/>
                    </a:cubicBezTo>
                    <a:cubicBezTo>
                      <a:pt x="3604" y="3866"/>
                      <a:pt x="3578" y="3901"/>
                      <a:pt x="3576" y="3911"/>
                    </a:cubicBezTo>
                    <a:cubicBezTo>
                      <a:pt x="3595" y="3946"/>
                      <a:pt x="3614" y="3966"/>
                      <a:pt x="3628" y="4011"/>
                    </a:cubicBezTo>
                    <a:cubicBezTo>
                      <a:pt x="3649" y="4008"/>
                      <a:pt x="3657" y="3992"/>
                      <a:pt x="3676" y="3987"/>
                    </a:cubicBezTo>
                    <a:cubicBezTo>
                      <a:pt x="3675" y="3948"/>
                      <a:pt x="3632" y="3951"/>
                      <a:pt x="3624" y="3919"/>
                    </a:cubicBezTo>
                    <a:cubicBezTo>
                      <a:pt x="3632" y="3910"/>
                      <a:pt x="3635" y="3921"/>
                      <a:pt x="3648" y="3919"/>
                    </a:cubicBezTo>
                    <a:cubicBezTo>
                      <a:pt x="3651" y="3905"/>
                      <a:pt x="3620" y="3905"/>
                      <a:pt x="3636" y="3891"/>
                    </a:cubicBezTo>
                    <a:cubicBezTo>
                      <a:pt x="3650" y="3911"/>
                      <a:pt x="3671" y="3907"/>
                      <a:pt x="3696" y="3911"/>
                    </a:cubicBezTo>
                    <a:cubicBezTo>
                      <a:pt x="3702" y="3900"/>
                      <a:pt x="3700" y="3877"/>
                      <a:pt x="3716" y="3887"/>
                    </a:cubicBezTo>
                    <a:cubicBezTo>
                      <a:pt x="3715" y="3878"/>
                      <a:pt x="3708" y="3870"/>
                      <a:pt x="3716" y="3863"/>
                    </a:cubicBezTo>
                    <a:cubicBezTo>
                      <a:pt x="3696" y="3858"/>
                      <a:pt x="3690" y="3839"/>
                      <a:pt x="3688" y="3815"/>
                    </a:cubicBezTo>
                    <a:cubicBezTo>
                      <a:pt x="3695" y="3811"/>
                      <a:pt x="3708" y="3814"/>
                      <a:pt x="3712" y="3807"/>
                    </a:cubicBezTo>
                    <a:cubicBezTo>
                      <a:pt x="3699" y="3804"/>
                      <a:pt x="3705" y="3731"/>
                      <a:pt x="3696" y="3699"/>
                    </a:cubicBezTo>
                    <a:cubicBezTo>
                      <a:pt x="3695" y="3694"/>
                      <a:pt x="3684" y="3682"/>
                      <a:pt x="3684" y="3679"/>
                    </a:cubicBezTo>
                    <a:cubicBezTo>
                      <a:pt x="3687" y="3657"/>
                      <a:pt x="3711" y="3676"/>
                      <a:pt x="3712" y="3663"/>
                    </a:cubicBezTo>
                    <a:cubicBezTo>
                      <a:pt x="3702" y="3657"/>
                      <a:pt x="3689" y="3654"/>
                      <a:pt x="3688" y="3639"/>
                    </a:cubicBezTo>
                    <a:cubicBezTo>
                      <a:pt x="3695" y="3610"/>
                      <a:pt x="3709" y="3577"/>
                      <a:pt x="3708" y="3539"/>
                    </a:cubicBezTo>
                    <a:cubicBezTo>
                      <a:pt x="3715" y="3531"/>
                      <a:pt x="3720" y="3544"/>
                      <a:pt x="3724" y="3531"/>
                    </a:cubicBezTo>
                    <a:cubicBezTo>
                      <a:pt x="3713" y="3517"/>
                      <a:pt x="3689" y="3516"/>
                      <a:pt x="3696" y="3483"/>
                    </a:cubicBezTo>
                    <a:cubicBezTo>
                      <a:pt x="3682" y="3482"/>
                      <a:pt x="3673" y="3476"/>
                      <a:pt x="3664" y="3471"/>
                    </a:cubicBezTo>
                    <a:cubicBezTo>
                      <a:pt x="3673" y="3461"/>
                      <a:pt x="3671" y="3477"/>
                      <a:pt x="3684" y="3475"/>
                    </a:cubicBezTo>
                    <a:close/>
                    <a:moveTo>
                      <a:pt x="2716" y="3499"/>
                    </a:moveTo>
                    <a:cubicBezTo>
                      <a:pt x="2712" y="3482"/>
                      <a:pt x="2699" y="3473"/>
                      <a:pt x="2680" y="3471"/>
                    </a:cubicBezTo>
                    <a:cubicBezTo>
                      <a:pt x="2689" y="3483"/>
                      <a:pt x="2697" y="3497"/>
                      <a:pt x="2716" y="3499"/>
                    </a:cubicBezTo>
                    <a:close/>
                    <a:moveTo>
                      <a:pt x="4820" y="3491"/>
                    </a:moveTo>
                    <a:cubicBezTo>
                      <a:pt x="4823" y="3479"/>
                      <a:pt x="4797" y="3474"/>
                      <a:pt x="4792" y="3483"/>
                    </a:cubicBezTo>
                    <a:cubicBezTo>
                      <a:pt x="4810" y="3478"/>
                      <a:pt x="4808" y="3502"/>
                      <a:pt x="4820" y="3491"/>
                    </a:cubicBezTo>
                    <a:close/>
                    <a:moveTo>
                      <a:pt x="3016" y="3503"/>
                    </a:moveTo>
                    <a:cubicBezTo>
                      <a:pt x="3016" y="3515"/>
                      <a:pt x="3021" y="3522"/>
                      <a:pt x="3024" y="3531"/>
                    </a:cubicBezTo>
                    <a:cubicBezTo>
                      <a:pt x="3048" y="3537"/>
                      <a:pt x="3048" y="3523"/>
                      <a:pt x="3072" y="3531"/>
                    </a:cubicBezTo>
                    <a:cubicBezTo>
                      <a:pt x="3072" y="3519"/>
                      <a:pt x="3087" y="3501"/>
                      <a:pt x="3080" y="3495"/>
                    </a:cubicBezTo>
                    <a:cubicBezTo>
                      <a:pt x="3059" y="3498"/>
                      <a:pt x="3036" y="3511"/>
                      <a:pt x="3016" y="3503"/>
                    </a:cubicBezTo>
                    <a:close/>
                    <a:moveTo>
                      <a:pt x="1264" y="3551"/>
                    </a:moveTo>
                    <a:cubicBezTo>
                      <a:pt x="1256" y="3545"/>
                      <a:pt x="1247" y="3560"/>
                      <a:pt x="1232" y="3559"/>
                    </a:cubicBezTo>
                    <a:cubicBezTo>
                      <a:pt x="1238" y="3588"/>
                      <a:pt x="1213" y="3587"/>
                      <a:pt x="1224" y="3611"/>
                    </a:cubicBezTo>
                    <a:cubicBezTo>
                      <a:pt x="1183" y="3656"/>
                      <a:pt x="1188" y="3726"/>
                      <a:pt x="1164" y="3767"/>
                    </a:cubicBezTo>
                    <a:cubicBezTo>
                      <a:pt x="1140" y="3767"/>
                      <a:pt x="1129" y="3780"/>
                      <a:pt x="1116" y="3791"/>
                    </a:cubicBezTo>
                    <a:cubicBezTo>
                      <a:pt x="1125" y="3797"/>
                      <a:pt x="1135" y="3802"/>
                      <a:pt x="1132" y="3819"/>
                    </a:cubicBezTo>
                    <a:cubicBezTo>
                      <a:pt x="1120" y="3827"/>
                      <a:pt x="1119" y="3846"/>
                      <a:pt x="1112" y="3859"/>
                    </a:cubicBezTo>
                    <a:cubicBezTo>
                      <a:pt x="1127" y="3874"/>
                      <a:pt x="1143" y="3889"/>
                      <a:pt x="1140" y="3911"/>
                    </a:cubicBezTo>
                    <a:cubicBezTo>
                      <a:pt x="1160" y="3908"/>
                      <a:pt x="1172" y="3913"/>
                      <a:pt x="1184" y="3919"/>
                    </a:cubicBezTo>
                    <a:cubicBezTo>
                      <a:pt x="1187" y="3907"/>
                      <a:pt x="1180" y="3904"/>
                      <a:pt x="1180" y="3895"/>
                    </a:cubicBezTo>
                    <a:cubicBezTo>
                      <a:pt x="1218" y="3886"/>
                      <a:pt x="1299" y="3843"/>
                      <a:pt x="1252" y="3787"/>
                    </a:cubicBezTo>
                    <a:cubicBezTo>
                      <a:pt x="1260" y="3759"/>
                      <a:pt x="1263" y="3706"/>
                      <a:pt x="1244" y="3683"/>
                    </a:cubicBezTo>
                    <a:cubicBezTo>
                      <a:pt x="1280" y="3664"/>
                      <a:pt x="1214" y="3600"/>
                      <a:pt x="1272" y="3603"/>
                    </a:cubicBezTo>
                    <a:cubicBezTo>
                      <a:pt x="1282" y="3581"/>
                      <a:pt x="1275" y="3559"/>
                      <a:pt x="1284" y="3543"/>
                    </a:cubicBezTo>
                    <a:cubicBezTo>
                      <a:pt x="1278" y="3538"/>
                      <a:pt x="1274" y="3532"/>
                      <a:pt x="1268" y="3527"/>
                    </a:cubicBezTo>
                    <a:cubicBezTo>
                      <a:pt x="1256" y="3537"/>
                      <a:pt x="1268" y="3546"/>
                      <a:pt x="1264" y="3551"/>
                    </a:cubicBezTo>
                    <a:close/>
                    <a:moveTo>
                      <a:pt x="4528" y="3531"/>
                    </a:moveTo>
                    <a:cubicBezTo>
                      <a:pt x="4533" y="3542"/>
                      <a:pt x="4523" y="3560"/>
                      <a:pt x="4524" y="3587"/>
                    </a:cubicBezTo>
                    <a:cubicBezTo>
                      <a:pt x="4525" y="3625"/>
                      <a:pt x="4564" y="3681"/>
                      <a:pt x="4520" y="3667"/>
                    </a:cubicBezTo>
                    <a:cubicBezTo>
                      <a:pt x="4508" y="3723"/>
                      <a:pt x="4569" y="3742"/>
                      <a:pt x="4580" y="3695"/>
                    </a:cubicBezTo>
                    <a:cubicBezTo>
                      <a:pt x="4515" y="3660"/>
                      <a:pt x="4580" y="3604"/>
                      <a:pt x="4572" y="3559"/>
                    </a:cubicBezTo>
                    <a:cubicBezTo>
                      <a:pt x="4596" y="3562"/>
                      <a:pt x="4567" y="3550"/>
                      <a:pt x="4576" y="3531"/>
                    </a:cubicBezTo>
                    <a:cubicBezTo>
                      <a:pt x="4555" y="3520"/>
                      <a:pt x="4550" y="3542"/>
                      <a:pt x="4528" y="3531"/>
                    </a:cubicBezTo>
                    <a:close/>
                    <a:moveTo>
                      <a:pt x="2688" y="3575"/>
                    </a:moveTo>
                    <a:cubicBezTo>
                      <a:pt x="2696" y="3575"/>
                      <a:pt x="2704" y="3575"/>
                      <a:pt x="2712" y="3575"/>
                    </a:cubicBezTo>
                    <a:cubicBezTo>
                      <a:pt x="2712" y="3570"/>
                      <a:pt x="2712" y="3564"/>
                      <a:pt x="2712" y="3559"/>
                    </a:cubicBezTo>
                    <a:cubicBezTo>
                      <a:pt x="2697" y="3557"/>
                      <a:pt x="2689" y="3562"/>
                      <a:pt x="2688" y="3575"/>
                    </a:cubicBezTo>
                    <a:close/>
                    <a:moveTo>
                      <a:pt x="2716" y="3575"/>
                    </a:moveTo>
                    <a:cubicBezTo>
                      <a:pt x="2721" y="3576"/>
                      <a:pt x="2724" y="3581"/>
                      <a:pt x="2732" y="3579"/>
                    </a:cubicBezTo>
                    <a:cubicBezTo>
                      <a:pt x="2731" y="3572"/>
                      <a:pt x="2729" y="3566"/>
                      <a:pt x="2724" y="3563"/>
                    </a:cubicBezTo>
                    <a:cubicBezTo>
                      <a:pt x="2723" y="3569"/>
                      <a:pt x="2717" y="3570"/>
                      <a:pt x="2716" y="3575"/>
                    </a:cubicBezTo>
                    <a:close/>
                    <a:moveTo>
                      <a:pt x="1972" y="3583"/>
                    </a:moveTo>
                    <a:cubicBezTo>
                      <a:pt x="1974" y="3593"/>
                      <a:pt x="1951" y="3599"/>
                      <a:pt x="1964" y="3607"/>
                    </a:cubicBezTo>
                    <a:cubicBezTo>
                      <a:pt x="1969" y="3595"/>
                      <a:pt x="1978" y="3611"/>
                      <a:pt x="1988" y="3607"/>
                    </a:cubicBezTo>
                    <a:cubicBezTo>
                      <a:pt x="1990" y="3597"/>
                      <a:pt x="1981" y="3598"/>
                      <a:pt x="1984" y="3587"/>
                    </a:cubicBezTo>
                    <a:cubicBezTo>
                      <a:pt x="1987" y="3586"/>
                      <a:pt x="1992" y="3587"/>
                      <a:pt x="1992" y="3583"/>
                    </a:cubicBezTo>
                    <a:cubicBezTo>
                      <a:pt x="1982" y="3583"/>
                      <a:pt x="1980" y="3590"/>
                      <a:pt x="1972" y="3583"/>
                    </a:cubicBezTo>
                    <a:close/>
                    <a:moveTo>
                      <a:pt x="760" y="3687"/>
                    </a:moveTo>
                    <a:cubicBezTo>
                      <a:pt x="768" y="3683"/>
                      <a:pt x="777" y="3680"/>
                      <a:pt x="780" y="3671"/>
                    </a:cubicBezTo>
                    <a:cubicBezTo>
                      <a:pt x="761" y="3670"/>
                      <a:pt x="754" y="3649"/>
                      <a:pt x="764" y="3631"/>
                    </a:cubicBezTo>
                    <a:cubicBezTo>
                      <a:pt x="716" y="3592"/>
                      <a:pt x="709" y="3686"/>
                      <a:pt x="760" y="3687"/>
                    </a:cubicBezTo>
                    <a:close/>
                    <a:moveTo>
                      <a:pt x="2704" y="3651"/>
                    </a:moveTo>
                    <a:cubicBezTo>
                      <a:pt x="2717" y="3647"/>
                      <a:pt x="2709" y="3664"/>
                      <a:pt x="2720" y="3663"/>
                    </a:cubicBezTo>
                    <a:cubicBezTo>
                      <a:pt x="2721" y="3659"/>
                      <a:pt x="2724" y="3657"/>
                      <a:pt x="2728" y="3655"/>
                    </a:cubicBezTo>
                    <a:cubicBezTo>
                      <a:pt x="2732" y="3642"/>
                      <a:pt x="2715" y="3628"/>
                      <a:pt x="2708" y="3639"/>
                    </a:cubicBezTo>
                    <a:cubicBezTo>
                      <a:pt x="2720" y="3641"/>
                      <a:pt x="2702" y="3645"/>
                      <a:pt x="2704" y="3651"/>
                    </a:cubicBezTo>
                    <a:close/>
                    <a:moveTo>
                      <a:pt x="1908" y="3651"/>
                    </a:moveTo>
                    <a:cubicBezTo>
                      <a:pt x="1903" y="3665"/>
                      <a:pt x="1937" y="3663"/>
                      <a:pt x="1928" y="3647"/>
                    </a:cubicBezTo>
                    <a:cubicBezTo>
                      <a:pt x="1917" y="3644"/>
                      <a:pt x="1918" y="3653"/>
                      <a:pt x="1908" y="3651"/>
                    </a:cubicBezTo>
                    <a:close/>
                    <a:moveTo>
                      <a:pt x="5756" y="3671"/>
                    </a:moveTo>
                    <a:cubicBezTo>
                      <a:pt x="5745" y="3662"/>
                      <a:pt x="5732" y="3655"/>
                      <a:pt x="5720" y="3647"/>
                    </a:cubicBezTo>
                    <a:cubicBezTo>
                      <a:pt x="5721" y="3663"/>
                      <a:pt x="5741" y="3682"/>
                      <a:pt x="5756" y="3671"/>
                    </a:cubicBezTo>
                    <a:close/>
                    <a:moveTo>
                      <a:pt x="1344" y="3843"/>
                    </a:moveTo>
                    <a:cubicBezTo>
                      <a:pt x="1342" y="3859"/>
                      <a:pt x="1361" y="3855"/>
                      <a:pt x="1364" y="3867"/>
                    </a:cubicBezTo>
                    <a:cubicBezTo>
                      <a:pt x="1355" y="3880"/>
                      <a:pt x="1352" y="3897"/>
                      <a:pt x="1336" y="3911"/>
                    </a:cubicBezTo>
                    <a:cubicBezTo>
                      <a:pt x="1352" y="3914"/>
                      <a:pt x="1367" y="3918"/>
                      <a:pt x="1368" y="3935"/>
                    </a:cubicBezTo>
                    <a:cubicBezTo>
                      <a:pt x="1344" y="3960"/>
                      <a:pt x="1405" y="4001"/>
                      <a:pt x="1368" y="4019"/>
                    </a:cubicBezTo>
                    <a:cubicBezTo>
                      <a:pt x="1319" y="4003"/>
                      <a:pt x="1310" y="4071"/>
                      <a:pt x="1288" y="4083"/>
                    </a:cubicBezTo>
                    <a:cubicBezTo>
                      <a:pt x="1308" y="4081"/>
                      <a:pt x="1298" y="4113"/>
                      <a:pt x="1284" y="4111"/>
                    </a:cubicBezTo>
                    <a:cubicBezTo>
                      <a:pt x="1292" y="4150"/>
                      <a:pt x="1334" y="4158"/>
                      <a:pt x="1328" y="4191"/>
                    </a:cubicBezTo>
                    <a:cubicBezTo>
                      <a:pt x="1323" y="4222"/>
                      <a:pt x="1268" y="4236"/>
                      <a:pt x="1268" y="4283"/>
                    </a:cubicBezTo>
                    <a:cubicBezTo>
                      <a:pt x="1287" y="4283"/>
                      <a:pt x="1278" y="4292"/>
                      <a:pt x="1284" y="4299"/>
                    </a:cubicBezTo>
                    <a:cubicBezTo>
                      <a:pt x="1286" y="4294"/>
                      <a:pt x="1303" y="4306"/>
                      <a:pt x="1312" y="4307"/>
                    </a:cubicBezTo>
                    <a:cubicBezTo>
                      <a:pt x="1305" y="4315"/>
                      <a:pt x="1315" y="4327"/>
                      <a:pt x="1320" y="4335"/>
                    </a:cubicBezTo>
                    <a:cubicBezTo>
                      <a:pt x="1388" y="4334"/>
                      <a:pt x="1397" y="4273"/>
                      <a:pt x="1380" y="4207"/>
                    </a:cubicBezTo>
                    <a:cubicBezTo>
                      <a:pt x="1373" y="4198"/>
                      <a:pt x="1357" y="4198"/>
                      <a:pt x="1356" y="4183"/>
                    </a:cubicBezTo>
                    <a:cubicBezTo>
                      <a:pt x="1409" y="4179"/>
                      <a:pt x="1387" y="4124"/>
                      <a:pt x="1396" y="4075"/>
                    </a:cubicBezTo>
                    <a:cubicBezTo>
                      <a:pt x="1438" y="4046"/>
                      <a:pt x="1401" y="3999"/>
                      <a:pt x="1420" y="3971"/>
                    </a:cubicBezTo>
                    <a:cubicBezTo>
                      <a:pt x="1433" y="3969"/>
                      <a:pt x="1432" y="3979"/>
                      <a:pt x="1440" y="3971"/>
                    </a:cubicBezTo>
                    <a:cubicBezTo>
                      <a:pt x="1454" y="3913"/>
                      <a:pt x="1402" y="3906"/>
                      <a:pt x="1416" y="3871"/>
                    </a:cubicBezTo>
                    <a:cubicBezTo>
                      <a:pt x="1404" y="3866"/>
                      <a:pt x="1401" y="3852"/>
                      <a:pt x="1396" y="3839"/>
                    </a:cubicBezTo>
                    <a:cubicBezTo>
                      <a:pt x="1405" y="3813"/>
                      <a:pt x="1439" y="3813"/>
                      <a:pt x="1440" y="3779"/>
                    </a:cubicBezTo>
                    <a:cubicBezTo>
                      <a:pt x="1440" y="3769"/>
                      <a:pt x="1424" y="3773"/>
                      <a:pt x="1424" y="3763"/>
                    </a:cubicBezTo>
                    <a:cubicBezTo>
                      <a:pt x="1445" y="3757"/>
                      <a:pt x="1450" y="3718"/>
                      <a:pt x="1444" y="3707"/>
                    </a:cubicBezTo>
                    <a:cubicBezTo>
                      <a:pt x="1455" y="3711"/>
                      <a:pt x="1471" y="3693"/>
                      <a:pt x="1476" y="3679"/>
                    </a:cubicBezTo>
                    <a:cubicBezTo>
                      <a:pt x="1471" y="3673"/>
                      <a:pt x="1459" y="3675"/>
                      <a:pt x="1448" y="3675"/>
                    </a:cubicBezTo>
                    <a:cubicBezTo>
                      <a:pt x="1450" y="3693"/>
                      <a:pt x="1440" y="3699"/>
                      <a:pt x="1420" y="3691"/>
                    </a:cubicBezTo>
                    <a:cubicBezTo>
                      <a:pt x="1413" y="3693"/>
                      <a:pt x="1420" y="3710"/>
                      <a:pt x="1412" y="3711"/>
                    </a:cubicBezTo>
                    <a:cubicBezTo>
                      <a:pt x="1376" y="3722"/>
                      <a:pt x="1384" y="3750"/>
                      <a:pt x="1400" y="3779"/>
                    </a:cubicBezTo>
                    <a:cubicBezTo>
                      <a:pt x="1399" y="3790"/>
                      <a:pt x="1393" y="3796"/>
                      <a:pt x="1392" y="3807"/>
                    </a:cubicBezTo>
                    <a:cubicBezTo>
                      <a:pt x="1391" y="3816"/>
                      <a:pt x="1404" y="3811"/>
                      <a:pt x="1404" y="3819"/>
                    </a:cubicBezTo>
                    <a:cubicBezTo>
                      <a:pt x="1374" y="3804"/>
                      <a:pt x="1370" y="3842"/>
                      <a:pt x="1344" y="3843"/>
                    </a:cubicBezTo>
                    <a:close/>
                    <a:moveTo>
                      <a:pt x="1928" y="3719"/>
                    </a:moveTo>
                    <a:cubicBezTo>
                      <a:pt x="1923" y="3720"/>
                      <a:pt x="1917" y="3718"/>
                      <a:pt x="1916" y="3723"/>
                    </a:cubicBezTo>
                    <a:cubicBezTo>
                      <a:pt x="1930" y="3747"/>
                      <a:pt x="1911" y="3774"/>
                      <a:pt x="1932" y="3799"/>
                    </a:cubicBezTo>
                    <a:cubicBezTo>
                      <a:pt x="1920" y="3798"/>
                      <a:pt x="1924" y="3812"/>
                      <a:pt x="1920" y="3819"/>
                    </a:cubicBezTo>
                    <a:cubicBezTo>
                      <a:pt x="1931" y="3834"/>
                      <a:pt x="1944" y="3869"/>
                      <a:pt x="1952" y="3899"/>
                    </a:cubicBezTo>
                    <a:cubicBezTo>
                      <a:pt x="1973" y="3894"/>
                      <a:pt x="1950" y="3871"/>
                      <a:pt x="1984" y="3879"/>
                    </a:cubicBezTo>
                    <a:cubicBezTo>
                      <a:pt x="1974" y="3859"/>
                      <a:pt x="1973" y="3839"/>
                      <a:pt x="1992" y="3827"/>
                    </a:cubicBezTo>
                    <a:cubicBezTo>
                      <a:pt x="1970" y="3816"/>
                      <a:pt x="1966" y="3775"/>
                      <a:pt x="1992" y="3767"/>
                    </a:cubicBezTo>
                    <a:cubicBezTo>
                      <a:pt x="1993" y="3774"/>
                      <a:pt x="2006" y="3769"/>
                      <a:pt x="2008" y="3775"/>
                    </a:cubicBezTo>
                    <a:cubicBezTo>
                      <a:pt x="2029" y="3751"/>
                      <a:pt x="2018" y="3684"/>
                      <a:pt x="1984" y="3679"/>
                    </a:cubicBezTo>
                    <a:cubicBezTo>
                      <a:pt x="1978" y="3685"/>
                      <a:pt x="1970" y="3689"/>
                      <a:pt x="1960" y="3691"/>
                    </a:cubicBezTo>
                    <a:cubicBezTo>
                      <a:pt x="1958" y="3673"/>
                      <a:pt x="1939" y="3693"/>
                      <a:pt x="1932" y="3683"/>
                    </a:cubicBezTo>
                    <a:cubicBezTo>
                      <a:pt x="1932" y="3681"/>
                      <a:pt x="1931" y="3678"/>
                      <a:pt x="1928" y="3679"/>
                    </a:cubicBezTo>
                    <a:cubicBezTo>
                      <a:pt x="1922" y="3686"/>
                      <a:pt x="1922" y="3712"/>
                      <a:pt x="1928" y="3719"/>
                    </a:cubicBezTo>
                    <a:close/>
                    <a:moveTo>
                      <a:pt x="6012" y="3683"/>
                    </a:moveTo>
                    <a:cubicBezTo>
                      <a:pt x="6001" y="3685"/>
                      <a:pt x="5980" y="3678"/>
                      <a:pt x="5976" y="3687"/>
                    </a:cubicBezTo>
                    <a:cubicBezTo>
                      <a:pt x="5982" y="3692"/>
                      <a:pt x="6011" y="3696"/>
                      <a:pt x="6012" y="3683"/>
                    </a:cubicBezTo>
                    <a:close/>
                    <a:moveTo>
                      <a:pt x="748" y="3695"/>
                    </a:moveTo>
                    <a:cubicBezTo>
                      <a:pt x="738" y="3700"/>
                      <a:pt x="752" y="3710"/>
                      <a:pt x="744" y="3711"/>
                    </a:cubicBezTo>
                    <a:cubicBezTo>
                      <a:pt x="707" y="3707"/>
                      <a:pt x="700" y="3734"/>
                      <a:pt x="696" y="3763"/>
                    </a:cubicBezTo>
                    <a:cubicBezTo>
                      <a:pt x="712" y="3764"/>
                      <a:pt x="708" y="3746"/>
                      <a:pt x="724" y="3747"/>
                    </a:cubicBezTo>
                    <a:cubicBezTo>
                      <a:pt x="733" y="3758"/>
                      <a:pt x="753" y="3747"/>
                      <a:pt x="744" y="3763"/>
                    </a:cubicBezTo>
                    <a:cubicBezTo>
                      <a:pt x="772" y="3762"/>
                      <a:pt x="798" y="3680"/>
                      <a:pt x="748" y="3695"/>
                    </a:cubicBezTo>
                    <a:close/>
                    <a:moveTo>
                      <a:pt x="1624" y="3803"/>
                    </a:moveTo>
                    <a:cubicBezTo>
                      <a:pt x="1627" y="3821"/>
                      <a:pt x="1636" y="3849"/>
                      <a:pt x="1628" y="3871"/>
                    </a:cubicBezTo>
                    <a:cubicBezTo>
                      <a:pt x="1607" y="3881"/>
                      <a:pt x="1602" y="3886"/>
                      <a:pt x="1584" y="3895"/>
                    </a:cubicBezTo>
                    <a:cubicBezTo>
                      <a:pt x="1593" y="3929"/>
                      <a:pt x="1611" y="3948"/>
                      <a:pt x="1604" y="3979"/>
                    </a:cubicBezTo>
                    <a:cubicBezTo>
                      <a:pt x="1609" y="3980"/>
                      <a:pt x="1615" y="3978"/>
                      <a:pt x="1616" y="3983"/>
                    </a:cubicBezTo>
                    <a:cubicBezTo>
                      <a:pt x="1637" y="3983"/>
                      <a:pt x="1637" y="3962"/>
                      <a:pt x="1652" y="3955"/>
                    </a:cubicBezTo>
                    <a:cubicBezTo>
                      <a:pt x="1636" y="3905"/>
                      <a:pt x="1692" y="3891"/>
                      <a:pt x="1684" y="3839"/>
                    </a:cubicBezTo>
                    <a:cubicBezTo>
                      <a:pt x="1705" y="3838"/>
                      <a:pt x="1722" y="3832"/>
                      <a:pt x="1736" y="3823"/>
                    </a:cubicBezTo>
                    <a:cubicBezTo>
                      <a:pt x="1730" y="3789"/>
                      <a:pt x="1708" y="3771"/>
                      <a:pt x="1712" y="3727"/>
                    </a:cubicBezTo>
                    <a:cubicBezTo>
                      <a:pt x="1642" y="3682"/>
                      <a:pt x="1611" y="3734"/>
                      <a:pt x="1624" y="3803"/>
                    </a:cubicBezTo>
                    <a:close/>
                    <a:moveTo>
                      <a:pt x="436" y="3807"/>
                    </a:moveTo>
                    <a:cubicBezTo>
                      <a:pt x="438" y="3820"/>
                      <a:pt x="429" y="3821"/>
                      <a:pt x="432" y="3835"/>
                    </a:cubicBezTo>
                    <a:cubicBezTo>
                      <a:pt x="480" y="3859"/>
                      <a:pt x="461" y="3804"/>
                      <a:pt x="476" y="3771"/>
                    </a:cubicBezTo>
                    <a:cubicBezTo>
                      <a:pt x="460" y="3749"/>
                      <a:pt x="437" y="3732"/>
                      <a:pt x="412" y="3719"/>
                    </a:cubicBezTo>
                    <a:cubicBezTo>
                      <a:pt x="405" y="3742"/>
                      <a:pt x="378" y="3695"/>
                      <a:pt x="368" y="3719"/>
                    </a:cubicBezTo>
                    <a:cubicBezTo>
                      <a:pt x="386" y="3726"/>
                      <a:pt x="363" y="3741"/>
                      <a:pt x="368" y="3759"/>
                    </a:cubicBezTo>
                    <a:cubicBezTo>
                      <a:pt x="385" y="3758"/>
                      <a:pt x="392" y="3767"/>
                      <a:pt x="396" y="3779"/>
                    </a:cubicBezTo>
                    <a:cubicBezTo>
                      <a:pt x="412" y="3783"/>
                      <a:pt x="427" y="3766"/>
                      <a:pt x="432" y="3783"/>
                    </a:cubicBezTo>
                    <a:cubicBezTo>
                      <a:pt x="423" y="3782"/>
                      <a:pt x="428" y="3795"/>
                      <a:pt x="420" y="3795"/>
                    </a:cubicBezTo>
                    <a:cubicBezTo>
                      <a:pt x="403" y="3792"/>
                      <a:pt x="403" y="3789"/>
                      <a:pt x="416" y="3783"/>
                    </a:cubicBezTo>
                    <a:cubicBezTo>
                      <a:pt x="402" y="3782"/>
                      <a:pt x="392" y="3786"/>
                      <a:pt x="388" y="3795"/>
                    </a:cubicBezTo>
                    <a:cubicBezTo>
                      <a:pt x="399" y="3797"/>
                      <a:pt x="424" y="3795"/>
                      <a:pt x="436" y="3807"/>
                    </a:cubicBezTo>
                    <a:close/>
                    <a:moveTo>
                      <a:pt x="3584" y="3723"/>
                    </a:moveTo>
                    <a:cubicBezTo>
                      <a:pt x="3575" y="3724"/>
                      <a:pt x="3569" y="3722"/>
                      <a:pt x="3564" y="3719"/>
                    </a:cubicBezTo>
                    <a:cubicBezTo>
                      <a:pt x="3565" y="3736"/>
                      <a:pt x="3580" y="3738"/>
                      <a:pt x="3584" y="3723"/>
                    </a:cubicBezTo>
                    <a:close/>
                    <a:moveTo>
                      <a:pt x="4372" y="3755"/>
                    </a:moveTo>
                    <a:cubicBezTo>
                      <a:pt x="4382" y="3756"/>
                      <a:pt x="4389" y="3753"/>
                      <a:pt x="4392" y="3747"/>
                    </a:cubicBezTo>
                    <a:cubicBezTo>
                      <a:pt x="4380" y="3748"/>
                      <a:pt x="4380" y="3738"/>
                      <a:pt x="4368" y="3739"/>
                    </a:cubicBezTo>
                    <a:cubicBezTo>
                      <a:pt x="4368" y="3746"/>
                      <a:pt x="4369" y="3751"/>
                      <a:pt x="4372" y="3755"/>
                    </a:cubicBezTo>
                    <a:close/>
                    <a:moveTo>
                      <a:pt x="5104" y="3771"/>
                    </a:moveTo>
                    <a:cubicBezTo>
                      <a:pt x="5096" y="3769"/>
                      <a:pt x="5099" y="3737"/>
                      <a:pt x="5088" y="3751"/>
                    </a:cubicBezTo>
                    <a:cubicBezTo>
                      <a:pt x="5096" y="3753"/>
                      <a:pt x="5093" y="3785"/>
                      <a:pt x="5104" y="3771"/>
                    </a:cubicBezTo>
                    <a:close/>
                    <a:moveTo>
                      <a:pt x="4528" y="3867"/>
                    </a:moveTo>
                    <a:cubicBezTo>
                      <a:pt x="4533" y="3855"/>
                      <a:pt x="4517" y="3844"/>
                      <a:pt x="4512" y="3855"/>
                    </a:cubicBezTo>
                    <a:cubicBezTo>
                      <a:pt x="4523" y="3862"/>
                      <a:pt x="4518" y="3885"/>
                      <a:pt x="4536" y="3883"/>
                    </a:cubicBezTo>
                    <a:cubicBezTo>
                      <a:pt x="4526" y="3905"/>
                      <a:pt x="4516" y="3911"/>
                      <a:pt x="4528" y="3939"/>
                    </a:cubicBezTo>
                    <a:cubicBezTo>
                      <a:pt x="4520" y="3932"/>
                      <a:pt x="4518" y="3939"/>
                      <a:pt x="4508" y="3939"/>
                    </a:cubicBezTo>
                    <a:cubicBezTo>
                      <a:pt x="4501" y="3960"/>
                      <a:pt x="4520" y="3956"/>
                      <a:pt x="4520" y="3971"/>
                    </a:cubicBezTo>
                    <a:cubicBezTo>
                      <a:pt x="4504" y="3983"/>
                      <a:pt x="4495" y="4002"/>
                      <a:pt x="4488" y="4023"/>
                    </a:cubicBezTo>
                    <a:cubicBezTo>
                      <a:pt x="4493" y="4037"/>
                      <a:pt x="4507" y="4042"/>
                      <a:pt x="4512" y="4055"/>
                    </a:cubicBezTo>
                    <a:cubicBezTo>
                      <a:pt x="4507" y="4056"/>
                      <a:pt x="4501" y="4054"/>
                      <a:pt x="4500" y="4059"/>
                    </a:cubicBezTo>
                    <a:cubicBezTo>
                      <a:pt x="4505" y="4061"/>
                      <a:pt x="4509" y="4063"/>
                      <a:pt x="4512" y="4067"/>
                    </a:cubicBezTo>
                    <a:cubicBezTo>
                      <a:pt x="4490" y="4131"/>
                      <a:pt x="4539" y="4207"/>
                      <a:pt x="4500" y="4255"/>
                    </a:cubicBezTo>
                    <a:cubicBezTo>
                      <a:pt x="4525" y="4282"/>
                      <a:pt x="4485" y="4318"/>
                      <a:pt x="4516" y="4351"/>
                    </a:cubicBezTo>
                    <a:cubicBezTo>
                      <a:pt x="4512" y="4366"/>
                      <a:pt x="4500" y="4372"/>
                      <a:pt x="4496" y="4387"/>
                    </a:cubicBezTo>
                    <a:cubicBezTo>
                      <a:pt x="4501" y="4394"/>
                      <a:pt x="4504" y="4403"/>
                      <a:pt x="4512" y="4407"/>
                    </a:cubicBezTo>
                    <a:cubicBezTo>
                      <a:pt x="4507" y="4431"/>
                      <a:pt x="4509" y="4462"/>
                      <a:pt x="4488" y="4471"/>
                    </a:cubicBezTo>
                    <a:cubicBezTo>
                      <a:pt x="4499" y="4474"/>
                      <a:pt x="4508" y="4477"/>
                      <a:pt x="4516" y="4483"/>
                    </a:cubicBezTo>
                    <a:cubicBezTo>
                      <a:pt x="4516" y="4498"/>
                      <a:pt x="4512" y="4508"/>
                      <a:pt x="4508" y="4519"/>
                    </a:cubicBezTo>
                    <a:cubicBezTo>
                      <a:pt x="4517" y="4537"/>
                      <a:pt x="4543" y="4537"/>
                      <a:pt x="4548" y="4559"/>
                    </a:cubicBezTo>
                    <a:cubicBezTo>
                      <a:pt x="4546" y="4565"/>
                      <a:pt x="4533" y="4560"/>
                      <a:pt x="4532" y="4567"/>
                    </a:cubicBezTo>
                    <a:cubicBezTo>
                      <a:pt x="4546" y="4580"/>
                      <a:pt x="4547" y="4562"/>
                      <a:pt x="4564" y="4575"/>
                    </a:cubicBezTo>
                    <a:cubicBezTo>
                      <a:pt x="4574" y="4552"/>
                      <a:pt x="4602" y="4546"/>
                      <a:pt x="4604" y="4515"/>
                    </a:cubicBezTo>
                    <a:cubicBezTo>
                      <a:pt x="4589" y="4510"/>
                      <a:pt x="4582" y="4497"/>
                      <a:pt x="4568" y="4491"/>
                    </a:cubicBezTo>
                    <a:cubicBezTo>
                      <a:pt x="4575" y="4479"/>
                      <a:pt x="4591" y="4464"/>
                      <a:pt x="4596" y="4439"/>
                    </a:cubicBezTo>
                    <a:cubicBezTo>
                      <a:pt x="4595" y="4419"/>
                      <a:pt x="4569" y="4423"/>
                      <a:pt x="4556" y="4415"/>
                    </a:cubicBezTo>
                    <a:cubicBezTo>
                      <a:pt x="4569" y="4412"/>
                      <a:pt x="4569" y="4396"/>
                      <a:pt x="4584" y="4395"/>
                    </a:cubicBezTo>
                    <a:cubicBezTo>
                      <a:pt x="4577" y="4376"/>
                      <a:pt x="4586" y="4367"/>
                      <a:pt x="4584" y="4343"/>
                    </a:cubicBezTo>
                    <a:cubicBezTo>
                      <a:pt x="4574" y="4330"/>
                      <a:pt x="4560" y="4323"/>
                      <a:pt x="4568" y="4303"/>
                    </a:cubicBezTo>
                    <a:cubicBezTo>
                      <a:pt x="4552" y="4302"/>
                      <a:pt x="4540" y="4313"/>
                      <a:pt x="4532" y="4299"/>
                    </a:cubicBezTo>
                    <a:cubicBezTo>
                      <a:pt x="4541" y="4288"/>
                      <a:pt x="4580" y="4290"/>
                      <a:pt x="4584" y="4287"/>
                    </a:cubicBezTo>
                    <a:cubicBezTo>
                      <a:pt x="4586" y="4274"/>
                      <a:pt x="4581" y="4268"/>
                      <a:pt x="4580" y="4259"/>
                    </a:cubicBezTo>
                    <a:cubicBezTo>
                      <a:pt x="4585" y="4259"/>
                      <a:pt x="4591" y="4259"/>
                      <a:pt x="4596" y="4259"/>
                    </a:cubicBezTo>
                    <a:cubicBezTo>
                      <a:pt x="4596" y="4248"/>
                      <a:pt x="4596" y="4238"/>
                      <a:pt x="4596" y="4227"/>
                    </a:cubicBezTo>
                    <a:cubicBezTo>
                      <a:pt x="4588" y="4220"/>
                      <a:pt x="4576" y="4218"/>
                      <a:pt x="4572" y="4207"/>
                    </a:cubicBezTo>
                    <a:cubicBezTo>
                      <a:pt x="4581" y="4208"/>
                      <a:pt x="4585" y="4204"/>
                      <a:pt x="4584" y="4195"/>
                    </a:cubicBezTo>
                    <a:cubicBezTo>
                      <a:pt x="4559" y="4171"/>
                      <a:pt x="4568" y="4139"/>
                      <a:pt x="4572" y="4095"/>
                    </a:cubicBezTo>
                    <a:cubicBezTo>
                      <a:pt x="4576" y="4095"/>
                      <a:pt x="4580" y="4095"/>
                      <a:pt x="4584" y="4095"/>
                    </a:cubicBezTo>
                    <a:cubicBezTo>
                      <a:pt x="4582" y="4080"/>
                      <a:pt x="4581" y="4080"/>
                      <a:pt x="4576" y="4063"/>
                    </a:cubicBezTo>
                    <a:cubicBezTo>
                      <a:pt x="4578" y="4057"/>
                      <a:pt x="4591" y="4062"/>
                      <a:pt x="4592" y="4055"/>
                    </a:cubicBezTo>
                    <a:cubicBezTo>
                      <a:pt x="4582" y="4056"/>
                      <a:pt x="4575" y="4054"/>
                      <a:pt x="4576" y="4043"/>
                    </a:cubicBezTo>
                    <a:cubicBezTo>
                      <a:pt x="4594" y="4037"/>
                      <a:pt x="4569" y="4013"/>
                      <a:pt x="4592" y="4011"/>
                    </a:cubicBezTo>
                    <a:cubicBezTo>
                      <a:pt x="4573" y="3974"/>
                      <a:pt x="4552" y="3923"/>
                      <a:pt x="4580" y="3871"/>
                    </a:cubicBezTo>
                    <a:cubicBezTo>
                      <a:pt x="4573" y="3859"/>
                      <a:pt x="4560" y="3853"/>
                      <a:pt x="4552" y="3843"/>
                    </a:cubicBezTo>
                    <a:cubicBezTo>
                      <a:pt x="4585" y="3807"/>
                      <a:pt x="4521" y="3783"/>
                      <a:pt x="4524" y="3755"/>
                    </a:cubicBezTo>
                    <a:cubicBezTo>
                      <a:pt x="4519" y="3755"/>
                      <a:pt x="4513" y="3755"/>
                      <a:pt x="4508" y="3755"/>
                    </a:cubicBezTo>
                    <a:cubicBezTo>
                      <a:pt x="4480" y="3800"/>
                      <a:pt x="4547" y="3820"/>
                      <a:pt x="4528" y="3867"/>
                    </a:cubicBezTo>
                    <a:close/>
                    <a:moveTo>
                      <a:pt x="5244" y="3823"/>
                    </a:moveTo>
                    <a:cubicBezTo>
                      <a:pt x="5242" y="3809"/>
                      <a:pt x="5225" y="3810"/>
                      <a:pt x="5220" y="3799"/>
                    </a:cubicBezTo>
                    <a:cubicBezTo>
                      <a:pt x="5219" y="3804"/>
                      <a:pt x="5214" y="3807"/>
                      <a:pt x="5216" y="3815"/>
                    </a:cubicBezTo>
                    <a:cubicBezTo>
                      <a:pt x="5233" y="3810"/>
                      <a:pt x="5234" y="3821"/>
                      <a:pt x="5244" y="3823"/>
                    </a:cubicBezTo>
                    <a:close/>
                    <a:moveTo>
                      <a:pt x="2180" y="3835"/>
                    </a:moveTo>
                    <a:cubicBezTo>
                      <a:pt x="2196" y="3842"/>
                      <a:pt x="2194" y="3867"/>
                      <a:pt x="2216" y="3867"/>
                    </a:cubicBezTo>
                    <a:cubicBezTo>
                      <a:pt x="2226" y="3847"/>
                      <a:pt x="2202" y="3827"/>
                      <a:pt x="2208" y="3819"/>
                    </a:cubicBezTo>
                    <a:cubicBezTo>
                      <a:pt x="2203" y="3835"/>
                      <a:pt x="2183" y="3815"/>
                      <a:pt x="2180" y="3835"/>
                    </a:cubicBezTo>
                    <a:close/>
                    <a:moveTo>
                      <a:pt x="2680" y="3903"/>
                    </a:moveTo>
                    <a:cubicBezTo>
                      <a:pt x="2680" y="3887"/>
                      <a:pt x="2693" y="3884"/>
                      <a:pt x="2692" y="3867"/>
                    </a:cubicBezTo>
                    <a:cubicBezTo>
                      <a:pt x="2677" y="3855"/>
                      <a:pt x="2651" y="3855"/>
                      <a:pt x="2640" y="3839"/>
                    </a:cubicBezTo>
                    <a:cubicBezTo>
                      <a:pt x="2646" y="3868"/>
                      <a:pt x="2658" y="3890"/>
                      <a:pt x="2680" y="3903"/>
                    </a:cubicBezTo>
                    <a:close/>
                    <a:moveTo>
                      <a:pt x="4768" y="4227"/>
                    </a:moveTo>
                    <a:cubicBezTo>
                      <a:pt x="4751" y="4198"/>
                      <a:pt x="4769" y="4159"/>
                      <a:pt x="4744" y="4139"/>
                    </a:cubicBezTo>
                    <a:cubicBezTo>
                      <a:pt x="4755" y="4124"/>
                      <a:pt x="4752" y="4118"/>
                      <a:pt x="4736" y="4107"/>
                    </a:cubicBezTo>
                    <a:cubicBezTo>
                      <a:pt x="4741" y="4074"/>
                      <a:pt x="4740" y="4037"/>
                      <a:pt x="4764" y="4007"/>
                    </a:cubicBezTo>
                    <a:cubicBezTo>
                      <a:pt x="4730" y="3980"/>
                      <a:pt x="4765" y="3908"/>
                      <a:pt x="4724" y="3887"/>
                    </a:cubicBezTo>
                    <a:cubicBezTo>
                      <a:pt x="4727" y="3882"/>
                      <a:pt x="4729" y="3876"/>
                      <a:pt x="4728" y="3867"/>
                    </a:cubicBezTo>
                    <a:cubicBezTo>
                      <a:pt x="4712" y="3866"/>
                      <a:pt x="4704" y="3856"/>
                      <a:pt x="4692" y="3851"/>
                    </a:cubicBezTo>
                    <a:cubicBezTo>
                      <a:pt x="4693" y="3876"/>
                      <a:pt x="4668" y="3874"/>
                      <a:pt x="4680" y="3899"/>
                    </a:cubicBezTo>
                    <a:cubicBezTo>
                      <a:pt x="4669" y="3905"/>
                      <a:pt x="4660" y="3888"/>
                      <a:pt x="4656" y="3899"/>
                    </a:cubicBezTo>
                    <a:cubicBezTo>
                      <a:pt x="4662" y="3909"/>
                      <a:pt x="4667" y="3909"/>
                      <a:pt x="4672" y="3911"/>
                    </a:cubicBezTo>
                    <a:cubicBezTo>
                      <a:pt x="4672" y="3948"/>
                      <a:pt x="4681" y="4026"/>
                      <a:pt x="4660" y="4059"/>
                    </a:cubicBezTo>
                    <a:cubicBezTo>
                      <a:pt x="4670" y="4058"/>
                      <a:pt x="4679" y="4058"/>
                      <a:pt x="4680" y="4067"/>
                    </a:cubicBezTo>
                    <a:cubicBezTo>
                      <a:pt x="4671" y="4116"/>
                      <a:pt x="4696" y="4136"/>
                      <a:pt x="4676" y="4195"/>
                    </a:cubicBezTo>
                    <a:cubicBezTo>
                      <a:pt x="4683" y="4200"/>
                      <a:pt x="4690" y="4205"/>
                      <a:pt x="4696" y="4211"/>
                    </a:cubicBezTo>
                    <a:cubicBezTo>
                      <a:pt x="4696" y="4229"/>
                      <a:pt x="4681" y="4237"/>
                      <a:pt x="4688" y="4251"/>
                    </a:cubicBezTo>
                    <a:cubicBezTo>
                      <a:pt x="4676" y="4248"/>
                      <a:pt x="4673" y="4255"/>
                      <a:pt x="4664" y="4255"/>
                    </a:cubicBezTo>
                    <a:cubicBezTo>
                      <a:pt x="4671" y="4273"/>
                      <a:pt x="4685" y="4302"/>
                      <a:pt x="4684" y="4315"/>
                    </a:cubicBezTo>
                    <a:cubicBezTo>
                      <a:pt x="4691" y="4317"/>
                      <a:pt x="4708" y="4310"/>
                      <a:pt x="4708" y="4319"/>
                    </a:cubicBezTo>
                    <a:cubicBezTo>
                      <a:pt x="4709" y="4330"/>
                      <a:pt x="4686" y="4315"/>
                      <a:pt x="4692" y="4331"/>
                    </a:cubicBezTo>
                    <a:cubicBezTo>
                      <a:pt x="4700" y="4332"/>
                      <a:pt x="4701" y="4326"/>
                      <a:pt x="4708" y="4327"/>
                    </a:cubicBezTo>
                    <a:cubicBezTo>
                      <a:pt x="4721" y="4349"/>
                      <a:pt x="4705" y="4395"/>
                      <a:pt x="4732" y="4411"/>
                    </a:cubicBezTo>
                    <a:cubicBezTo>
                      <a:pt x="4719" y="4419"/>
                      <a:pt x="4696" y="4417"/>
                      <a:pt x="4692" y="4435"/>
                    </a:cubicBezTo>
                    <a:cubicBezTo>
                      <a:pt x="4722" y="4442"/>
                      <a:pt x="4715" y="4462"/>
                      <a:pt x="4728" y="4487"/>
                    </a:cubicBezTo>
                    <a:cubicBezTo>
                      <a:pt x="4720" y="4486"/>
                      <a:pt x="4719" y="4492"/>
                      <a:pt x="4712" y="4491"/>
                    </a:cubicBezTo>
                    <a:cubicBezTo>
                      <a:pt x="4726" y="4522"/>
                      <a:pt x="4693" y="4536"/>
                      <a:pt x="4712" y="4563"/>
                    </a:cubicBezTo>
                    <a:cubicBezTo>
                      <a:pt x="4675" y="4588"/>
                      <a:pt x="4709" y="4642"/>
                      <a:pt x="4672" y="4659"/>
                    </a:cubicBezTo>
                    <a:cubicBezTo>
                      <a:pt x="4682" y="4673"/>
                      <a:pt x="4699" y="4713"/>
                      <a:pt x="4688" y="4723"/>
                    </a:cubicBezTo>
                    <a:cubicBezTo>
                      <a:pt x="4699" y="4746"/>
                      <a:pt x="4725" y="4756"/>
                      <a:pt x="4728" y="4787"/>
                    </a:cubicBezTo>
                    <a:cubicBezTo>
                      <a:pt x="4738" y="4791"/>
                      <a:pt x="4750" y="4794"/>
                      <a:pt x="4756" y="4803"/>
                    </a:cubicBezTo>
                    <a:cubicBezTo>
                      <a:pt x="4751" y="4804"/>
                      <a:pt x="4754" y="4807"/>
                      <a:pt x="4756" y="4811"/>
                    </a:cubicBezTo>
                    <a:cubicBezTo>
                      <a:pt x="4751" y="4811"/>
                      <a:pt x="4750" y="4806"/>
                      <a:pt x="4744" y="4807"/>
                    </a:cubicBezTo>
                    <a:cubicBezTo>
                      <a:pt x="4735" y="4846"/>
                      <a:pt x="4708" y="4867"/>
                      <a:pt x="4696" y="4903"/>
                    </a:cubicBezTo>
                    <a:cubicBezTo>
                      <a:pt x="4700" y="4911"/>
                      <a:pt x="4707" y="4916"/>
                      <a:pt x="4712" y="4923"/>
                    </a:cubicBezTo>
                    <a:cubicBezTo>
                      <a:pt x="4698" y="4928"/>
                      <a:pt x="4711" y="4936"/>
                      <a:pt x="4704" y="4947"/>
                    </a:cubicBezTo>
                    <a:cubicBezTo>
                      <a:pt x="4723" y="4949"/>
                      <a:pt x="4718" y="4973"/>
                      <a:pt x="4712" y="4991"/>
                    </a:cubicBezTo>
                    <a:cubicBezTo>
                      <a:pt x="4753" y="5025"/>
                      <a:pt x="4748" y="5090"/>
                      <a:pt x="4780" y="5147"/>
                    </a:cubicBezTo>
                    <a:cubicBezTo>
                      <a:pt x="4754" y="5164"/>
                      <a:pt x="4758" y="5209"/>
                      <a:pt x="4788" y="5215"/>
                    </a:cubicBezTo>
                    <a:cubicBezTo>
                      <a:pt x="4785" y="5226"/>
                      <a:pt x="4775" y="5231"/>
                      <a:pt x="4776" y="5247"/>
                    </a:cubicBezTo>
                    <a:cubicBezTo>
                      <a:pt x="4793" y="5250"/>
                      <a:pt x="4798" y="5265"/>
                      <a:pt x="4812" y="5271"/>
                    </a:cubicBezTo>
                    <a:cubicBezTo>
                      <a:pt x="4817" y="5284"/>
                      <a:pt x="4806" y="5281"/>
                      <a:pt x="4804" y="5287"/>
                    </a:cubicBezTo>
                    <a:cubicBezTo>
                      <a:pt x="4815" y="5289"/>
                      <a:pt x="4823" y="5295"/>
                      <a:pt x="4828" y="5303"/>
                    </a:cubicBezTo>
                    <a:cubicBezTo>
                      <a:pt x="4823" y="5329"/>
                      <a:pt x="4846" y="5345"/>
                      <a:pt x="4824" y="5363"/>
                    </a:cubicBezTo>
                    <a:cubicBezTo>
                      <a:pt x="4838" y="5371"/>
                      <a:pt x="4857" y="5384"/>
                      <a:pt x="4864" y="5387"/>
                    </a:cubicBezTo>
                    <a:cubicBezTo>
                      <a:pt x="4866" y="5429"/>
                      <a:pt x="4894" y="5451"/>
                      <a:pt x="4908" y="5483"/>
                    </a:cubicBezTo>
                    <a:cubicBezTo>
                      <a:pt x="4901" y="5491"/>
                      <a:pt x="4893" y="5498"/>
                      <a:pt x="4892" y="5511"/>
                    </a:cubicBezTo>
                    <a:cubicBezTo>
                      <a:pt x="4938" y="5573"/>
                      <a:pt x="4962" y="5494"/>
                      <a:pt x="4948" y="5443"/>
                    </a:cubicBezTo>
                    <a:cubicBezTo>
                      <a:pt x="4938" y="5448"/>
                      <a:pt x="4927" y="5422"/>
                      <a:pt x="4920" y="5411"/>
                    </a:cubicBezTo>
                    <a:cubicBezTo>
                      <a:pt x="4928" y="5403"/>
                      <a:pt x="4926" y="5385"/>
                      <a:pt x="4932" y="5375"/>
                    </a:cubicBezTo>
                    <a:cubicBezTo>
                      <a:pt x="4920" y="5372"/>
                      <a:pt x="4916" y="5361"/>
                      <a:pt x="4904" y="5359"/>
                    </a:cubicBezTo>
                    <a:cubicBezTo>
                      <a:pt x="4906" y="5353"/>
                      <a:pt x="4910" y="5349"/>
                      <a:pt x="4912" y="5343"/>
                    </a:cubicBezTo>
                    <a:cubicBezTo>
                      <a:pt x="4899" y="5323"/>
                      <a:pt x="4884" y="5317"/>
                      <a:pt x="4852" y="5323"/>
                    </a:cubicBezTo>
                    <a:cubicBezTo>
                      <a:pt x="4856" y="5310"/>
                      <a:pt x="4839" y="5318"/>
                      <a:pt x="4840" y="5307"/>
                    </a:cubicBezTo>
                    <a:cubicBezTo>
                      <a:pt x="4904" y="5302"/>
                      <a:pt x="4872" y="5229"/>
                      <a:pt x="4872" y="5195"/>
                    </a:cubicBezTo>
                    <a:cubicBezTo>
                      <a:pt x="4883" y="5194"/>
                      <a:pt x="4886" y="5185"/>
                      <a:pt x="4888" y="5175"/>
                    </a:cubicBezTo>
                    <a:cubicBezTo>
                      <a:pt x="4883" y="5162"/>
                      <a:pt x="4870" y="5155"/>
                      <a:pt x="4856" y="5151"/>
                    </a:cubicBezTo>
                    <a:cubicBezTo>
                      <a:pt x="4856" y="5144"/>
                      <a:pt x="4855" y="5139"/>
                      <a:pt x="4852" y="5135"/>
                    </a:cubicBezTo>
                    <a:cubicBezTo>
                      <a:pt x="4868" y="5140"/>
                      <a:pt x="4865" y="5124"/>
                      <a:pt x="4860" y="5119"/>
                    </a:cubicBezTo>
                    <a:cubicBezTo>
                      <a:pt x="4842" y="5116"/>
                      <a:pt x="4863" y="5127"/>
                      <a:pt x="4852" y="5127"/>
                    </a:cubicBezTo>
                    <a:cubicBezTo>
                      <a:pt x="4848" y="5107"/>
                      <a:pt x="4826" y="5105"/>
                      <a:pt x="4816" y="5091"/>
                    </a:cubicBezTo>
                    <a:cubicBezTo>
                      <a:pt x="4831" y="5078"/>
                      <a:pt x="4831" y="5050"/>
                      <a:pt x="4848" y="5039"/>
                    </a:cubicBezTo>
                    <a:cubicBezTo>
                      <a:pt x="4840" y="5031"/>
                      <a:pt x="4848" y="5007"/>
                      <a:pt x="4836" y="5003"/>
                    </a:cubicBezTo>
                    <a:cubicBezTo>
                      <a:pt x="4827" y="5002"/>
                      <a:pt x="4821" y="5004"/>
                      <a:pt x="4816" y="5007"/>
                    </a:cubicBezTo>
                    <a:cubicBezTo>
                      <a:pt x="4811" y="4998"/>
                      <a:pt x="4805" y="4989"/>
                      <a:pt x="4796" y="4983"/>
                    </a:cubicBezTo>
                    <a:cubicBezTo>
                      <a:pt x="4796" y="4975"/>
                      <a:pt x="4807" y="4978"/>
                      <a:pt x="4804" y="4967"/>
                    </a:cubicBezTo>
                    <a:cubicBezTo>
                      <a:pt x="4737" y="4937"/>
                      <a:pt x="4755" y="4853"/>
                      <a:pt x="4780" y="4791"/>
                    </a:cubicBezTo>
                    <a:cubicBezTo>
                      <a:pt x="4774" y="4782"/>
                      <a:pt x="4760" y="4782"/>
                      <a:pt x="4756" y="4771"/>
                    </a:cubicBezTo>
                    <a:cubicBezTo>
                      <a:pt x="4783" y="4689"/>
                      <a:pt x="4782" y="4632"/>
                      <a:pt x="4792" y="4555"/>
                    </a:cubicBezTo>
                    <a:cubicBezTo>
                      <a:pt x="4798" y="4559"/>
                      <a:pt x="4802" y="4559"/>
                      <a:pt x="4804" y="4551"/>
                    </a:cubicBezTo>
                    <a:cubicBezTo>
                      <a:pt x="4777" y="4544"/>
                      <a:pt x="4795" y="4517"/>
                      <a:pt x="4792" y="4487"/>
                    </a:cubicBezTo>
                    <a:cubicBezTo>
                      <a:pt x="4774" y="4481"/>
                      <a:pt x="4775" y="4452"/>
                      <a:pt x="4784" y="4439"/>
                    </a:cubicBezTo>
                    <a:cubicBezTo>
                      <a:pt x="4775" y="4424"/>
                      <a:pt x="4757" y="4418"/>
                      <a:pt x="4756" y="4395"/>
                    </a:cubicBezTo>
                    <a:cubicBezTo>
                      <a:pt x="4762" y="4386"/>
                      <a:pt x="4771" y="4380"/>
                      <a:pt x="4780" y="4375"/>
                    </a:cubicBezTo>
                    <a:cubicBezTo>
                      <a:pt x="4782" y="4332"/>
                      <a:pt x="4775" y="4281"/>
                      <a:pt x="4756" y="4231"/>
                    </a:cubicBezTo>
                    <a:cubicBezTo>
                      <a:pt x="4762" y="4222"/>
                      <a:pt x="4766" y="4236"/>
                      <a:pt x="4768" y="4227"/>
                    </a:cubicBezTo>
                    <a:close/>
                    <a:moveTo>
                      <a:pt x="4912" y="3859"/>
                    </a:moveTo>
                    <a:cubicBezTo>
                      <a:pt x="4927" y="3857"/>
                      <a:pt x="4911" y="3873"/>
                      <a:pt x="4924" y="3879"/>
                    </a:cubicBezTo>
                    <a:cubicBezTo>
                      <a:pt x="4926" y="3874"/>
                      <a:pt x="4928" y="3870"/>
                      <a:pt x="4932" y="3867"/>
                    </a:cubicBezTo>
                    <a:cubicBezTo>
                      <a:pt x="4928" y="3915"/>
                      <a:pt x="4920" y="3916"/>
                      <a:pt x="4920" y="3975"/>
                    </a:cubicBezTo>
                    <a:cubicBezTo>
                      <a:pt x="4929" y="3976"/>
                      <a:pt x="4937" y="3979"/>
                      <a:pt x="4940" y="3987"/>
                    </a:cubicBezTo>
                    <a:cubicBezTo>
                      <a:pt x="4928" y="3988"/>
                      <a:pt x="4933" y="4007"/>
                      <a:pt x="4932" y="4019"/>
                    </a:cubicBezTo>
                    <a:cubicBezTo>
                      <a:pt x="4924" y="4011"/>
                      <a:pt x="4924" y="4021"/>
                      <a:pt x="4916" y="4023"/>
                    </a:cubicBezTo>
                    <a:cubicBezTo>
                      <a:pt x="4913" y="4045"/>
                      <a:pt x="4912" y="4070"/>
                      <a:pt x="4892" y="4075"/>
                    </a:cubicBezTo>
                    <a:cubicBezTo>
                      <a:pt x="4892" y="4091"/>
                      <a:pt x="4904" y="4095"/>
                      <a:pt x="4908" y="4107"/>
                    </a:cubicBezTo>
                    <a:cubicBezTo>
                      <a:pt x="4905" y="4116"/>
                      <a:pt x="4896" y="4119"/>
                      <a:pt x="4888" y="4123"/>
                    </a:cubicBezTo>
                    <a:cubicBezTo>
                      <a:pt x="4897" y="4146"/>
                      <a:pt x="4898" y="4179"/>
                      <a:pt x="4872" y="4175"/>
                    </a:cubicBezTo>
                    <a:cubicBezTo>
                      <a:pt x="4866" y="4188"/>
                      <a:pt x="4875" y="4199"/>
                      <a:pt x="4880" y="4211"/>
                    </a:cubicBezTo>
                    <a:cubicBezTo>
                      <a:pt x="4898" y="4214"/>
                      <a:pt x="4898" y="4208"/>
                      <a:pt x="4900" y="4203"/>
                    </a:cubicBezTo>
                    <a:cubicBezTo>
                      <a:pt x="4922" y="4217"/>
                      <a:pt x="4917" y="4257"/>
                      <a:pt x="4936" y="4259"/>
                    </a:cubicBezTo>
                    <a:cubicBezTo>
                      <a:pt x="4926" y="4260"/>
                      <a:pt x="4924" y="4289"/>
                      <a:pt x="4932" y="4295"/>
                    </a:cubicBezTo>
                    <a:cubicBezTo>
                      <a:pt x="4931" y="4283"/>
                      <a:pt x="4944" y="4305"/>
                      <a:pt x="4944" y="4291"/>
                    </a:cubicBezTo>
                    <a:cubicBezTo>
                      <a:pt x="4939" y="4291"/>
                      <a:pt x="4935" y="4290"/>
                      <a:pt x="4936" y="4283"/>
                    </a:cubicBezTo>
                    <a:cubicBezTo>
                      <a:pt x="4941" y="4273"/>
                      <a:pt x="4951" y="4291"/>
                      <a:pt x="4956" y="4279"/>
                    </a:cubicBezTo>
                    <a:cubicBezTo>
                      <a:pt x="4947" y="4280"/>
                      <a:pt x="4954" y="4265"/>
                      <a:pt x="4952" y="4259"/>
                    </a:cubicBezTo>
                    <a:cubicBezTo>
                      <a:pt x="5037" y="4268"/>
                      <a:pt x="4990" y="4146"/>
                      <a:pt x="4952" y="4123"/>
                    </a:cubicBezTo>
                    <a:cubicBezTo>
                      <a:pt x="4975" y="4122"/>
                      <a:pt x="4984" y="4072"/>
                      <a:pt x="4996" y="4047"/>
                    </a:cubicBezTo>
                    <a:cubicBezTo>
                      <a:pt x="4986" y="4035"/>
                      <a:pt x="4985" y="4035"/>
                      <a:pt x="4988" y="4015"/>
                    </a:cubicBezTo>
                    <a:cubicBezTo>
                      <a:pt x="4955" y="4011"/>
                      <a:pt x="4955" y="3975"/>
                      <a:pt x="4964" y="3959"/>
                    </a:cubicBezTo>
                    <a:cubicBezTo>
                      <a:pt x="4982" y="3961"/>
                      <a:pt x="4983" y="3946"/>
                      <a:pt x="4988" y="3935"/>
                    </a:cubicBezTo>
                    <a:cubicBezTo>
                      <a:pt x="4973" y="3929"/>
                      <a:pt x="4973" y="3920"/>
                      <a:pt x="4960" y="3931"/>
                    </a:cubicBezTo>
                    <a:cubicBezTo>
                      <a:pt x="4955" y="3906"/>
                      <a:pt x="4949" y="3897"/>
                      <a:pt x="4964" y="3879"/>
                    </a:cubicBezTo>
                    <a:cubicBezTo>
                      <a:pt x="4943" y="3881"/>
                      <a:pt x="4932" y="3873"/>
                      <a:pt x="4932" y="3855"/>
                    </a:cubicBezTo>
                    <a:cubicBezTo>
                      <a:pt x="4934" y="3855"/>
                      <a:pt x="4937" y="3852"/>
                      <a:pt x="4932" y="3851"/>
                    </a:cubicBezTo>
                    <a:cubicBezTo>
                      <a:pt x="4934" y="3862"/>
                      <a:pt x="4910" y="3848"/>
                      <a:pt x="4912" y="3859"/>
                    </a:cubicBezTo>
                    <a:close/>
                    <a:moveTo>
                      <a:pt x="4368" y="3895"/>
                    </a:moveTo>
                    <a:cubicBezTo>
                      <a:pt x="4375" y="3894"/>
                      <a:pt x="4377" y="3899"/>
                      <a:pt x="4376" y="3907"/>
                    </a:cubicBezTo>
                    <a:cubicBezTo>
                      <a:pt x="4390" y="3913"/>
                      <a:pt x="4378" y="3893"/>
                      <a:pt x="4388" y="3895"/>
                    </a:cubicBezTo>
                    <a:cubicBezTo>
                      <a:pt x="4395" y="3906"/>
                      <a:pt x="4399" y="3899"/>
                      <a:pt x="4412" y="3907"/>
                    </a:cubicBezTo>
                    <a:cubicBezTo>
                      <a:pt x="4410" y="3887"/>
                      <a:pt x="4395" y="3882"/>
                      <a:pt x="4380" y="3875"/>
                    </a:cubicBezTo>
                    <a:cubicBezTo>
                      <a:pt x="4381" y="3887"/>
                      <a:pt x="4372" y="3889"/>
                      <a:pt x="4368" y="3895"/>
                    </a:cubicBezTo>
                    <a:close/>
                    <a:moveTo>
                      <a:pt x="976" y="3903"/>
                    </a:moveTo>
                    <a:cubicBezTo>
                      <a:pt x="947" y="3906"/>
                      <a:pt x="944" y="3904"/>
                      <a:pt x="920" y="3899"/>
                    </a:cubicBezTo>
                    <a:cubicBezTo>
                      <a:pt x="908" y="3943"/>
                      <a:pt x="925" y="3958"/>
                      <a:pt x="924" y="4023"/>
                    </a:cubicBezTo>
                    <a:cubicBezTo>
                      <a:pt x="907" y="4030"/>
                      <a:pt x="887" y="4034"/>
                      <a:pt x="876" y="4047"/>
                    </a:cubicBezTo>
                    <a:cubicBezTo>
                      <a:pt x="893" y="4068"/>
                      <a:pt x="882" y="4070"/>
                      <a:pt x="892" y="4095"/>
                    </a:cubicBezTo>
                    <a:cubicBezTo>
                      <a:pt x="883" y="4094"/>
                      <a:pt x="877" y="4096"/>
                      <a:pt x="876" y="4103"/>
                    </a:cubicBezTo>
                    <a:cubicBezTo>
                      <a:pt x="880" y="4124"/>
                      <a:pt x="902" y="4127"/>
                      <a:pt x="920" y="4135"/>
                    </a:cubicBezTo>
                    <a:cubicBezTo>
                      <a:pt x="926" y="4130"/>
                      <a:pt x="924" y="4118"/>
                      <a:pt x="924" y="4107"/>
                    </a:cubicBezTo>
                    <a:cubicBezTo>
                      <a:pt x="951" y="4094"/>
                      <a:pt x="968" y="4071"/>
                      <a:pt x="968" y="4031"/>
                    </a:cubicBezTo>
                    <a:cubicBezTo>
                      <a:pt x="972" y="4031"/>
                      <a:pt x="976" y="4031"/>
                      <a:pt x="980" y="4031"/>
                    </a:cubicBezTo>
                    <a:cubicBezTo>
                      <a:pt x="979" y="4012"/>
                      <a:pt x="956" y="4015"/>
                      <a:pt x="952" y="3999"/>
                    </a:cubicBezTo>
                    <a:cubicBezTo>
                      <a:pt x="976" y="3985"/>
                      <a:pt x="1001" y="3996"/>
                      <a:pt x="1008" y="3963"/>
                    </a:cubicBezTo>
                    <a:cubicBezTo>
                      <a:pt x="997" y="3958"/>
                      <a:pt x="985" y="3954"/>
                      <a:pt x="976" y="3947"/>
                    </a:cubicBezTo>
                    <a:cubicBezTo>
                      <a:pt x="997" y="3936"/>
                      <a:pt x="994" y="3896"/>
                      <a:pt x="996" y="3887"/>
                    </a:cubicBezTo>
                    <a:cubicBezTo>
                      <a:pt x="990" y="3885"/>
                      <a:pt x="947" y="3893"/>
                      <a:pt x="976" y="3903"/>
                    </a:cubicBezTo>
                    <a:close/>
                    <a:moveTo>
                      <a:pt x="3416" y="4079"/>
                    </a:moveTo>
                    <a:cubicBezTo>
                      <a:pt x="3422" y="4059"/>
                      <a:pt x="3445" y="4057"/>
                      <a:pt x="3456" y="4043"/>
                    </a:cubicBezTo>
                    <a:cubicBezTo>
                      <a:pt x="3451" y="4037"/>
                      <a:pt x="3447" y="4023"/>
                      <a:pt x="3452" y="4019"/>
                    </a:cubicBezTo>
                    <a:cubicBezTo>
                      <a:pt x="3439" y="4016"/>
                      <a:pt x="3436" y="4019"/>
                      <a:pt x="3432" y="4015"/>
                    </a:cubicBezTo>
                    <a:cubicBezTo>
                      <a:pt x="3434" y="3998"/>
                      <a:pt x="3439" y="4003"/>
                      <a:pt x="3440" y="3991"/>
                    </a:cubicBezTo>
                    <a:cubicBezTo>
                      <a:pt x="3451" y="3992"/>
                      <a:pt x="3462" y="3991"/>
                      <a:pt x="3460" y="3979"/>
                    </a:cubicBezTo>
                    <a:cubicBezTo>
                      <a:pt x="3426" y="3993"/>
                      <a:pt x="3447" y="3941"/>
                      <a:pt x="3428" y="3935"/>
                    </a:cubicBezTo>
                    <a:cubicBezTo>
                      <a:pt x="3440" y="3917"/>
                      <a:pt x="3432" y="3896"/>
                      <a:pt x="3412" y="3891"/>
                    </a:cubicBezTo>
                    <a:cubicBezTo>
                      <a:pt x="3409" y="3903"/>
                      <a:pt x="3423" y="3899"/>
                      <a:pt x="3420" y="3911"/>
                    </a:cubicBezTo>
                    <a:cubicBezTo>
                      <a:pt x="3408" y="3916"/>
                      <a:pt x="3397" y="3925"/>
                      <a:pt x="3396" y="3931"/>
                    </a:cubicBezTo>
                    <a:cubicBezTo>
                      <a:pt x="3380" y="3933"/>
                      <a:pt x="3368" y="3935"/>
                      <a:pt x="3348" y="3931"/>
                    </a:cubicBezTo>
                    <a:cubicBezTo>
                      <a:pt x="3337" y="3963"/>
                      <a:pt x="3294" y="3962"/>
                      <a:pt x="3284" y="3995"/>
                    </a:cubicBezTo>
                    <a:cubicBezTo>
                      <a:pt x="3294" y="3995"/>
                      <a:pt x="3300" y="4001"/>
                      <a:pt x="3300" y="4011"/>
                    </a:cubicBezTo>
                    <a:cubicBezTo>
                      <a:pt x="3295" y="4019"/>
                      <a:pt x="3284" y="4022"/>
                      <a:pt x="3280" y="4031"/>
                    </a:cubicBezTo>
                    <a:cubicBezTo>
                      <a:pt x="3288" y="4042"/>
                      <a:pt x="3294" y="4054"/>
                      <a:pt x="3300" y="4067"/>
                    </a:cubicBezTo>
                    <a:cubicBezTo>
                      <a:pt x="3287" y="4074"/>
                      <a:pt x="3283" y="4074"/>
                      <a:pt x="3268" y="4071"/>
                    </a:cubicBezTo>
                    <a:cubicBezTo>
                      <a:pt x="3265" y="4085"/>
                      <a:pt x="3284" y="4076"/>
                      <a:pt x="3280" y="4091"/>
                    </a:cubicBezTo>
                    <a:cubicBezTo>
                      <a:pt x="3257" y="4096"/>
                      <a:pt x="3246" y="4092"/>
                      <a:pt x="3224" y="4103"/>
                    </a:cubicBezTo>
                    <a:cubicBezTo>
                      <a:pt x="3246" y="4097"/>
                      <a:pt x="3242" y="4131"/>
                      <a:pt x="3252" y="4139"/>
                    </a:cubicBezTo>
                    <a:cubicBezTo>
                      <a:pt x="3263" y="4138"/>
                      <a:pt x="3256" y="4119"/>
                      <a:pt x="3264" y="4115"/>
                    </a:cubicBezTo>
                    <a:cubicBezTo>
                      <a:pt x="3268" y="4119"/>
                      <a:pt x="3265" y="4130"/>
                      <a:pt x="3276" y="4127"/>
                    </a:cubicBezTo>
                    <a:cubicBezTo>
                      <a:pt x="3282" y="4109"/>
                      <a:pt x="3290" y="4102"/>
                      <a:pt x="3308" y="4111"/>
                    </a:cubicBezTo>
                    <a:cubicBezTo>
                      <a:pt x="3319" y="4104"/>
                      <a:pt x="3293" y="4089"/>
                      <a:pt x="3304" y="4083"/>
                    </a:cubicBezTo>
                    <a:cubicBezTo>
                      <a:pt x="3320" y="4087"/>
                      <a:pt x="3339" y="4088"/>
                      <a:pt x="3348" y="4099"/>
                    </a:cubicBezTo>
                    <a:cubicBezTo>
                      <a:pt x="3347" y="4113"/>
                      <a:pt x="3331" y="4166"/>
                      <a:pt x="3332" y="4175"/>
                    </a:cubicBezTo>
                    <a:cubicBezTo>
                      <a:pt x="3334" y="4194"/>
                      <a:pt x="3352" y="4209"/>
                      <a:pt x="3352" y="4215"/>
                    </a:cubicBezTo>
                    <a:cubicBezTo>
                      <a:pt x="3351" y="4225"/>
                      <a:pt x="3327" y="4249"/>
                      <a:pt x="3320" y="4235"/>
                    </a:cubicBezTo>
                    <a:cubicBezTo>
                      <a:pt x="3311" y="4268"/>
                      <a:pt x="3331" y="4278"/>
                      <a:pt x="3348" y="4295"/>
                    </a:cubicBezTo>
                    <a:cubicBezTo>
                      <a:pt x="3350" y="4310"/>
                      <a:pt x="3337" y="4340"/>
                      <a:pt x="3360" y="4351"/>
                    </a:cubicBezTo>
                    <a:cubicBezTo>
                      <a:pt x="3349" y="4354"/>
                      <a:pt x="3318" y="4371"/>
                      <a:pt x="3316" y="4347"/>
                    </a:cubicBezTo>
                    <a:cubicBezTo>
                      <a:pt x="3300" y="4353"/>
                      <a:pt x="3284" y="4351"/>
                      <a:pt x="3276" y="4355"/>
                    </a:cubicBezTo>
                    <a:cubicBezTo>
                      <a:pt x="3264" y="4423"/>
                      <a:pt x="3300" y="4433"/>
                      <a:pt x="3340" y="4463"/>
                    </a:cubicBezTo>
                    <a:cubicBezTo>
                      <a:pt x="3336" y="4494"/>
                      <a:pt x="3306" y="4520"/>
                      <a:pt x="3272" y="4507"/>
                    </a:cubicBezTo>
                    <a:cubicBezTo>
                      <a:pt x="3290" y="4494"/>
                      <a:pt x="3280" y="4468"/>
                      <a:pt x="3268" y="4459"/>
                    </a:cubicBezTo>
                    <a:cubicBezTo>
                      <a:pt x="3261" y="4466"/>
                      <a:pt x="3264" y="4497"/>
                      <a:pt x="3248" y="4483"/>
                    </a:cubicBezTo>
                    <a:cubicBezTo>
                      <a:pt x="3257" y="4494"/>
                      <a:pt x="3249" y="4512"/>
                      <a:pt x="3268" y="4519"/>
                    </a:cubicBezTo>
                    <a:cubicBezTo>
                      <a:pt x="3250" y="4540"/>
                      <a:pt x="3231" y="4559"/>
                      <a:pt x="3204" y="4571"/>
                    </a:cubicBezTo>
                    <a:cubicBezTo>
                      <a:pt x="3219" y="4587"/>
                      <a:pt x="3227" y="4610"/>
                      <a:pt x="3244" y="4623"/>
                    </a:cubicBezTo>
                    <a:cubicBezTo>
                      <a:pt x="3256" y="4619"/>
                      <a:pt x="3245" y="4608"/>
                      <a:pt x="3252" y="4607"/>
                    </a:cubicBezTo>
                    <a:cubicBezTo>
                      <a:pt x="3281" y="4605"/>
                      <a:pt x="3297" y="4615"/>
                      <a:pt x="3304" y="4635"/>
                    </a:cubicBezTo>
                    <a:cubicBezTo>
                      <a:pt x="3294" y="4634"/>
                      <a:pt x="3285" y="4634"/>
                      <a:pt x="3280" y="4639"/>
                    </a:cubicBezTo>
                    <a:cubicBezTo>
                      <a:pt x="3282" y="4676"/>
                      <a:pt x="3323" y="4673"/>
                      <a:pt x="3332" y="4703"/>
                    </a:cubicBezTo>
                    <a:cubicBezTo>
                      <a:pt x="3373" y="4697"/>
                      <a:pt x="3418" y="4729"/>
                      <a:pt x="3440" y="4703"/>
                    </a:cubicBezTo>
                    <a:cubicBezTo>
                      <a:pt x="3421" y="4708"/>
                      <a:pt x="3420" y="4683"/>
                      <a:pt x="3412" y="4667"/>
                    </a:cubicBezTo>
                    <a:cubicBezTo>
                      <a:pt x="3391" y="4671"/>
                      <a:pt x="3386" y="4658"/>
                      <a:pt x="3376" y="4651"/>
                    </a:cubicBezTo>
                    <a:cubicBezTo>
                      <a:pt x="3373" y="4639"/>
                      <a:pt x="3387" y="4643"/>
                      <a:pt x="3384" y="4631"/>
                    </a:cubicBezTo>
                    <a:cubicBezTo>
                      <a:pt x="3366" y="4618"/>
                      <a:pt x="3341" y="4613"/>
                      <a:pt x="3344" y="4579"/>
                    </a:cubicBezTo>
                    <a:cubicBezTo>
                      <a:pt x="3371" y="4553"/>
                      <a:pt x="3368" y="4498"/>
                      <a:pt x="3372" y="4467"/>
                    </a:cubicBezTo>
                    <a:cubicBezTo>
                      <a:pt x="3384" y="4470"/>
                      <a:pt x="3380" y="4456"/>
                      <a:pt x="3392" y="4459"/>
                    </a:cubicBezTo>
                    <a:cubicBezTo>
                      <a:pt x="3399" y="4435"/>
                      <a:pt x="3376" y="4441"/>
                      <a:pt x="3376" y="4423"/>
                    </a:cubicBezTo>
                    <a:cubicBezTo>
                      <a:pt x="3380" y="4401"/>
                      <a:pt x="3398" y="4395"/>
                      <a:pt x="3400" y="4371"/>
                    </a:cubicBezTo>
                    <a:cubicBezTo>
                      <a:pt x="3392" y="4369"/>
                      <a:pt x="3386" y="4363"/>
                      <a:pt x="3384" y="4355"/>
                    </a:cubicBezTo>
                    <a:cubicBezTo>
                      <a:pt x="3391" y="4354"/>
                      <a:pt x="3406" y="4341"/>
                      <a:pt x="3396" y="4335"/>
                    </a:cubicBezTo>
                    <a:cubicBezTo>
                      <a:pt x="3392" y="4341"/>
                      <a:pt x="3381" y="4321"/>
                      <a:pt x="3376" y="4315"/>
                    </a:cubicBezTo>
                    <a:cubicBezTo>
                      <a:pt x="3384" y="4314"/>
                      <a:pt x="3387" y="4307"/>
                      <a:pt x="3392" y="4303"/>
                    </a:cubicBezTo>
                    <a:cubicBezTo>
                      <a:pt x="3377" y="4271"/>
                      <a:pt x="3398" y="4237"/>
                      <a:pt x="3356" y="4211"/>
                    </a:cubicBezTo>
                    <a:cubicBezTo>
                      <a:pt x="3360" y="4209"/>
                      <a:pt x="3367" y="4216"/>
                      <a:pt x="3368" y="4215"/>
                    </a:cubicBezTo>
                    <a:cubicBezTo>
                      <a:pt x="3394" y="4196"/>
                      <a:pt x="3395" y="4203"/>
                      <a:pt x="3424" y="4207"/>
                    </a:cubicBezTo>
                    <a:cubicBezTo>
                      <a:pt x="3444" y="4210"/>
                      <a:pt x="3437" y="4199"/>
                      <a:pt x="3428" y="4215"/>
                    </a:cubicBezTo>
                    <a:cubicBezTo>
                      <a:pt x="3442" y="4219"/>
                      <a:pt x="3440" y="4240"/>
                      <a:pt x="3452" y="4247"/>
                    </a:cubicBezTo>
                    <a:cubicBezTo>
                      <a:pt x="3453" y="4244"/>
                      <a:pt x="3455" y="4242"/>
                      <a:pt x="3460" y="4243"/>
                    </a:cubicBezTo>
                    <a:cubicBezTo>
                      <a:pt x="3461" y="4223"/>
                      <a:pt x="3448" y="4217"/>
                      <a:pt x="3456" y="4207"/>
                    </a:cubicBezTo>
                    <a:cubicBezTo>
                      <a:pt x="3464" y="4219"/>
                      <a:pt x="3469" y="4234"/>
                      <a:pt x="3484" y="4239"/>
                    </a:cubicBezTo>
                    <a:cubicBezTo>
                      <a:pt x="3496" y="4232"/>
                      <a:pt x="3501" y="4202"/>
                      <a:pt x="3492" y="4187"/>
                    </a:cubicBezTo>
                    <a:cubicBezTo>
                      <a:pt x="3497" y="4186"/>
                      <a:pt x="3503" y="4188"/>
                      <a:pt x="3504" y="4183"/>
                    </a:cubicBezTo>
                    <a:cubicBezTo>
                      <a:pt x="3481" y="4172"/>
                      <a:pt x="3512" y="4164"/>
                      <a:pt x="3512" y="4151"/>
                    </a:cubicBezTo>
                    <a:cubicBezTo>
                      <a:pt x="3511" y="4142"/>
                      <a:pt x="3495" y="4147"/>
                      <a:pt x="3492" y="4139"/>
                    </a:cubicBezTo>
                    <a:cubicBezTo>
                      <a:pt x="3505" y="4131"/>
                      <a:pt x="3510" y="4097"/>
                      <a:pt x="3528" y="4107"/>
                    </a:cubicBezTo>
                    <a:cubicBezTo>
                      <a:pt x="3532" y="4086"/>
                      <a:pt x="3516" y="4085"/>
                      <a:pt x="3512" y="4071"/>
                    </a:cubicBezTo>
                    <a:cubicBezTo>
                      <a:pt x="3495" y="4073"/>
                      <a:pt x="3452" y="4079"/>
                      <a:pt x="3432" y="4083"/>
                    </a:cubicBezTo>
                    <a:cubicBezTo>
                      <a:pt x="3450" y="4079"/>
                      <a:pt x="3423" y="4065"/>
                      <a:pt x="3416" y="4079"/>
                    </a:cubicBezTo>
                    <a:close/>
                    <a:moveTo>
                      <a:pt x="2208" y="3903"/>
                    </a:moveTo>
                    <a:cubicBezTo>
                      <a:pt x="2205" y="3915"/>
                      <a:pt x="2215" y="3915"/>
                      <a:pt x="2212" y="3927"/>
                    </a:cubicBezTo>
                    <a:cubicBezTo>
                      <a:pt x="2185" y="3940"/>
                      <a:pt x="2160" y="3955"/>
                      <a:pt x="2152" y="3987"/>
                    </a:cubicBezTo>
                    <a:cubicBezTo>
                      <a:pt x="2155" y="3996"/>
                      <a:pt x="2165" y="3998"/>
                      <a:pt x="2164" y="4011"/>
                    </a:cubicBezTo>
                    <a:cubicBezTo>
                      <a:pt x="2155" y="4002"/>
                      <a:pt x="2155" y="4019"/>
                      <a:pt x="2144" y="4019"/>
                    </a:cubicBezTo>
                    <a:cubicBezTo>
                      <a:pt x="2147" y="4043"/>
                      <a:pt x="2166" y="4074"/>
                      <a:pt x="2140" y="4083"/>
                    </a:cubicBezTo>
                    <a:cubicBezTo>
                      <a:pt x="2145" y="4107"/>
                      <a:pt x="2172" y="4109"/>
                      <a:pt x="2192" y="4119"/>
                    </a:cubicBezTo>
                    <a:cubicBezTo>
                      <a:pt x="2179" y="4131"/>
                      <a:pt x="2168" y="4123"/>
                      <a:pt x="2148" y="4123"/>
                    </a:cubicBezTo>
                    <a:cubicBezTo>
                      <a:pt x="2154" y="4150"/>
                      <a:pt x="2144" y="4145"/>
                      <a:pt x="2140" y="4167"/>
                    </a:cubicBezTo>
                    <a:cubicBezTo>
                      <a:pt x="2152" y="4167"/>
                      <a:pt x="2164" y="4167"/>
                      <a:pt x="2176" y="4167"/>
                    </a:cubicBezTo>
                    <a:cubicBezTo>
                      <a:pt x="2173" y="4178"/>
                      <a:pt x="2182" y="4177"/>
                      <a:pt x="2180" y="4187"/>
                    </a:cubicBezTo>
                    <a:cubicBezTo>
                      <a:pt x="2185" y="4188"/>
                      <a:pt x="2191" y="4186"/>
                      <a:pt x="2192" y="4191"/>
                    </a:cubicBezTo>
                    <a:cubicBezTo>
                      <a:pt x="2207" y="4183"/>
                      <a:pt x="2207" y="4178"/>
                      <a:pt x="2228" y="4183"/>
                    </a:cubicBezTo>
                    <a:cubicBezTo>
                      <a:pt x="2225" y="4172"/>
                      <a:pt x="2236" y="4175"/>
                      <a:pt x="2236" y="4167"/>
                    </a:cubicBezTo>
                    <a:cubicBezTo>
                      <a:pt x="2217" y="4159"/>
                      <a:pt x="2202" y="4148"/>
                      <a:pt x="2188" y="4135"/>
                    </a:cubicBezTo>
                    <a:cubicBezTo>
                      <a:pt x="2212" y="4104"/>
                      <a:pt x="2211" y="4049"/>
                      <a:pt x="2252" y="4035"/>
                    </a:cubicBezTo>
                    <a:cubicBezTo>
                      <a:pt x="2243" y="4007"/>
                      <a:pt x="2251" y="3966"/>
                      <a:pt x="2264" y="3947"/>
                    </a:cubicBezTo>
                    <a:cubicBezTo>
                      <a:pt x="2259" y="3938"/>
                      <a:pt x="2250" y="3932"/>
                      <a:pt x="2240" y="3927"/>
                    </a:cubicBezTo>
                    <a:cubicBezTo>
                      <a:pt x="2242" y="3921"/>
                      <a:pt x="2246" y="3917"/>
                      <a:pt x="2248" y="3911"/>
                    </a:cubicBezTo>
                    <a:cubicBezTo>
                      <a:pt x="2230" y="3901"/>
                      <a:pt x="2230" y="3893"/>
                      <a:pt x="2208" y="3903"/>
                    </a:cubicBezTo>
                    <a:close/>
                    <a:moveTo>
                      <a:pt x="3280" y="3927"/>
                    </a:moveTo>
                    <a:cubicBezTo>
                      <a:pt x="3303" y="3928"/>
                      <a:pt x="3322" y="3926"/>
                      <a:pt x="3324" y="3907"/>
                    </a:cubicBezTo>
                    <a:cubicBezTo>
                      <a:pt x="3311" y="3902"/>
                      <a:pt x="3304" y="3892"/>
                      <a:pt x="3284" y="3895"/>
                    </a:cubicBezTo>
                    <a:cubicBezTo>
                      <a:pt x="3287" y="3910"/>
                      <a:pt x="3279" y="3914"/>
                      <a:pt x="3280" y="3927"/>
                    </a:cubicBezTo>
                    <a:close/>
                    <a:moveTo>
                      <a:pt x="1956" y="3935"/>
                    </a:moveTo>
                    <a:cubicBezTo>
                      <a:pt x="1947" y="3939"/>
                      <a:pt x="1945" y="3951"/>
                      <a:pt x="1936" y="3955"/>
                    </a:cubicBezTo>
                    <a:cubicBezTo>
                      <a:pt x="1962" y="3949"/>
                      <a:pt x="1962" y="3963"/>
                      <a:pt x="1980" y="3951"/>
                    </a:cubicBezTo>
                    <a:cubicBezTo>
                      <a:pt x="1986" y="3920"/>
                      <a:pt x="1956" y="3935"/>
                      <a:pt x="1952" y="3923"/>
                    </a:cubicBezTo>
                    <a:cubicBezTo>
                      <a:pt x="1962" y="3924"/>
                      <a:pt x="1965" y="3917"/>
                      <a:pt x="1968" y="3911"/>
                    </a:cubicBezTo>
                    <a:cubicBezTo>
                      <a:pt x="1958" y="3903"/>
                      <a:pt x="1959" y="3905"/>
                      <a:pt x="1944" y="3907"/>
                    </a:cubicBezTo>
                    <a:cubicBezTo>
                      <a:pt x="1942" y="3922"/>
                      <a:pt x="1952" y="3926"/>
                      <a:pt x="1956" y="3935"/>
                    </a:cubicBezTo>
                    <a:close/>
                    <a:moveTo>
                      <a:pt x="5456" y="3959"/>
                    </a:moveTo>
                    <a:cubicBezTo>
                      <a:pt x="5469" y="3961"/>
                      <a:pt x="5476" y="3965"/>
                      <a:pt x="5484" y="3959"/>
                    </a:cubicBezTo>
                    <a:cubicBezTo>
                      <a:pt x="5472" y="3952"/>
                      <a:pt x="5477" y="3947"/>
                      <a:pt x="5472" y="3939"/>
                    </a:cubicBezTo>
                    <a:cubicBezTo>
                      <a:pt x="5469" y="3948"/>
                      <a:pt x="5451" y="3942"/>
                      <a:pt x="5456" y="3959"/>
                    </a:cubicBezTo>
                    <a:close/>
                    <a:moveTo>
                      <a:pt x="3464" y="3971"/>
                    </a:moveTo>
                    <a:cubicBezTo>
                      <a:pt x="3482" y="3967"/>
                      <a:pt x="3502" y="3970"/>
                      <a:pt x="3512" y="3951"/>
                    </a:cubicBezTo>
                    <a:cubicBezTo>
                      <a:pt x="3494" y="3954"/>
                      <a:pt x="3485" y="3948"/>
                      <a:pt x="3476" y="3943"/>
                    </a:cubicBezTo>
                    <a:cubicBezTo>
                      <a:pt x="3472" y="3953"/>
                      <a:pt x="3460" y="3954"/>
                      <a:pt x="3464" y="3971"/>
                    </a:cubicBezTo>
                    <a:close/>
                    <a:moveTo>
                      <a:pt x="5828" y="3971"/>
                    </a:moveTo>
                    <a:cubicBezTo>
                      <a:pt x="5839" y="3971"/>
                      <a:pt x="5836" y="3978"/>
                      <a:pt x="5844" y="3971"/>
                    </a:cubicBezTo>
                    <a:cubicBezTo>
                      <a:pt x="5845" y="3953"/>
                      <a:pt x="5821" y="3960"/>
                      <a:pt x="5812" y="3951"/>
                    </a:cubicBezTo>
                    <a:cubicBezTo>
                      <a:pt x="5808" y="3967"/>
                      <a:pt x="5837" y="3950"/>
                      <a:pt x="5828" y="3971"/>
                    </a:cubicBezTo>
                    <a:close/>
                    <a:moveTo>
                      <a:pt x="1696" y="3963"/>
                    </a:moveTo>
                    <a:cubicBezTo>
                      <a:pt x="1688" y="3963"/>
                      <a:pt x="1699" y="3978"/>
                      <a:pt x="1700" y="3983"/>
                    </a:cubicBezTo>
                    <a:cubicBezTo>
                      <a:pt x="1673" y="3983"/>
                      <a:pt x="1660" y="3997"/>
                      <a:pt x="1656" y="4019"/>
                    </a:cubicBezTo>
                    <a:cubicBezTo>
                      <a:pt x="1644" y="4024"/>
                      <a:pt x="1639" y="4017"/>
                      <a:pt x="1620" y="4019"/>
                    </a:cubicBezTo>
                    <a:cubicBezTo>
                      <a:pt x="1611" y="4011"/>
                      <a:pt x="1624" y="4006"/>
                      <a:pt x="1616" y="3999"/>
                    </a:cubicBezTo>
                    <a:cubicBezTo>
                      <a:pt x="1606" y="4003"/>
                      <a:pt x="1593" y="4003"/>
                      <a:pt x="1592" y="4015"/>
                    </a:cubicBezTo>
                    <a:cubicBezTo>
                      <a:pt x="1592" y="4030"/>
                      <a:pt x="1608" y="4015"/>
                      <a:pt x="1608" y="4023"/>
                    </a:cubicBezTo>
                    <a:cubicBezTo>
                      <a:pt x="1608" y="4032"/>
                      <a:pt x="1608" y="4042"/>
                      <a:pt x="1608" y="4051"/>
                    </a:cubicBezTo>
                    <a:cubicBezTo>
                      <a:pt x="1601" y="4051"/>
                      <a:pt x="1596" y="4052"/>
                      <a:pt x="1592" y="4055"/>
                    </a:cubicBezTo>
                    <a:cubicBezTo>
                      <a:pt x="1599" y="4097"/>
                      <a:pt x="1641" y="4105"/>
                      <a:pt x="1688" y="4107"/>
                    </a:cubicBezTo>
                    <a:cubicBezTo>
                      <a:pt x="1692" y="4103"/>
                      <a:pt x="1689" y="4092"/>
                      <a:pt x="1700" y="4095"/>
                    </a:cubicBezTo>
                    <a:cubicBezTo>
                      <a:pt x="1696" y="4076"/>
                      <a:pt x="1674" y="4076"/>
                      <a:pt x="1672" y="4055"/>
                    </a:cubicBezTo>
                    <a:cubicBezTo>
                      <a:pt x="1708" y="4044"/>
                      <a:pt x="1721" y="4011"/>
                      <a:pt x="1720" y="3963"/>
                    </a:cubicBezTo>
                    <a:cubicBezTo>
                      <a:pt x="1706" y="3966"/>
                      <a:pt x="1703" y="3956"/>
                      <a:pt x="1696" y="3963"/>
                    </a:cubicBezTo>
                    <a:close/>
                    <a:moveTo>
                      <a:pt x="1132" y="3987"/>
                    </a:moveTo>
                    <a:cubicBezTo>
                      <a:pt x="1148" y="3979"/>
                      <a:pt x="1169" y="3993"/>
                      <a:pt x="1176" y="3979"/>
                    </a:cubicBezTo>
                    <a:cubicBezTo>
                      <a:pt x="1162" y="3981"/>
                      <a:pt x="1134" y="3957"/>
                      <a:pt x="1132" y="3987"/>
                    </a:cubicBezTo>
                    <a:close/>
                    <a:moveTo>
                      <a:pt x="3532" y="4011"/>
                    </a:moveTo>
                    <a:cubicBezTo>
                      <a:pt x="3539" y="3996"/>
                      <a:pt x="3550" y="4009"/>
                      <a:pt x="3564" y="4003"/>
                    </a:cubicBezTo>
                    <a:cubicBezTo>
                      <a:pt x="3569" y="3981"/>
                      <a:pt x="3548" y="3984"/>
                      <a:pt x="3536" y="3979"/>
                    </a:cubicBezTo>
                    <a:cubicBezTo>
                      <a:pt x="3534" y="3987"/>
                      <a:pt x="3521" y="4004"/>
                      <a:pt x="3532" y="4011"/>
                    </a:cubicBezTo>
                    <a:close/>
                    <a:moveTo>
                      <a:pt x="1436" y="4003"/>
                    </a:moveTo>
                    <a:cubicBezTo>
                      <a:pt x="1456" y="4003"/>
                      <a:pt x="1446" y="4033"/>
                      <a:pt x="1472" y="4027"/>
                    </a:cubicBezTo>
                    <a:cubicBezTo>
                      <a:pt x="1471" y="4018"/>
                      <a:pt x="1473" y="4012"/>
                      <a:pt x="1476" y="4007"/>
                    </a:cubicBezTo>
                    <a:cubicBezTo>
                      <a:pt x="1463" y="4001"/>
                      <a:pt x="1444" y="3969"/>
                      <a:pt x="1436" y="4003"/>
                    </a:cubicBezTo>
                    <a:close/>
                    <a:moveTo>
                      <a:pt x="1840" y="4031"/>
                    </a:moveTo>
                    <a:cubicBezTo>
                      <a:pt x="1855" y="4039"/>
                      <a:pt x="1868" y="4029"/>
                      <a:pt x="1868" y="4011"/>
                    </a:cubicBezTo>
                    <a:cubicBezTo>
                      <a:pt x="1863" y="4008"/>
                      <a:pt x="1857" y="4006"/>
                      <a:pt x="1848" y="4007"/>
                    </a:cubicBezTo>
                    <a:cubicBezTo>
                      <a:pt x="1843" y="4015"/>
                      <a:pt x="1850" y="4023"/>
                      <a:pt x="1840" y="4031"/>
                    </a:cubicBezTo>
                    <a:close/>
                    <a:moveTo>
                      <a:pt x="1720" y="4039"/>
                    </a:moveTo>
                    <a:cubicBezTo>
                      <a:pt x="1729" y="4048"/>
                      <a:pt x="1733" y="4029"/>
                      <a:pt x="1752" y="4035"/>
                    </a:cubicBezTo>
                    <a:cubicBezTo>
                      <a:pt x="1752" y="4025"/>
                      <a:pt x="1745" y="4021"/>
                      <a:pt x="1740" y="4015"/>
                    </a:cubicBezTo>
                    <a:cubicBezTo>
                      <a:pt x="1738" y="4028"/>
                      <a:pt x="1714" y="4018"/>
                      <a:pt x="1720" y="4039"/>
                    </a:cubicBezTo>
                    <a:close/>
                    <a:moveTo>
                      <a:pt x="3500" y="4023"/>
                    </a:moveTo>
                    <a:cubicBezTo>
                      <a:pt x="3513" y="4023"/>
                      <a:pt x="3510" y="4040"/>
                      <a:pt x="3524" y="4039"/>
                    </a:cubicBezTo>
                    <a:cubicBezTo>
                      <a:pt x="3527" y="4027"/>
                      <a:pt x="3520" y="4024"/>
                      <a:pt x="3520" y="4015"/>
                    </a:cubicBezTo>
                    <a:cubicBezTo>
                      <a:pt x="3513" y="4017"/>
                      <a:pt x="3503" y="4017"/>
                      <a:pt x="3500" y="4023"/>
                    </a:cubicBezTo>
                    <a:close/>
                    <a:moveTo>
                      <a:pt x="3576" y="4087"/>
                    </a:moveTo>
                    <a:cubicBezTo>
                      <a:pt x="3595" y="4119"/>
                      <a:pt x="3559" y="4144"/>
                      <a:pt x="3536" y="4159"/>
                    </a:cubicBezTo>
                    <a:cubicBezTo>
                      <a:pt x="3535" y="4183"/>
                      <a:pt x="3538" y="4226"/>
                      <a:pt x="3572" y="4227"/>
                    </a:cubicBezTo>
                    <a:cubicBezTo>
                      <a:pt x="3594" y="4209"/>
                      <a:pt x="3630" y="4205"/>
                      <a:pt x="3648" y="4183"/>
                    </a:cubicBezTo>
                    <a:cubicBezTo>
                      <a:pt x="3640" y="4151"/>
                      <a:pt x="3662" y="4149"/>
                      <a:pt x="3672" y="4135"/>
                    </a:cubicBezTo>
                    <a:cubicBezTo>
                      <a:pt x="3654" y="4124"/>
                      <a:pt x="3649" y="4099"/>
                      <a:pt x="3636" y="4083"/>
                    </a:cubicBezTo>
                    <a:cubicBezTo>
                      <a:pt x="3641" y="4083"/>
                      <a:pt x="3647" y="4083"/>
                      <a:pt x="3652" y="4083"/>
                    </a:cubicBezTo>
                    <a:cubicBezTo>
                      <a:pt x="3647" y="4054"/>
                      <a:pt x="3624" y="4044"/>
                      <a:pt x="3604" y="4031"/>
                    </a:cubicBezTo>
                    <a:cubicBezTo>
                      <a:pt x="3599" y="4063"/>
                      <a:pt x="3593" y="4073"/>
                      <a:pt x="3576" y="4087"/>
                    </a:cubicBezTo>
                    <a:close/>
                    <a:moveTo>
                      <a:pt x="5776" y="4063"/>
                    </a:moveTo>
                    <a:cubicBezTo>
                      <a:pt x="5792" y="4068"/>
                      <a:pt x="5789" y="4086"/>
                      <a:pt x="5792" y="4095"/>
                    </a:cubicBezTo>
                    <a:cubicBezTo>
                      <a:pt x="5804" y="4098"/>
                      <a:pt x="5797" y="4081"/>
                      <a:pt x="5812" y="4087"/>
                    </a:cubicBezTo>
                    <a:cubicBezTo>
                      <a:pt x="5816" y="4063"/>
                      <a:pt x="5804" y="4055"/>
                      <a:pt x="5792" y="4047"/>
                    </a:cubicBezTo>
                    <a:cubicBezTo>
                      <a:pt x="5796" y="4062"/>
                      <a:pt x="5774" y="4050"/>
                      <a:pt x="5776" y="4063"/>
                    </a:cubicBezTo>
                    <a:close/>
                    <a:moveTo>
                      <a:pt x="1124" y="4087"/>
                    </a:moveTo>
                    <a:cubicBezTo>
                      <a:pt x="1134" y="4062"/>
                      <a:pt x="1102" y="4056"/>
                      <a:pt x="1080" y="4067"/>
                    </a:cubicBezTo>
                    <a:cubicBezTo>
                      <a:pt x="1077" y="4087"/>
                      <a:pt x="1084" y="4097"/>
                      <a:pt x="1092" y="4107"/>
                    </a:cubicBezTo>
                    <a:cubicBezTo>
                      <a:pt x="1075" y="4124"/>
                      <a:pt x="1064" y="4145"/>
                      <a:pt x="1036" y="4151"/>
                    </a:cubicBezTo>
                    <a:cubicBezTo>
                      <a:pt x="1048" y="4179"/>
                      <a:pt x="1033" y="4182"/>
                      <a:pt x="1028" y="4207"/>
                    </a:cubicBezTo>
                    <a:cubicBezTo>
                      <a:pt x="1043" y="4221"/>
                      <a:pt x="1068" y="4221"/>
                      <a:pt x="1088" y="4211"/>
                    </a:cubicBezTo>
                    <a:cubicBezTo>
                      <a:pt x="1095" y="4218"/>
                      <a:pt x="1082" y="4227"/>
                      <a:pt x="1100" y="4227"/>
                    </a:cubicBezTo>
                    <a:cubicBezTo>
                      <a:pt x="1095" y="4211"/>
                      <a:pt x="1101" y="4208"/>
                      <a:pt x="1092" y="4195"/>
                    </a:cubicBezTo>
                    <a:cubicBezTo>
                      <a:pt x="1105" y="4191"/>
                      <a:pt x="1101" y="4195"/>
                      <a:pt x="1116" y="4195"/>
                    </a:cubicBezTo>
                    <a:cubicBezTo>
                      <a:pt x="1126" y="4174"/>
                      <a:pt x="1143" y="4161"/>
                      <a:pt x="1168" y="4155"/>
                    </a:cubicBezTo>
                    <a:cubicBezTo>
                      <a:pt x="1144" y="4142"/>
                      <a:pt x="1148" y="4100"/>
                      <a:pt x="1124" y="4087"/>
                    </a:cubicBezTo>
                    <a:close/>
                    <a:moveTo>
                      <a:pt x="2040" y="4119"/>
                    </a:moveTo>
                    <a:cubicBezTo>
                      <a:pt x="2028" y="4119"/>
                      <a:pt x="2038" y="4097"/>
                      <a:pt x="2024" y="4099"/>
                    </a:cubicBezTo>
                    <a:cubicBezTo>
                      <a:pt x="2021" y="4106"/>
                      <a:pt x="2014" y="4110"/>
                      <a:pt x="2012" y="4119"/>
                    </a:cubicBezTo>
                    <a:cubicBezTo>
                      <a:pt x="2038" y="4121"/>
                      <a:pt x="2052" y="4149"/>
                      <a:pt x="2084" y="4155"/>
                    </a:cubicBezTo>
                    <a:cubicBezTo>
                      <a:pt x="2093" y="4146"/>
                      <a:pt x="2097" y="4133"/>
                      <a:pt x="2104" y="4123"/>
                    </a:cubicBezTo>
                    <a:cubicBezTo>
                      <a:pt x="2090" y="4122"/>
                      <a:pt x="2092" y="4106"/>
                      <a:pt x="2088" y="4095"/>
                    </a:cubicBezTo>
                    <a:cubicBezTo>
                      <a:pt x="2096" y="4091"/>
                      <a:pt x="2107" y="4090"/>
                      <a:pt x="2108" y="4079"/>
                    </a:cubicBezTo>
                    <a:cubicBezTo>
                      <a:pt x="2105" y="4078"/>
                      <a:pt x="2103" y="4076"/>
                      <a:pt x="2104" y="4071"/>
                    </a:cubicBezTo>
                    <a:cubicBezTo>
                      <a:pt x="2065" y="4069"/>
                      <a:pt x="2042" y="4096"/>
                      <a:pt x="2040" y="4119"/>
                    </a:cubicBezTo>
                    <a:close/>
                    <a:moveTo>
                      <a:pt x="5532" y="4099"/>
                    </a:moveTo>
                    <a:cubicBezTo>
                      <a:pt x="5526" y="4101"/>
                      <a:pt x="5511" y="4094"/>
                      <a:pt x="5512" y="4103"/>
                    </a:cubicBezTo>
                    <a:cubicBezTo>
                      <a:pt x="5525" y="4113"/>
                      <a:pt x="5507" y="4124"/>
                      <a:pt x="5504" y="4131"/>
                    </a:cubicBezTo>
                    <a:cubicBezTo>
                      <a:pt x="5527" y="4136"/>
                      <a:pt x="5528" y="4140"/>
                      <a:pt x="5532" y="4159"/>
                    </a:cubicBezTo>
                    <a:cubicBezTo>
                      <a:pt x="5554" y="4154"/>
                      <a:pt x="5549" y="4177"/>
                      <a:pt x="5568" y="4175"/>
                    </a:cubicBezTo>
                    <a:cubicBezTo>
                      <a:pt x="5578" y="4161"/>
                      <a:pt x="5563" y="4145"/>
                      <a:pt x="5552" y="4139"/>
                    </a:cubicBezTo>
                    <a:cubicBezTo>
                      <a:pt x="5560" y="4132"/>
                      <a:pt x="5560" y="4142"/>
                      <a:pt x="5568" y="4135"/>
                    </a:cubicBezTo>
                    <a:cubicBezTo>
                      <a:pt x="5559" y="4114"/>
                      <a:pt x="5537" y="4086"/>
                      <a:pt x="5524" y="4083"/>
                    </a:cubicBezTo>
                    <a:cubicBezTo>
                      <a:pt x="5531" y="4084"/>
                      <a:pt x="5533" y="4090"/>
                      <a:pt x="5532" y="4099"/>
                    </a:cubicBezTo>
                    <a:close/>
                    <a:moveTo>
                      <a:pt x="3532" y="4127"/>
                    </a:moveTo>
                    <a:cubicBezTo>
                      <a:pt x="3546" y="4125"/>
                      <a:pt x="3561" y="4095"/>
                      <a:pt x="3544" y="4087"/>
                    </a:cubicBezTo>
                    <a:cubicBezTo>
                      <a:pt x="3534" y="4094"/>
                      <a:pt x="3531" y="4108"/>
                      <a:pt x="3532" y="4127"/>
                    </a:cubicBezTo>
                    <a:close/>
                    <a:moveTo>
                      <a:pt x="1880" y="4111"/>
                    </a:moveTo>
                    <a:cubicBezTo>
                      <a:pt x="1879" y="4099"/>
                      <a:pt x="1866" y="4099"/>
                      <a:pt x="1856" y="4095"/>
                    </a:cubicBezTo>
                    <a:cubicBezTo>
                      <a:pt x="1851" y="4113"/>
                      <a:pt x="1872" y="4106"/>
                      <a:pt x="1880" y="4111"/>
                    </a:cubicBezTo>
                    <a:close/>
                    <a:moveTo>
                      <a:pt x="5404" y="4135"/>
                    </a:moveTo>
                    <a:cubicBezTo>
                      <a:pt x="5414" y="4136"/>
                      <a:pt x="5421" y="4134"/>
                      <a:pt x="5420" y="4123"/>
                    </a:cubicBezTo>
                    <a:cubicBezTo>
                      <a:pt x="5415" y="4123"/>
                      <a:pt x="5414" y="4118"/>
                      <a:pt x="5408" y="4119"/>
                    </a:cubicBezTo>
                    <a:cubicBezTo>
                      <a:pt x="5409" y="4127"/>
                      <a:pt x="5403" y="4128"/>
                      <a:pt x="5404" y="4135"/>
                    </a:cubicBezTo>
                    <a:close/>
                    <a:moveTo>
                      <a:pt x="5800" y="4147"/>
                    </a:moveTo>
                    <a:cubicBezTo>
                      <a:pt x="5805" y="4152"/>
                      <a:pt x="5824" y="4154"/>
                      <a:pt x="5824" y="4143"/>
                    </a:cubicBezTo>
                    <a:cubicBezTo>
                      <a:pt x="5809" y="4146"/>
                      <a:pt x="5819" y="4124"/>
                      <a:pt x="5804" y="4127"/>
                    </a:cubicBezTo>
                    <a:cubicBezTo>
                      <a:pt x="5801" y="4132"/>
                      <a:pt x="5799" y="4138"/>
                      <a:pt x="5800" y="4147"/>
                    </a:cubicBezTo>
                    <a:close/>
                    <a:moveTo>
                      <a:pt x="5416" y="4147"/>
                    </a:moveTo>
                    <a:cubicBezTo>
                      <a:pt x="5425" y="4147"/>
                      <a:pt x="5428" y="4154"/>
                      <a:pt x="5440" y="4151"/>
                    </a:cubicBezTo>
                    <a:cubicBezTo>
                      <a:pt x="5440" y="4139"/>
                      <a:pt x="5417" y="4135"/>
                      <a:pt x="5416" y="4147"/>
                    </a:cubicBezTo>
                    <a:close/>
                    <a:moveTo>
                      <a:pt x="880" y="4163"/>
                    </a:moveTo>
                    <a:cubicBezTo>
                      <a:pt x="886" y="4175"/>
                      <a:pt x="901" y="4157"/>
                      <a:pt x="904" y="4167"/>
                    </a:cubicBezTo>
                    <a:cubicBezTo>
                      <a:pt x="903" y="4176"/>
                      <a:pt x="899" y="4184"/>
                      <a:pt x="896" y="4191"/>
                    </a:cubicBezTo>
                    <a:cubicBezTo>
                      <a:pt x="901" y="4196"/>
                      <a:pt x="910" y="4196"/>
                      <a:pt x="920" y="4195"/>
                    </a:cubicBezTo>
                    <a:cubicBezTo>
                      <a:pt x="913" y="4174"/>
                      <a:pt x="916" y="4167"/>
                      <a:pt x="908" y="4147"/>
                    </a:cubicBezTo>
                    <a:cubicBezTo>
                      <a:pt x="897" y="4150"/>
                      <a:pt x="898" y="4141"/>
                      <a:pt x="888" y="4143"/>
                    </a:cubicBezTo>
                    <a:cubicBezTo>
                      <a:pt x="891" y="4156"/>
                      <a:pt x="885" y="4158"/>
                      <a:pt x="880" y="4163"/>
                    </a:cubicBezTo>
                    <a:close/>
                    <a:moveTo>
                      <a:pt x="1888" y="4155"/>
                    </a:moveTo>
                    <a:cubicBezTo>
                      <a:pt x="1889" y="4170"/>
                      <a:pt x="1915" y="4176"/>
                      <a:pt x="1928" y="4167"/>
                    </a:cubicBezTo>
                    <a:cubicBezTo>
                      <a:pt x="1928" y="4156"/>
                      <a:pt x="1930" y="4143"/>
                      <a:pt x="1920" y="4143"/>
                    </a:cubicBezTo>
                    <a:cubicBezTo>
                      <a:pt x="1911" y="4149"/>
                      <a:pt x="1899" y="4151"/>
                      <a:pt x="1888" y="4155"/>
                    </a:cubicBezTo>
                    <a:close/>
                    <a:moveTo>
                      <a:pt x="1960" y="4155"/>
                    </a:moveTo>
                    <a:cubicBezTo>
                      <a:pt x="1959" y="4166"/>
                      <a:pt x="1968" y="4165"/>
                      <a:pt x="1976" y="4167"/>
                    </a:cubicBezTo>
                    <a:cubicBezTo>
                      <a:pt x="1976" y="4162"/>
                      <a:pt x="1976" y="4156"/>
                      <a:pt x="1976" y="4151"/>
                    </a:cubicBezTo>
                    <a:cubicBezTo>
                      <a:pt x="1969" y="4151"/>
                      <a:pt x="1964" y="4152"/>
                      <a:pt x="1960" y="4155"/>
                    </a:cubicBezTo>
                    <a:close/>
                    <a:moveTo>
                      <a:pt x="5640" y="4171"/>
                    </a:moveTo>
                    <a:cubicBezTo>
                      <a:pt x="5645" y="4159"/>
                      <a:pt x="5623" y="4154"/>
                      <a:pt x="5620" y="4163"/>
                    </a:cubicBezTo>
                    <a:cubicBezTo>
                      <a:pt x="5628" y="4165"/>
                      <a:pt x="5630" y="4172"/>
                      <a:pt x="5640" y="4171"/>
                    </a:cubicBezTo>
                    <a:close/>
                    <a:moveTo>
                      <a:pt x="2064" y="4227"/>
                    </a:moveTo>
                    <a:cubicBezTo>
                      <a:pt x="2075" y="4226"/>
                      <a:pt x="2091" y="4230"/>
                      <a:pt x="2092" y="4219"/>
                    </a:cubicBezTo>
                    <a:cubicBezTo>
                      <a:pt x="2087" y="4215"/>
                      <a:pt x="2080" y="4212"/>
                      <a:pt x="2076" y="4207"/>
                    </a:cubicBezTo>
                    <a:cubicBezTo>
                      <a:pt x="2093" y="4206"/>
                      <a:pt x="2074" y="4194"/>
                      <a:pt x="2088" y="4191"/>
                    </a:cubicBezTo>
                    <a:cubicBezTo>
                      <a:pt x="2077" y="4182"/>
                      <a:pt x="2070" y="4186"/>
                      <a:pt x="2052" y="4179"/>
                    </a:cubicBezTo>
                    <a:cubicBezTo>
                      <a:pt x="2051" y="4200"/>
                      <a:pt x="2059" y="4212"/>
                      <a:pt x="2064" y="4227"/>
                    </a:cubicBezTo>
                    <a:close/>
                    <a:moveTo>
                      <a:pt x="1572" y="4211"/>
                    </a:moveTo>
                    <a:cubicBezTo>
                      <a:pt x="1573" y="4220"/>
                      <a:pt x="1578" y="4226"/>
                      <a:pt x="1576" y="4239"/>
                    </a:cubicBezTo>
                    <a:cubicBezTo>
                      <a:pt x="1563" y="4236"/>
                      <a:pt x="1561" y="4246"/>
                      <a:pt x="1560" y="4255"/>
                    </a:cubicBezTo>
                    <a:cubicBezTo>
                      <a:pt x="1574" y="4272"/>
                      <a:pt x="1543" y="4305"/>
                      <a:pt x="1548" y="4339"/>
                    </a:cubicBezTo>
                    <a:cubicBezTo>
                      <a:pt x="1582" y="4338"/>
                      <a:pt x="1576" y="4378"/>
                      <a:pt x="1604" y="4383"/>
                    </a:cubicBezTo>
                    <a:cubicBezTo>
                      <a:pt x="1612" y="4371"/>
                      <a:pt x="1617" y="4356"/>
                      <a:pt x="1636" y="4355"/>
                    </a:cubicBezTo>
                    <a:cubicBezTo>
                      <a:pt x="1635" y="4336"/>
                      <a:pt x="1644" y="4328"/>
                      <a:pt x="1644" y="4311"/>
                    </a:cubicBezTo>
                    <a:cubicBezTo>
                      <a:pt x="1627" y="4311"/>
                      <a:pt x="1631" y="4290"/>
                      <a:pt x="1620" y="4283"/>
                    </a:cubicBezTo>
                    <a:cubicBezTo>
                      <a:pt x="1622" y="4277"/>
                      <a:pt x="1626" y="4273"/>
                      <a:pt x="1628" y="4267"/>
                    </a:cubicBezTo>
                    <a:cubicBezTo>
                      <a:pt x="1608" y="4267"/>
                      <a:pt x="1624" y="4255"/>
                      <a:pt x="1620" y="4239"/>
                    </a:cubicBezTo>
                    <a:cubicBezTo>
                      <a:pt x="1610" y="4239"/>
                      <a:pt x="1606" y="4232"/>
                      <a:pt x="1600" y="4227"/>
                    </a:cubicBezTo>
                    <a:cubicBezTo>
                      <a:pt x="1623" y="4229"/>
                      <a:pt x="1628" y="4204"/>
                      <a:pt x="1620" y="4187"/>
                    </a:cubicBezTo>
                    <a:cubicBezTo>
                      <a:pt x="1588" y="4179"/>
                      <a:pt x="1594" y="4209"/>
                      <a:pt x="1572" y="4211"/>
                    </a:cubicBezTo>
                    <a:close/>
                    <a:moveTo>
                      <a:pt x="2208" y="4219"/>
                    </a:moveTo>
                    <a:cubicBezTo>
                      <a:pt x="2209" y="4210"/>
                      <a:pt x="2207" y="4204"/>
                      <a:pt x="2204" y="4199"/>
                    </a:cubicBezTo>
                    <a:cubicBezTo>
                      <a:pt x="2192" y="4203"/>
                      <a:pt x="2192" y="4203"/>
                      <a:pt x="2180" y="4199"/>
                    </a:cubicBezTo>
                    <a:cubicBezTo>
                      <a:pt x="2193" y="4211"/>
                      <a:pt x="2196" y="4210"/>
                      <a:pt x="2208" y="4219"/>
                    </a:cubicBezTo>
                    <a:close/>
                    <a:moveTo>
                      <a:pt x="4020" y="4215"/>
                    </a:moveTo>
                    <a:cubicBezTo>
                      <a:pt x="4010" y="4205"/>
                      <a:pt x="3979" y="4198"/>
                      <a:pt x="3960" y="4211"/>
                    </a:cubicBezTo>
                    <a:cubicBezTo>
                      <a:pt x="3964" y="4233"/>
                      <a:pt x="3978" y="4244"/>
                      <a:pt x="3992" y="4255"/>
                    </a:cubicBezTo>
                    <a:cubicBezTo>
                      <a:pt x="3986" y="4238"/>
                      <a:pt x="4013" y="4254"/>
                      <a:pt x="4012" y="4243"/>
                    </a:cubicBezTo>
                    <a:cubicBezTo>
                      <a:pt x="4009" y="4242"/>
                      <a:pt x="4007" y="4240"/>
                      <a:pt x="4008" y="4235"/>
                    </a:cubicBezTo>
                    <a:cubicBezTo>
                      <a:pt x="4021" y="4234"/>
                      <a:pt x="4026" y="4223"/>
                      <a:pt x="4044" y="4227"/>
                    </a:cubicBezTo>
                    <a:cubicBezTo>
                      <a:pt x="4045" y="4224"/>
                      <a:pt x="4044" y="4219"/>
                      <a:pt x="4048" y="4219"/>
                    </a:cubicBezTo>
                    <a:cubicBezTo>
                      <a:pt x="4048" y="4207"/>
                      <a:pt x="4039" y="4204"/>
                      <a:pt x="4032" y="4199"/>
                    </a:cubicBezTo>
                    <a:cubicBezTo>
                      <a:pt x="4025" y="4202"/>
                      <a:pt x="4025" y="4211"/>
                      <a:pt x="4020" y="4215"/>
                    </a:cubicBezTo>
                    <a:close/>
                    <a:moveTo>
                      <a:pt x="2152" y="4267"/>
                    </a:moveTo>
                    <a:cubicBezTo>
                      <a:pt x="2151" y="4284"/>
                      <a:pt x="2159" y="4286"/>
                      <a:pt x="2152" y="4299"/>
                    </a:cubicBezTo>
                    <a:cubicBezTo>
                      <a:pt x="2160" y="4310"/>
                      <a:pt x="2180" y="4308"/>
                      <a:pt x="2188" y="4319"/>
                    </a:cubicBezTo>
                    <a:cubicBezTo>
                      <a:pt x="2182" y="4331"/>
                      <a:pt x="2174" y="4343"/>
                      <a:pt x="2164" y="4351"/>
                    </a:cubicBezTo>
                    <a:cubicBezTo>
                      <a:pt x="2168" y="4352"/>
                      <a:pt x="2170" y="4355"/>
                      <a:pt x="2172" y="4359"/>
                    </a:cubicBezTo>
                    <a:cubicBezTo>
                      <a:pt x="2167" y="4360"/>
                      <a:pt x="2164" y="4365"/>
                      <a:pt x="2156" y="4363"/>
                    </a:cubicBezTo>
                    <a:cubicBezTo>
                      <a:pt x="2150" y="4399"/>
                      <a:pt x="2181" y="4397"/>
                      <a:pt x="2200" y="4407"/>
                    </a:cubicBezTo>
                    <a:cubicBezTo>
                      <a:pt x="2228" y="4392"/>
                      <a:pt x="2229" y="4360"/>
                      <a:pt x="2268" y="4363"/>
                    </a:cubicBezTo>
                    <a:cubicBezTo>
                      <a:pt x="2268" y="4331"/>
                      <a:pt x="2271" y="4315"/>
                      <a:pt x="2272" y="4291"/>
                    </a:cubicBezTo>
                    <a:cubicBezTo>
                      <a:pt x="2259" y="4278"/>
                      <a:pt x="2234" y="4275"/>
                      <a:pt x="2236" y="4247"/>
                    </a:cubicBezTo>
                    <a:cubicBezTo>
                      <a:pt x="2214" y="4233"/>
                      <a:pt x="2201" y="4237"/>
                      <a:pt x="2180" y="4223"/>
                    </a:cubicBezTo>
                    <a:cubicBezTo>
                      <a:pt x="2173" y="4240"/>
                      <a:pt x="2166" y="4257"/>
                      <a:pt x="2152" y="4267"/>
                    </a:cubicBezTo>
                    <a:close/>
                    <a:moveTo>
                      <a:pt x="2588" y="4247"/>
                    </a:moveTo>
                    <a:cubicBezTo>
                      <a:pt x="2605" y="4237"/>
                      <a:pt x="2606" y="4256"/>
                      <a:pt x="2628" y="4251"/>
                    </a:cubicBezTo>
                    <a:cubicBezTo>
                      <a:pt x="2628" y="4246"/>
                      <a:pt x="2628" y="4240"/>
                      <a:pt x="2628" y="4235"/>
                    </a:cubicBezTo>
                    <a:cubicBezTo>
                      <a:pt x="2612" y="4241"/>
                      <a:pt x="2615" y="4226"/>
                      <a:pt x="2604" y="4227"/>
                    </a:cubicBezTo>
                    <a:cubicBezTo>
                      <a:pt x="2599" y="4234"/>
                      <a:pt x="2583" y="4230"/>
                      <a:pt x="2588" y="4247"/>
                    </a:cubicBezTo>
                    <a:close/>
                    <a:moveTo>
                      <a:pt x="1064" y="4447"/>
                    </a:moveTo>
                    <a:cubicBezTo>
                      <a:pt x="1076" y="4442"/>
                      <a:pt x="1088" y="4436"/>
                      <a:pt x="1084" y="4415"/>
                    </a:cubicBezTo>
                    <a:cubicBezTo>
                      <a:pt x="1060" y="4411"/>
                      <a:pt x="1071" y="4396"/>
                      <a:pt x="1056" y="4383"/>
                    </a:cubicBezTo>
                    <a:cubicBezTo>
                      <a:pt x="1066" y="4361"/>
                      <a:pt x="1081" y="4344"/>
                      <a:pt x="1088" y="4319"/>
                    </a:cubicBezTo>
                    <a:cubicBezTo>
                      <a:pt x="1067" y="4316"/>
                      <a:pt x="1084" y="4298"/>
                      <a:pt x="1072" y="4287"/>
                    </a:cubicBezTo>
                    <a:cubicBezTo>
                      <a:pt x="1052" y="4286"/>
                      <a:pt x="1040" y="4276"/>
                      <a:pt x="1016" y="4279"/>
                    </a:cubicBezTo>
                    <a:cubicBezTo>
                      <a:pt x="1015" y="4256"/>
                      <a:pt x="995" y="4252"/>
                      <a:pt x="992" y="4231"/>
                    </a:cubicBezTo>
                    <a:cubicBezTo>
                      <a:pt x="961" y="4227"/>
                      <a:pt x="950" y="4242"/>
                      <a:pt x="924" y="4243"/>
                    </a:cubicBezTo>
                    <a:cubicBezTo>
                      <a:pt x="927" y="4261"/>
                      <a:pt x="935" y="4263"/>
                      <a:pt x="920" y="4275"/>
                    </a:cubicBezTo>
                    <a:cubicBezTo>
                      <a:pt x="902" y="4268"/>
                      <a:pt x="865" y="4262"/>
                      <a:pt x="860" y="4287"/>
                    </a:cubicBezTo>
                    <a:cubicBezTo>
                      <a:pt x="882" y="4287"/>
                      <a:pt x="898" y="4303"/>
                      <a:pt x="892" y="4319"/>
                    </a:cubicBezTo>
                    <a:cubicBezTo>
                      <a:pt x="935" y="4326"/>
                      <a:pt x="906" y="4381"/>
                      <a:pt x="960" y="4379"/>
                    </a:cubicBezTo>
                    <a:cubicBezTo>
                      <a:pt x="936" y="4318"/>
                      <a:pt x="1045" y="4338"/>
                      <a:pt x="1036" y="4395"/>
                    </a:cubicBezTo>
                    <a:cubicBezTo>
                      <a:pt x="1047" y="4396"/>
                      <a:pt x="1046" y="4379"/>
                      <a:pt x="1052" y="4395"/>
                    </a:cubicBezTo>
                    <a:cubicBezTo>
                      <a:pt x="1034" y="4404"/>
                      <a:pt x="1044" y="4450"/>
                      <a:pt x="1064" y="4447"/>
                    </a:cubicBezTo>
                    <a:close/>
                    <a:moveTo>
                      <a:pt x="3676" y="4251"/>
                    </a:moveTo>
                    <a:cubicBezTo>
                      <a:pt x="3677" y="4246"/>
                      <a:pt x="3682" y="4243"/>
                      <a:pt x="3680" y="4235"/>
                    </a:cubicBezTo>
                    <a:cubicBezTo>
                      <a:pt x="3665" y="4238"/>
                      <a:pt x="3661" y="4230"/>
                      <a:pt x="3648" y="4231"/>
                    </a:cubicBezTo>
                    <a:cubicBezTo>
                      <a:pt x="3654" y="4241"/>
                      <a:pt x="3666" y="4245"/>
                      <a:pt x="3676" y="4251"/>
                    </a:cubicBezTo>
                    <a:close/>
                    <a:moveTo>
                      <a:pt x="5176" y="4339"/>
                    </a:moveTo>
                    <a:cubicBezTo>
                      <a:pt x="5187" y="4342"/>
                      <a:pt x="5173" y="4320"/>
                      <a:pt x="5184" y="4323"/>
                    </a:cubicBezTo>
                    <a:cubicBezTo>
                      <a:pt x="5191" y="4324"/>
                      <a:pt x="5186" y="4337"/>
                      <a:pt x="5192" y="4339"/>
                    </a:cubicBezTo>
                    <a:cubicBezTo>
                      <a:pt x="5207" y="4338"/>
                      <a:pt x="5215" y="4330"/>
                      <a:pt x="5216" y="4315"/>
                    </a:cubicBezTo>
                    <a:cubicBezTo>
                      <a:pt x="5211" y="4314"/>
                      <a:pt x="5205" y="4316"/>
                      <a:pt x="5204" y="4311"/>
                    </a:cubicBezTo>
                    <a:cubicBezTo>
                      <a:pt x="5222" y="4314"/>
                      <a:pt x="5220" y="4298"/>
                      <a:pt x="5228" y="4291"/>
                    </a:cubicBezTo>
                    <a:cubicBezTo>
                      <a:pt x="5214" y="4267"/>
                      <a:pt x="5199" y="4243"/>
                      <a:pt x="5172" y="4231"/>
                    </a:cubicBezTo>
                    <a:cubicBezTo>
                      <a:pt x="5152" y="4254"/>
                      <a:pt x="5137" y="4300"/>
                      <a:pt x="5180" y="4319"/>
                    </a:cubicBezTo>
                    <a:cubicBezTo>
                      <a:pt x="5174" y="4320"/>
                      <a:pt x="5172" y="4353"/>
                      <a:pt x="5176" y="4339"/>
                    </a:cubicBezTo>
                    <a:close/>
                    <a:moveTo>
                      <a:pt x="3668" y="4303"/>
                    </a:moveTo>
                    <a:cubicBezTo>
                      <a:pt x="3651" y="4295"/>
                      <a:pt x="3647" y="4317"/>
                      <a:pt x="3624" y="4307"/>
                    </a:cubicBezTo>
                    <a:cubicBezTo>
                      <a:pt x="3610" y="4318"/>
                      <a:pt x="3618" y="4326"/>
                      <a:pt x="3608" y="4339"/>
                    </a:cubicBezTo>
                    <a:cubicBezTo>
                      <a:pt x="3595" y="4341"/>
                      <a:pt x="3597" y="4325"/>
                      <a:pt x="3588" y="4335"/>
                    </a:cubicBezTo>
                    <a:cubicBezTo>
                      <a:pt x="3592" y="4357"/>
                      <a:pt x="3569" y="4350"/>
                      <a:pt x="3572" y="4371"/>
                    </a:cubicBezTo>
                    <a:cubicBezTo>
                      <a:pt x="3587" y="4403"/>
                      <a:pt x="3579" y="4464"/>
                      <a:pt x="3564" y="4491"/>
                    </a:cubicBezTo>
                    <a:cubicBezTo>
                      <a:pt x="3580" y="4491"/>
                      <a:pt x="3586" y="4501"/>
                      <a:pt x="3596" y="4507"/>
                    </a:cubicBezTo>
                    <a:cubicBezTo>
                      <a:pt x="3588" y="4511"/>
                      <a:pt x="3590" y="4525"/>
                      <a:pt x="3576" y="4523"/>
                    </a:cubicBezTo>
                    <a:cubicBezTo>
                      <a:pt x="3568" y="4569"/>
                      <a:pt x="3585" y="4582"/>
                      <a:pt x="3608" y="4603"/>
                    </a:cubicBezTo>
                    <a:cubicBezTo>
                      <a:pt x="3581" y="4611"/>
                      <a:pt x="3609" y="4642"/>
                      <a:pt x="3608" y="4655"/>
                    </a:cubicBezTo>
                    <a:cubicBezTo>
                      <a:pt x="3585" y="4678"/>
                      <a:pt x="3550" y="4698"/>
                      <a:pt x="3560" y="4743"/>
                    </a:cubicBezTo>
                    <a:cubicBezTo>
                      <a:pt x="3592" y="4746"/>
                      <a:pt x="3610" y="4790"/>
                      <a:pt x="3632" y="4815"/>
                    </a:cubicBezTo>
                    <a:cubicBezTo>
                      <a:pt x="3601" y="4813"/>
                      <a:pt x="3578" y="4819"/>
                      <a:pt x="3572" y="4843"/>
                    </a:cubicBezTo>
                    <a:cubicBezTo>
                      <a:pt x="3587" y="4855"/>
                      <a:pt x="3609" y="4859"/>
                      <a:pt x="3612" y="4883"/>
                    </a:cubicBezTo>
                    <a:cubicBezTo>
                      <a:pt x="3574" y="4880"/>
                      <a:pt x="3598" y="4890"/>
                      <a:pt x="3572" y="4899"/>
                    </a:cubicBezTo>
                    <a:cubicBezTo>
                      <a:pt x="3584" y="4928"/>
                      <a:pt x="3599" y="4936"/>
                      <a:pt x="3596" y="4975"/>
                    </a:cubicBezTo>
                    <a:cubicBezTo>
                      <a:pt x="3614" y="4983"/>
                      <a:pt x="3630" y="4994"/>
                      <a:pt x="3656" y="4995"/>
                    </a:cubicBezTo>
                    <a:cubicBezTo>
                      <a:pt x="3656" y="4990"/>
                      <a:pt x="3657" y="4986"/>
                      <a:pt x="3664" y="4987"/>
                    </a:cubicBezTo>
                    <a:cubicBezTo>
                      <a:pt x="3666" y="4970"/>
                      <a:pt x="3651" y="4971"/>
                      <a:pt x="3652" y="4955"/>
                    </a:cubicBezTo>
                    <a:cubicBezTo>
                      <a:pt x="3661" y="4955"/>
                      <a:pt x="3664" y="4962"/>
                      <a:pt x="3676" y="4959"/>
                    </a:cubicBezTo>
                    <a:cubicBezTo>
                      <a:pt x="3674" y="4933"/>
                      <a:pt x="3674" y="4931"/>
                      <a:pt x="3676" y="4903"/>
                    </a:cubicBezTo>
                    <a:cubicBezTo>
                      <a:pt x="3707" y="4891"/>
                      <a:pt x="3707" y="4833"/>
                      <a:pt x="3692" y="4807"/>
                    </a:cubicBezTo>
                    <a:cubicBezTo>
                      <a:pt x="3708" y="4771"/>
                      <a:pt x="3700" y="4752"/>
                      <a:pt x="3728" y="4727"/>
                    </a:cubicBezTo>
                    <a:cubicBezTo>
                      <a:pt x="3703" y="4713"/>
                      <a:pt x="3685" y="4693"/>
                      <a:pt x="3676" y="4663"/>
                    </a:cubicBezTo>
                    <a:cubicBezTo>
                      <a:pt x="3682" y="4663"/>
                      <a:pt x="3685" y="4661"/>
                      <a:pt x="3688" y="4659"/>
                    </a:cubicBezTo>
                    <a:cubicBezTo>
                      <a:pt x="3693" y="4669"/>
                      <a:pt x="3676" y="4676"/>
                      <a:pt x="3692" y="4675"/>
                    </a:cubicBezTo>
                    <a:cubicBezTo>
                      <a:pt x="3698" y="4649"/>
                      <a:pt x="3671" y="4614"/>
                      <a:pt x="3696" y="4591"/>
                    </a:cubicBezTo>
                    <a:cubicBezTo>
                      <a:pt x="3685" y="4541"/>
                      <a:pt x="3650" y="4466"/>
                      <a:pt x="3688" y="4451"/>
                    </a:cubicBezTo>
                    <a:cubicBezTo>
                      <a:pt x="3671" y="4451"/>
                      <a:pt x="3672" y="4415"/>
                      <a:pt x="3652" y="4407"/>
                    </a:cubicBezTo>
                    <a:cubicBezTo>
                      <a:pt x="3666" y="4405"/>
                      <a:pt x="3661" y="4384"/>
                      <a:pt x="3676" y="4383"/>
                    </a:cubicBezTo>
                    <a:cubicBezTo>
                      <a:pt x="3675" y="4371"/>
                      <a:pt x="3664" y="4369"/>
                      <a:pt x="3668" y="4351"/>
                    </a:cubicBezTo>
                    <a:cubicBezTo>
                      <a:pt x="3691" y="4344"/>
                      <a:pt x="3697" y="4322"/>
                      <a:pt x="3728" y="4323"/>
                    </a:cubicBezTo>
                    <a:cubicBezTo>
                      <a:pt x="3727" y="4300"/>
                      <a:pt x="3741" y="4282"/>
                      <a:pt x="3760" y="4291"/>
                    </a:cubicBezTo>
                    <a:cubicBezTo>
                      <a:pt x="3755" y="4272"/>
                      <a:pt x="3738" y="4265"/>
                      <a:pt x="3720" y="4259"/>
                    </a:cubicBezTo>
                    <a:cubicBezTo>
                      <a:pt x="3721" y="4292"/>
                      <a:pt x="3672" y="4275"/>
                      <a:pt x="3668" y="4303"/>
                    </a:cubicBezTo>
                    <a:close/>
                    <a:moveTo>
                      <a:pt x="1908" y="4287"/>
                    </a:moveTo>
                    <a:cubicBezTo>
                      <a:pt x="1912" y="4270"/>
                      <a:pt x="1898" y="4270"/>
                      <a:pt x="1884" y="4271"/>
                    </a:cubicBezTo>
                    <a:cubicBezTo>
                      <a:pt x="1884" y="4285"/>
                      <a:pt x="1896" y="4298"/>
                      <a:pt x="1908" y="4287"/>
                    </a:cubicBezTo>
                    <a:close/>
                    <a:moveTo>
                      <a:pt x="2068" y="4275"/>
                    </a:moveTo>
                    <a:cubicBezTo>
                      <a:pt x="2062" y="4283"/>
                      <a:pt x="2057" y="4291"/>
                      <a:pt x="2056" y="4303"/>
                    </a:cubicBezTo>
                    <a:cubicBezTo>
                      <a:pt x="2070" y="4309"/>
                      <a:pt x="2106" y="4307"/>
                      <a:pt x="2112" y="4283"/>
                    </a:cubicBezTo>
                    <a:cubicBezTo>
                      <a:pt x="2104" y="4265"/>
                      <a:pt x="2088" y="4275"/>
                      <a:pt x="2068" y="4275"/>
                    </a:cubicBezTo>
                    <a:close/>
                    <a:moveTo>
                      <a:pt x="5656" y="4295"/>
                    </a:moveTo>
                    <a:cubicBezTo>
                      <a:pt x="5661" y="4301"/>
                      <a:pt x="5675" y="4297"/>
                      <a:pt x="5680" y="4303"/>
                    </a:cubicBezTo>
                    <a:cubicBezTo>
                      <a:pt x="5683" y="4287"/>
                      <a:pt x="5661" y="4295"/>
                      <a:pt x="5664" y="4279"/>
                    </a:cubicBezTo>
                    <a:cubicBezTo>
                      <a:pt x="5652" y="4279"/>
                      <a:pt x="5642" y="4281"/>
                      <a:pt x="5636" y="4287"/>
                    </a:cubicBezTo>
                    <a:cubicBezTo>
                      <a:pt x="5654" y="4291"/>
                      <a:pt x="5664" y="4275"/>
                      <a:pt x="5656" y="4295"/>
                    </a:cubicBezTo>
                    <a:close/>
                    <a:moveTo>
                      <a:pt x="1440" y="4291"/>
                    </a:moveTo>
                    <a:cubicBezTo>
                      <a:pt x="1450" y="4301"/>
                      <a:pt x="1459" y="4312"/>
                      <a:pt x="1472" y="4319"/>
                    </a:cubicBezTo>
                    <a:cubicBezTo>
                      <a:pt x="1478" y="4310"/>
                      <a:pt x="1498" y="4316"/>
                      <a:pt x="1496" y="4299"/>
                    </a:cubicBezTo>
                    <a:cubicBezTo>
                      <a:pt x="1487" y="4289"/>
                      <a:pt x="1450" y="4275"/>
                      <a:pt x="1440" y="4291"/>
                    </a:cubicBezTo>
                    <a:close/>
                    <a:moveTo>
                      <a:pt x="1800" y="4295"/>
                    </a:moveTo>
                    <a:cubicBezTo>
                      <a:pt x="1806" y="4312"/>
                      <a:pt x="1798" y="4317"/>
                      <a:pt x="1792" y="4331"/>
                    </a:cubicBezTo>
                    <a:cubicBezTo>
                      <a:pt x="1814" y="4351"/>
                      <a:pt x="1836" y="4318"/>
                      <a:pt x="1836" y="4291"/>
                    </a:cubicBezTo>
                    <a:cubicBezTo>
                      <a:pt x="1821" y="4288"/>
                      <a:pt x="1814" y="4289"/>
                      <a:pt x="1800" y="4295"/>
                    </a:cubicBezTo>
                    <a:close/>
                    <a:moveTo>
                      <a:pt x="1880" y="4335"/>
                    </a:moveTo>
                    <a:cubicBezTo>
                      <a:pt x="1874" y="4324"/>
                      <a:pt x="1879" y="4309"/>
                      <a:pt x="1888" y="4295"/>
                    </a:cubicBezTo>
                    <a:cubicBezTo>
                      <a:pt x="1883" y="4295"/>
                      <a:pt x="1879" y="4294"/>
                      <a:pt x="1880" y="4287"/>
                    </a:cubicBezTo>
                    <a:cubicBezTo>
                      <a:pt x="1864" y="4294"/>
                      <a:pt x="1855" y="4307"/>
                      <a:pt x="1840" y="4315"/>
                    </a:cubicBezTo>
                    <a:cubicBezTo>
                      <a:pt x="1848" y="4324"/>
                      <a:pt x="1868" y="4342"/>
                      <a:pt x="1880" y="4335"/>
                    </a:cubicBezTo>
                    <a:close/>
                    <a:moveTo>
                      <a:pt x="5304" y="4943"/>
                    </a:moveTo>
                    <a:cubicBezTo>
                      <a:pt x="5313" y="4943"/>
                      <a:pt x="5316" y="4936"/>
                      <a:pt x="5328" y="4939"/>
                    </a:cubicBezTo>
                    <a:cubicBezTo>
                      <a:pt x="5334" y="4979"/>
                      <a:pt x="5385" y="4966"/>
                      <a:pt x="5404" y="4967"/>
                    </a:cubicBezTo>
                    <a:cubicBezTo>
                      <a:pt x="5411" y="4944"/>
                      <a:pt x="5415" y="4897"/>
                      <a:pt x="5384" y="4887"/>
                    </a:cubicBezTo>
                    <a:cubicBezTo>
                      <a:pt x="5381" y="4863"/>
                      <a:pt x="5397" y="4857"/>
                      <a:pt x="5392" y="4831"/>
                    </a:cubicBezTo>
                    <a:cubicBezTo>
                      <a:pt x="5362" y="4841"/>
                      <a:pt x="5349" y="4764"/>
                      <a:pt x="5352" y="4759"/>
                    </a:cubicBezTo>
                    <a:cubicBezTo>
                      <a:pt x="5363" y="4741"/>
                      <a:pt x="5358" y="4772"/>
                      <a:pt x="5352" y="4755"/>
                    </a:cubicBezTo>
                    <a:cubicBezTo>
                      <a:pt x="5348" y="4744"/>
                      <a:pt x="5356" y="4719"/>
                      <a:pt x="5344" y="4715"/>
                    </a:cubicBezTo>
                    <a:cubicBezTo>
                      <a:pt x="5347" y="4709"/>
                      <a:pt x="5364" y="4716"/>
                      <a:pt x="5360" y="4703"/>
                    </a:cubicBezTo>
                    <a:cubicBezTo>
                      <a:pt x="5328" y="4710"/>
                      <a:pt x="5328" y="4667"/>
                      <a:pt x="5304" y="4655"/>
                    </a:cubicBezTo>
                    <a:cubicBezTo>
                      <a:pt x="5311" y="4603"/>
                      <a:pt x="5293" y="4602"/>
                      <a:pt x="5272" y="4579"/>
                    </a:cubicBezTo>
                    <a:cubicBezTo>
                      <a:pt x="5281" y="4553"/>
                      <a:pt x="5266" y="4545"/>
                      <a:pt x="5244" y="4539"/>
                    </a:cubicBezTo>
                    <a:cubicBezTo>
                      <a:pt x="5256" y="4493"/>
                      <a:pt x="5246" y="4458"/>
                      <a:pt x="5236" y="4415"/>
                    </a:cubicBezTo>
                    <a:cubicBezTo>
                      <a:pt x="5263" y="4408"/>
                      <a:pt x="5268" y="4353"/>
                      <a:pt x="5228" y="4371"/>
                    </a:cubicBezTo>
                    <a:cubicBezTo>
                      <a:pt x="5225" y="4362"/>
                      <a:pt x="5220" y="4355"/>
                      <a:pt x="5208" y="4355"/>
                    </a:cubicBezTo>
                    <a:cubicBezTo>
                      <a:pt x="5206" y="4383"/>
                      <a:pt x="5178" y="4356"/>
                      <a:pt x="5172" y="4351"/>
                    </a:cubicBezTo>
                    <a:cubicBezTo>
                      <a:pt x="5164" y="4354"/>
                      <a:pt x="5169" y="4363"/>
                      <a:pt x="5160" y="4355"/>
                    </a:cubicBezTo>
                    <a:cubicBezTo>
                      <a:pt x="5158" y="4377"/>
                      <a:pt x="5183" y="4372"/>
                      <a:pt x="5176" y="4399"/>
                    </a:cubicBezTo>
                    <a:cubicBezTo>
                      <a:pt x="5172" y="4399"/>
                      <a:pt x="5168" y="4399"/>
                      <a:pt x="5164" y="4399"/>
                    </a:cubicBezTo>
                    <a:cubicBezTo>
                      <a:pt x="5157" y="4445"/>
                      <a:pt x="5175" y="4460"/>
                      <a:pt x="5176" y="4487"/>
                    </a:cubicBezTo>
                    <a:cubicBezTo>
                      <a:pt x="5189" y="4484"/>
                      <a:pt x="5189" y="4493"/>
                      <a:pt x="5192" y="4499"/>
                    </a:cubicBezTo>
                    <a:cubicBezTo>
                      <a:pt x="5157" y="4556"/>
                      <a:pt x="5218" y="4590"/>
                      <a:pt x="5204" y="4659"/>
                    </a:cubicBezTo>
                    <a:cubicBezTo>
                      <a:pt x="5209" y="4665"/>
                      <a:pt x="5219" y="4665"/>
                      <a:pt x="5224" y="4671"/>
                    </a:cubicBezTo>
                    <a:cubicBezTo>
                      <a:pt x="5227" y="4682"/>
                      <a:pt x="5216" y="4679"/>
                      <a:pt x="5216" y="4687"/>
                    </a:cubicBezTo>
                    <a:cubicBezTo>
                      <a:pt x="5233" y="4692"/>
                      <a:pt x="5242" y="4712"/>
                      <a:pt x="5228" y="4727"/>
                    </a:cubicBezTo>
                    <a:cubicBezTo>
                      <a:pt x="5254" y="4744"/>
                      <a:pt x="5235" y="4760"/>
                      <a:pt x="5236" y="4779"/>
                    </a:cubicBezTo>
                    <a:cubicBezTo>
                      <a:pt x="5245" y="4788"/>
                      <a:pt x="5249" y="4772"/>
                      <a:pt x="5260" y="4771"/>
                    </a:cubicBezTo>
                    <a:cubicBezTo>
                      <a:pt x="5264" y="4780"/>
                      <a:pt x="5267" y="4791"/>
                      <a:pt x="5272" y="4799"/>
                    </a:cubicBezTo>
                    <a:cubicBezTo>
                      <a:pt x="5303" y="4801"/>
                      <a:pt x="5308" y="4826"/>
                      <a:pt x="5308" y="4843"/>
                    </a:cubicBezTo>
                    <a:cubicBezTo>
                      <a:pt x="5308" y="4871"/>
                      <a:pt x="5296" y="4879"/>
                      <a:pt x="5320" y="4903"/>
                    </a:cubicBezTo>
                    <a:cubicBezTo>
                      <a:pt x="5309" y="4914"/>
                      <a:pt x="5287" y="4937"/>
                      <a:pt x="5292" y="4931"/>
                    </a:cubicBezTo>
                    <a:cubicBezTo>
                      <a:pt x="5298" y="4933"/>
                      <a:pt x="5302" y="4937"/>
                      <a:pt x="5304" y="4943"/>
                    </a:cubicBezTo>
                    <a:close/>
                    <a:moveTo>
                      <a:pt x="5296" y="4395"/>
                    </a:moveTo>
                    <a:cubicBezTo>
                      <a:pt x="5297" y="4387"/>
                      <a:pt x="5291" y="4387"/>
                      <a:pt x="5288" y="4383"/>
                    </a:cubicBezTo>
                    <a:cubicBezTo>
                      <a:pt x="5287" y="4375"/>
                      <a:pt x="5293" y="4374"/>
                      <a:pt x="5292" y="4367"/>
                    </a:cubicBezTo>
                    <a:cubicBezTo>
                      <a:pt x="5287" y="4367"/>
                      <a:pt x="5286" y="4362"/>
                      <a:pt x="5280" y="4363"/>
                    </a:cubicBezTo>
                    <a:cubicBezTo>
                      <a:pt x="5272" y="4374"/>
                      <a:pt x="5283" y="4393"/>
                      <a:pt x="5296" y="4395"/>
                    </a:cubicBezTo>
                    <a:close/>
                    <a:moveTo>
                      <a:pt x="5584" y="4527"/>
                    </a:moveTo>
                    <a:cubicBezTo>
                      <a:pt x="5566" y="4518"/>
                      <a:pt x="5600" y="4536"/>
                      <a:pt x="5592" y="4555"/>
                    </a:cubicBezTo>
                    <a:cubicBezTo>
                      <a:pt x="5594" y="4562"/>
                      <a:pt x="5611" y="4555"/>
                      <a:pt x="5612" y="4563"/>
                    </a:cubicBezTo>
                    <a:cubicBezTo>
                      <a:pt x="5612" y="4567"/>
                      <a:pt x="5615" y="4568"/>
                      <a:pt x="5616" y="4571"/>
                    </a:cubicBezTo>
                    <a:cubicBezTo>
                      <a:pt x="5600" y="4571"/>
                      <a:pt x="5613" y="4600"/>
                      <a:pt x="5604" y="4607"/>
                    </a:cubicBezTo>
                    <a:cubicBezTo>
                      <a:pt x="5619" y="4611"/>
                      <a:pt x="5631" y="4634"/>
                      <a:pt x="5620" y="4651"/>
                    </a:cubicBezTo>
                    <a:cubicBezTo>
                      <a:pt x="5628" y="4658"/>
                      <a:pt x="5639" y="4662"/>
                      <a:pt x="5640" y="4675"/>
                    </a:cubicBezTo>
                    <a:cubicBezTo>
                      <a:pt x="5618" y="4691"/>
                      <a:pt x="5628" y="4725"/>
                      <a:pt x="5600" y="4727"/>
                    </a:cubicBezTo>
                    <a:cubicBezTo>
                      <a:pt x="5616" y="4734"/>
                      <a:pt x="5632" y="4720"/>
                      <a:pt x="5636" y="4743"/>
                    </a:cubicBezTo>
                    <a:cubicBezTo>
                      <a:pt x="5631" y="4747"/>
                      <a:pt x="5621" y="4747"/>
                      <a:pt x="5620" y="4755"/>
                    </a:cubicBezTo>
                    <a:cubicBezTo>
                      <a:pt x="5629" y="4773"/>
                      <a:pt x="5631" y="4777"/>
                      <a:pt x="5616" y="4799"/>
                    </a:cubicBezTo>
                    <a:cubicBezTo>
                      <a:pt x="5625" y="4809"/>
                      <a:pt x="5625" y="4795"/>
                      <a:pt x="5632" y="4791"/>
                    </a:cubicBezTo>
                    <a:cubicBezTo>
                      <a:pt x="5633" y="4800"/>
                      <a:pt x="5644" y="4800"/>
                      <a:pt x="5648" y="4807"/>
                    </a:cubicBezTo>
                    <a:cubicBezTo>
                      <a:pt x="5657" y="4868"/>
                      <a:pt x="5720" y="4876"/>
                      <a:pt x="5712" y="4955"/>
                    </a:cubicBezTo>
                    <a:cubicBezTo>
                      <a:pt x="5725" y="4960"/>
                      <a:pt x="5726" y="4978"/>
                      <a:pt x="5744" y="4979"/>
                    </a:cubicBezTo>
                    <a:cubicBezTo>
                      <a:pt x="5734" y="4975"/>
                      <a:pt x="5725" y="4994"/>
                      <a:pt x="5740" y="4991"/>
                    </a:cubicBezTo>
                    <a:cubicBezTo>
                      <a:pt x="5742" y="4972"/>
                      <a:pt x="5776" y="4995"/>
                      <a:pt x="5796" y="4995"/>
                    </a:cubicBezTo>
                    <a:cubicBezTo>
                      <a:pt x="5795" y="4986"/>
                      <a:pt x="5797" y="4980"/>
                      <a:pt x="5804" y="4979"/>
                    </a:cubicBezTo>
                    <a:cubicBezTo>
                      <a:pt x="5803" y="4964"/>
                      <a:pt x="5786" y="4965"/>
                      <a:pt x="5792" y="4943"/>
                    </a:cubicBezTo>
                    <a:cubicBezTo>
                      <a:pt x="5764" y="4933"/>
                      <a:pt x="5768" y="4890"/>
                      <a:pt x="5740" y="4879"/>
                    </a:cubicBezTo>
                    <a:cubicBezTo>
                      <a:pt x="5751" y="4859"/>
                      <a:pt x="5744" y="4825"/>
                      <a:pt x="5728" y="4811"/>
                    </a:cubicBezTo>
                    <a:cubicBezTo>
                      <a:pt x="5730" y="4774"/>
                      <a:pt x="5732" y="4767"/>
                      <a:pt x="5720" y="4743"/>
                    </a:cubicBezTo>
                    <a:cubicBezTo>
                      <a:pt x="5748" y="4709"/>
                      <a:pt x="5679" y="4684"/>
                      <a:pt x="5704" y="4647"/>
                    </a:cubicBezTo>
                    <a:cubicBezTo>
                      <a:pt x="5699" y="4646"/>
                      <a:pt x="5693" y="4648"/>
                      <a:pt x="5692" y="4643"/>
                    </a:cubicBezTo>
                    <a:cubicBezTo>
                      <a:pt x="5711" y="4620"/>
                      <a:pt x="5678" y="4588"/>
                      <a:pt x="5704" y="4567"/>
                    </a:cubicBezTo>
                    <a:cubicBezTo>
                      <a:pt x="5667" y="4549"/>
                      <a:pt x="5668" y="4494"/>
                      <a:pt x="5632" y="4475"/>
                    </a:cubicBezTo>
                    <a:cubicBezTo>
                      <a:pt x="5619" y="4442"/>
                      <a:pt x="5611" y="4372"/>
                      <a:pt x="5568" y="4367"/>
                    </a:cubicBezTo>
                    <a:cubicBezTo>
                      <a:pt x="5569" y="4375"/>
                      <a:pt x="5579" y="4391"/>
                      <a:pt x="5560" y="4387"/>
                    </a:cubicBezTo>
                    <a:cubicBezTo>
                      <a:pt x="5565" y="4406"/>
                      <a:pt x="5565" y="4432"/>
                      <a:pt x="5552" y="4443"/>
                    </a:cubicBezTo>
                    <a:cubicBezTo>
                      <a:pt x="5569" y="4433"/>
                      <a:pt x="5564" y="4458"/>
                      <a:pt x="5572" y="4467"/>
                    </a:cubicBezTo>
                    <a:cubicBezTo>
                      <a:pt x="5571" y="4475"/>
                      <a:pt x="5561" y="4475"/>
                      <a:pt x="5556" y="4479"/>
                    </a:cubicBezTo>
                    <a:cubicBezTo>
                      <a:pt x="5557" y="4491"/>
                      <a:pt x="5562" y="4499"/>
                      <a:pt x="5568" y="4507"/>
                    </a:cubicBezTo>
                    <a:cubicBezTo>
                      <a:pt x="5579" y="4510"/>
                      <a:pt x="5578" y="4501"/>
                      <a:pt x="5588" y="4503"/>
                    </a:cubicBezTo>
                    <a:cubicBezTo>
                      <a:pt x="5593" y="4507"/>
                      <a:pt x="5589" y="4521"/>
                      <a:pt x="5584" y="4527"/>
                    </a:cubicBezTo>
                    <a:close/>
                    <a:moveTo>
                      <a:pt x="2028" y="4387"/>
                    </a:moveTo>
                    <a:cubicBezTo>
                      <a:pt x="2026" y="4382"/>
                      <a:pt x="2024" y="4378"/>
                      <a:pt x="2020" y="4375"/>
                    </a:cubicBezTo>
                    <a:cubicBezTo>
                      <a:pt x="2007" y="4397"/>
                      <a:pt x="1987" y="4376"/>
                      <a:pt x="1968" y="4371"/>
                    </a:cubicBezTo>
                    <a:cubicBezTo>
                      <a:pt x="1961" y="4377"/>
                      <a:pt x="1966" y="4390"/>
                      <a:pt x="1972" y="4395"/>
                    </a:cubicBezTo>
                    <a:cubicBezTo>
                      <a:pt x="1976" y="4385"/>
                      <a:pt x="1995" y="4393"/>
                      <a:pt x="1996" y="4399"/>
                    </a:cubicBezTo>
                    <a:cubicBezTo>
                      <a:pt x="1987" y="4398"/>
                      <a:pt x="1994" y="4413"/>
                      <a:pt x="1992" y="4419"/>
                    </a:cubicBezTo>
                    <a:cubicBezTo>
                      <a:pt x="2001" y="4417"/>
                      <a:pt x="2007" y="4430"/>
                      <a:pt x="2016" y="4423"/>
                    </a:cubicBezTo>
                    <a:cubicBezTo>
                      <a:pt x="2011" y="4421"/>
                      <a:pt x="2008" y="4418"/>
                      <a:pt x="2008" y="4411"/>
                    </a:cubicBezTo>
                    <a:cubicBezTo>
                      <a:pt x="2018" y="4412"/>
                      <a:pt x="2020" y="4405"/>
                      <a:pt x="2028" y="4403"/>
                    </a:cubicBezTo>
                    <a:cubicBezTo>
                      <a:pt x="2028" y="4413"/>
                      <a:pt x="2045" y="4407"/>
                      <a:pt x="2040" y="4423"/>
                    </a:cubicBezTo>
                    <a:cubicBezTo>
                      <a:pt x="2022" y="4417"/>
                      <a:pt x="2030" y="4437"/>
                      <a:pt x="2016" y="4435"/>
                    </a:cubicBezTo>
                    <a:cubicBezTo>
                      <a:pt x="2022" y="4466"/>
                      <a:pt x="2045" y="4455"/>
                      <a:pt x="2072" y="4451"/>
                    </a:cubicBezTo>
                    <a:cubicBezTo>
                      <a:pt x="2063" y="4436"/>
                      <a:pt x="2081" y="4433"/>
                      <a:pt x="2096" y="4431"/>
                    </a:cubicBezTo>
                    <a:cubicBezTo>
                      <a:pt x="2109" y="4412"/>
                      <a:pt x="2113" y="4390"/>
                      <a:pt x="2120" y="4375"/>
                    </a:cubicBezTo>
                    <a:cubicBezTo>
                      <a:pt x="2106" y="4373"/>
                      <a:pt x="2093" y="4370"/>
                      <a:pt x="2080" y="4367"/>
                    </a:cubicBezTo>
                    <a:cubicBezTo>
                      <a:pt x="2074" y="4373"/>
                      <a:pt x="2067" y="4378"/>
                      <a:pt x="2060" y="4383"/>
                    </a:cubicBezTo>
                    <a:cubicBezTo>
                      <a:pt x="2067" y="4362"/>
                      <a:pt x="2037" y="4377"/>
                      <a:pt x="2032" y="4367"/>
                    </a:cubicBezTo>
                    <a:cubicBezTo>
                      <a:pt x="2025" y="4377"/>
                      <a:pt x="2037" y="4381"/>
                      <a:pt x="2028" y="4387"/>
                    </a:cubicBezTo>
                    <a:close/>
                    <a:moveTo>
                      <a:pt x="3248" y="4383"/>
                    </a:moveTo>
                    <a:cubicBezTo>
                      <a:pt x="3259" y="4380"/>
                      <a:pt x="3256" y="4391"/>
                      <a:pt x="3264" y="4391"/>
                    </a:cubicBezTo>
                    <a:cubicBezTo>
                      <a:pt x="3279" y="4374"/>
                      <a:pt x="3251" y="4363"/>
                      <a:pt x="3248" y="4383"/>
                    </a:cubicBezTo>
                    <a:close/>
                    <a:moveTo>
                      <a:pt x="2888" y="4407"/>
                    </a:moveTo>
                    <a:cubicBezTo>
                      <a:pt x="2889" y="4416"/>
                      <a:pt x="2898" y="4416"/>
                      <a:pt x="2908" y="4415"/>
                    </a:cubicBezTo>
                    <a:cubicBezTo>
                      <a:pt x="2923" y="4397"/>
                      <a:pt x="2917" y="4399"/>
                      <a:pt x="2920" y="4379"/>
                    </a:cubicBezTo>
                    <a:cubicBezTo>
                      <a:pt x="2905" y="4382"/>
                      <a:pt x="2901" y="4374"/>
                      <a:pt x="2888" y="4375"/>
                    </a:cubicBezTo>
                    <a:cubicBezTo>
                      <a:pt x="2887" y="4397"/>
                      <a:pt x="2900" y="4393"/>
                      <a:pt x="2888" y="4407"/>
                    </a:cubicBezTo>
                    <a:close/>
                    <a:moveTo>
                      <a:pt x="5704" y="4395"/>
                    </a:moveTo>
                    <a:cubicBezTo>
                      <a:pt x="5716" y="4396"/>
                      <a:pt x="5726" y="4412"/>
                      <a:pt x="5736" y="4403"/>
                    </a:cubicBezTo>
                    <a:cubicBezTo>
                      <a:pt x="5735" y="4391"/>
                      <a:pt x="5708" y="4379"/>
                      <a:pt x="5704" y="4395"/>
                    </a:cubicBezTo>
                    <a:close/>
                    <a:moveTo>
                      <a:pt x="5020" y="4415"/>
                    </a:moveTo>
                    <a:cubicBezTo>
                      <a:pt x="5003" y="4405"/>
                      <a:pt x="4990" y="4429"/>
                      <a:pt x="4976" y="4435"/>
                    </a:cubicBezTo>
                    <a:cubicBezTo>
                      <a:pt x="4977" y="4423"/>
                      <a:pt x="4967" y="4423"/>
                      <a:pt x="4968" y="4411"/>
                    </a:cubicBezTo>
                    <a:cubicBezTo>
                      <a:pt x="4928" y="4403"/>
                      <a:pt x="4915" y="4441"/>
                      <a:pt x="4932" y="4467"/>
                    </a:cubicBezTo>
                    <a:cubicBezTo>
                      <a:pt x="4915" y="4482"/>
                      <a:pt x="4929" y="4501"/>
                      <a:pt x="4916" y="4531"/>
                    </a:cubicBezTo>
                    <a:cubicBezTo>
                      <a:pt x="4925" y="4542"/>
                      <a:pt x="4937" y="4550"/>
                      <a:pt x="4932" y="4575"/>
                    </a:cubicBezTo>
                    <a:cubicBezTo>
                      <a:pt x="4946" y="4582"/>
                      <a:pt x="4959" y="4599"/>
                      <a:pt x="4980" y="4587"/>
                    </a:cubicBezTo>
                    <a:cubicBezTo>
                      <a:pt x="4996" y="4640"/>
                      <a:pt x="5086" y="4606"/>
                      <a:pt x="5084" y="4683"/>
                    </a:cubicBezTo>
                    <a:cubicBezTo>
                      <a:pt x="5122" y="4682"/>
                      <a:pt x="5129" y="4659"/>
                      <a:pt x="5124" y="4623"/>
                    </a:cubicBezTo>
                    <a:cubicBezTo>
                      <a:pt x="5118" y="4616"/>
                      <a:pt x="5103" y="4618"/>
                      <a:pt x="5096" y="4611"/>
                    </a:cubicBezTo>
                    <a:cubicBezTo>
                      <a:pt x="5100" y="4594"/>
                      <a:pt x="5085" y="4583"/>
                      <a:pt x="5096" y="4571"/>
                    </a:cubicBezTo>
                    <a:cubicBezTo>
                      <a:pt x="5048" y="4550"/>
                      <a:pt x="5059" y="4489"/>
                      <a:pt x="5044" y="4451"/>
                    </a:cubicBezTo>
                    <a:cubicBezTo>
                      <a:pt x="5036" y="4430"/>
                      <a:pt x="5012" y="4420"/>
                      <a:pt x="5032" y="4399"/>
                    </a:cubicBezTo>
                    <a:cubicBezTo>
                      <a:pt x="5027" y="4399"/>
                      <a:pt x="5026" y="4394"/>
                      <a:pt x="5020" y="4395"/>
                    </a:cubicBezTo>
                    <a:cubicBezTo>
                      <a:pt x="5020" y="4402"/>
                      <a:pt x="5020" y="4408"/>
                      <a:pt x="5020" y="4415"/>
                    </a:cubicBezTo>
                    <a:close/>
                    <a:moveTo>
                      <a:pt x="1264" y="4415"/>
                    </a:moveTo>
                    <a:cubicBezTo>
                      <a:pt x="1299" y="4418"/>
                      <a:pt x="1319" y="4455"/>
                      <a:pt x="1352" y="4447"/>
                    </a:cubicBezTo>
                    <a:cubicBezTo>
                      <a:pt x="1352" y="4433"/>
                      <a:pt x="1336" y="4428"/>
                      <a:pt x="1332" y="4439"/>
                    </a:cubicBezTo>
                    <a:cubicBezTo>
                      <a:pt x="1331" y="4430"/>
                      <a:pt x="1333" y="4424"/>
                      <a:pt x="1336" y="4419"/>
                    </a:cubicBezTo>
                    <a:cubicBezTo>
                      <a:pt x="1321" y="4408"/>
                      <a:pt x="1276" y="4394"/>
                      <a:pt x="1264" y="4415"/>
                    </a:cubicBezTo>
                    <a:close/>
                    <a:moveTo>
                      <a:pt x="864" y="4431"/>
                    </a:moveTo>
                    <a:cubicBezTo>
                      <a:pt x="866" y="4446"/>
                      <a:pt x="887" y="4462"/>
                      <a:pt x="896" y="4447"/>
                    </a:cubicBezTo>
                    <a:cubicBezTo>
                      <a:pt x="890" y="4438"/>
                      <a:pt x="875" y="4423"/>
                      <a:pt x="864" y="4431"/>
                    </a:cubicBezTo>
                    <a:close/>
                    <a:moveTo>
                      <a:pt x="1500" y="4435"/>
                    </a:moveTo>
                    <a:cubicBezTo>
                      <a:pt x="1495" y="4451"/>
                      <a:pt x="1480" y="4458"/>
                      <a:pt x="1468" y="4467"/>
                    </a:cubicBezTo>
                    <a:cubicBezTo>
                      <a:pt x="1527" y="4473"/>
                      <a:pt x="1510" y="4534"/>
                      <a:pt x="1532" y="4571"/>
                    </a:cubicBezTo>
                    <a:cubicBezTo>
                      <a:pt x="1547" y="4557"/>
                      <a:pt x="1601" y="4547"/>
                      <a:pt x="1612" y="4515"/>
                    </a:cubicBezTo>
                    <a:cubicBezTo>
                      <a:pt x="1601" y="4492"/>
                      <a:pt x="1575" y="4488"/>
                      <a:pt x="1580" y="4459"/>
                    </a:cubicBezTo>
                    <a:cubicBezTo>
                      <a:pt x="1545" y="4454"/>
                      <a:pt x="1532" y="4423"/>
                      <a:pt x="1500" y="4435"/>
                    </a:cubicBezTo>
                    <a:close/>
                    <a:moveTo>
                      <a:pt x="1680" y="4455"/>
                    </a:moveTo>
                    <a:cubicBezTo>
                      <a:pt x="1698" y="4449"/>
                      <a:pt x="1690" y="4469"/>
                      <a:pt x="1704" y="4467"/>
                    </a:cubicBezTo>
                    <a:cubicBezTo>
                      <a:pt x="1700" y="4448"/>
                      <a:pt x="1723" y="4456"/>
                      <a:pt x="1720" y="4439"/>
                    </a:cubicBezTo>
                    <a:cubicBezTo>
                      <a:pt x="1707" y="4444"/>
                      <a:pt x="1688" y="4444"/>
                      <a:pt x="1680" y="4455"/>
                    </a:cubicBezTo>
                    <a:close/>
                    <a:moveTo>
                      <a:pt x="832" y="4463"/>
                    </a:moveTo>
                    <a:cubicBezTo>
                      <a:pt x="845" y="4467"/>
                      <a:pt x="841" y="4463"/>
                      <a:pt x="856" y="4463"/>
                    </a:cubicBezTo>
                    <a:cubicBezTo>
                      <a:pt x="856" y="4458"/>
                      <a:pt x="856" y="4452"/>
                      <a:pt x="856" y="4447"/>
                    </a:cubicBezTo>
                    <a:cubicBezTo>
                      <a:pt x="851" y="4447"/>
                      <a:pt x="845" y="4447"/>
                      <a:pt x="840" y="4447"/>
                    </a:cubicBezTo>
                    <a:cubicBezTo>
                      <a:pt x="845" y="4460"/>
                      <a:pt x="834" y="4457"/>
                      <a:pt x="832" y="4463"/>
                    </a:cubicBezTo>
                    <a:close/>
                    <a:moveTo>
                      <a:pt x="2432" y="4559"/>
                    </a:moveTo>
                    <a:cubicBezTo>
                      <a:pt x="2461" y="4563"/>
                      <a:pt x="2463" y="4547"/>
                      <a:pt x="2488" y="4555"/>
                    </a:cubicBezTo>
                    <a:cubicBezTo>
                      <a:pt x="2490" y="4564"/>
                      <a:pt x="2502" y="4583"/>
                      <a:pt x="2496" y="4587"/>
                    </a:cubicBezTo>
                    <a:cubicBezTo>
                      <a:pt x="2491" y="4584"/>
                      <a:pt x="2485" y="4582"/>
                      <a:pt x="2476" y="4583"/>
                    </a:cubicBezTo>
                    <a:cubicBezTo>
                      <a:pt x="2478" y="4596"/>
                      <a:pt x="2464" y="4592"/>
                      <a:pt x="2468" y="4607"/>
                    </a:cubicBezTo>
                    <a:cubicBezTo>
                      <a:pt x="2482" y="4609"/>
                      <a:pt x="2462" y="4637"/>
                      <a:pt x="2480" y="4643"/>
                    </a:cubicBezTo>
                    <a:cubicBezTo>
                      <a:pt x="2453" y="4656"/>
                      <a:pt x="2432" y="4666"/>
                      <a:pt x="2440" y="4695"/>
                    </a:cubicBezTo>
                    <a:cubicBezTo>
                      <a:pt x="2452" y="4696"/>
                      <a:pt x="2460" y="4702"/>
                      <a:pt x="2464" y="4711"/>
                    </a:cubicBezTo>
                    <a:cubicBezTo>
                      <a:pt x="2450" y="4722"/>
                      <a:pt x="2431" y="4766"/>
                      <a:pt x="2456" y="4779"/>
                    </a:cubicBezTo>
                    <a:cubicBezTo>
                      <a:pt x="2451" y="4785"/>
                      <a:pt x="2439" y="4784"/>
                      <a:pt x="2440" y="4795"/>
                    </a:cubicBezTo>
                    <a:cubicBezTo>
                      <a:pt x="2447" y="4799"/>
                      <a:pt x="2452" y="4805"/>
                      <a:pt x="2460" y="4807"/>
                    </a:cubicBezTo>
                    <a:cubicBezTo>
                      <a:pt x="2471" y="4783"/>
                      <a:pt x="2507" y="4790"/>
                      <a:pt x="2524" y="4791"/>
                    </a:cubicBezTo>
                    <a:cubicBezTo>
                      <a:pt x="2534" y="4757"/>
                      <a:pt x="2529" y="4697"/>
                      <a:pt x="2568" y="4695"/>
                    </a:cubicBezTo>
                    <a:cubicBezTo>
                      <a:pt x="2567" y="4636"/>
                      <a:pt x="2485" y="4600"/>
                      <a:pt x="2504" y="4535"/>
                    </a:cubicBezTo>
                    <a:cubicBezTo>
                      <a:pt x="2490" y="4534"/>
                      <a:pt x="2493" y="4517"/>
                      <a:pt x="2488" y="4507"/>
                    </a:cubicBezTo>
                    <a:cubicBezTo>
                      <a:pt x="2488" y="4497"/>
                      <a:pt x="2504" y="4501"/>
                      <a:pt x="2504" y="4491"/>
                    </a:cubicBezTo>
                    <a:cubicBezTo>
                      <a:pt x="2483" y="4488"/>
                      <a:pt x="2474" y="4473"/>
                      <a:pt x="2460" y="4463"/>
                    </a:cubicBezTo>
                    <a:cubicBezTo>
                      <a:pt x="2441" y="4485"/>
                      <a:pt x="2423" y="4522"/>
                      <a:pt x="2432" y="4559"/>
                    </a:cubicBezTo>
                    <a:close/>
                    <a:moveTo>
                      <a:pt x="4268" y="4487"/>
                    </a:moveTo>
                    <a:cubicBezTo>
                      <a:pt x="4268" y="4477"/>
                      <a:pt x="4254" y="4461"/>
                      <a:pt x="4248" y="4471"/>
                    </a:cubicBezTo>
                    <a:cubicBezTo>
                      <a:pt x="4255" y="4476"/>
                      <a:pt x="4251" y="4492"/>
                      <a:pt x="4268" y="4487"/>
                    </a:cubicBezTo>
                    <a:close/>
                    <a:moveTo>
                      <a:pt x="5312" y="4495"/>
                    </a:moveTo>
                    <a:cubicBezTo>
                      <a:pt x="5303" y="4486"/>
                      <a:pt x="5322" y="4473"/>
                      <a:pt x="5304" y="4471"/>
                    </a:cubicBezTo>
                    <a:cubicBezTo>
                      <a:pt x="5306" y="4479"/>
                      <a:pt x="5298" y="4499"/>
                      <a:pt x="5312" y="4495"/>
                    </a:cubicBezTo>
                    <a:close/>
                    <a:moveTo>
                      <a:pt x="4312" y="4483"/>
                    </a:moveTo>
                    <a:cubicBezTo>
                      <a:pt x="4309" y="4480"/>
                      <a:pt x="4290" y="4474"/>
                      <a:pt x="4288" y="4483"/>
                    </a:cubicBezTo>
                    <a:cubicBezTo>
                      <a:pt x="4291" y="4486"/>
                      <a:pt x="4310" y="4492"/>
                      <a:pt x="4312" y="4483"/>
                    </a:cubicBezTo>
                    <a:close/>
                    <a:moveTo>
                      <a:pt x="2040" y="4491"/>
                    </a:moveTo>
                    <a:cubicBezTo>
                      <a:pt x="2053" y="4503"/>
                      <a:pt x="2033" y="4490"/>
                      <a:pt x="2032" y="4499"/>
                    </a:cubicBezTo>
                    <a:cubicBezTo>
                      <a:pt x="2035" y="4508"/>
                      <a:pt x="2057" y="4498"/>
                      <a:pt x="2060" y="4507"/>
                    </a:cubicBezTo>
                    <a:cubicBezTo>
                      <a:pt x="2056" y="4520"/>
                      <a:pt x="2060" y="4516"/>
                      <a:pt x="2060" y="4531"/>
                    </a:cubicBezTo>
                    <a:cubicBezTo>
                      <a:pt x="2076" y="4527"/>
                      <a:pt x="2074" y="4505"/>
                      <a:pt x="2088" y="4499"/>
                    </a:cubicBezTo>
                    <a:cubicBezTo>
                      <a:pt x="2090" y="4476"/>
                      <a:pt x="2056" y="4487"/>
                      <a:pt x="2040" y="4491"/>
                    </a:cubicBezTo>
                    <a:close/>
                    <a:moveTo>
                      <a:pt x="2108" y="4583"/>
                    </a:moveTo>
                    <a:cubicBezTo>
                      <a:pt x="2116" y="4607"/>
                      <a:pt x="2129" y="4626"/>
                      <a:pt x="2148" y="4639"/>
                    </a:cubicBezTo>
                    <a:cubicBezTo>
                      <a:pt x="2122" y="4659"/>
                      <a:pt x="2144" y="4685"/>
                      <a:pt x="2124" y="4703"/>
                    </a:cubicBezTo>
                    <a:cubicBezTo>
                      <a:pt x="2132" y="4735"/>
                      <a:pt x="2158" y="4740"/>
                      <a:pt x="2188" y="4723"/>
                    </a:cubicBezTo>
                    <a:cubicBezTo>
                      <a:pt x="2189" y="4706"/>
                      <a:pt x="2170" y="4709"/>
                      <a:pt x="2164" y="4699"/>
                    </a:cubicBezTo>
                    <a:cubicBezTo>
                      <a:pt x="2178" y="4691"/>
                      <a:pt x="2188" y="4681"/>
                      <a:pt x="2200" y="4671"/>
                    </a:cubicBezTo>
                    <a:cubicBezTo>
                      <a:pt x="2185" y="4663"/>
                      <a:pt x="2186" y="4641"/>
                      <a:pt x="2200" y="4635"/>
                    </a:cubicBezTo>
                    <a:cubicBezTo>
                      <a:pt x="2191" y="4631"/>
                      <a:pt x="2187" y="4621"/>
                      <a:pt x="2176" y="4619"/>
                    </a:cubicBezTo>
                    <a:cubicBezTo>
                      <a:pt x="2183" y="4616"/>
                      <a:pt x="2191" y="4612"/>
                      <a:pt x="2200" y="4611"/>
                    </a:cubicBezTo>
                    <a:cubicBezTo>
                      <a:pt x="2206" y="4570"/>
                      <a:pt x="2183" y="4567"/>
                      <a:pt x="2180" y="4527"/>
                    </a:cubicBezTo>
                    <a:cubicBezTo>
                      <a:pt x="2130" y="4520"/>
                      <a:pt x="2133" y="4565"/>
                      <a:pt x="2108" y="4583"/>
                    </a:cubicBezTo>
                    <a:close/>
                    <a:moveTo>
                      <a:pt x="1876" y="4583"/>
                    </a:moveTo>
                    <a:cubicBezTo>
                      <a:pt x="1859" y="4589"/>
                      <a:pt x="1858" y="4610"/>
                      <a:pt x="1844" y="4619"/>
                    </a:cubicBezTo>
                    <a:cubicBezTo>
                      <a:pt x="1846" y="4625"/>
                      <a:pt x="1859" y="4620"/>
                      <a:pt x="1860" y="4627"/>
                    </a:cubicBezTo>
                    <a:cubicBezTo>
                      <a:pt x="1853" y="4642"/>
                      <a:pt x="1837" y="4647"/>
                      <a:pt x="1836" y="4667"/>
                    </a:cubicBezTo>
                    <a:cubicBezTo>
                      <a:pt x="1838" y="4678"/>
                      <a:pt x="1850" y="4680"/>
                      <a:pt x="1852" y="4691"/>
                    </a:cubicBezTo>
                    <a:cubicBezTo>
                      <a:pt x="1834" y="4700"/>
                      <a:pt x="1823" y="4715"/>
                      <a:pt x="1796" y="4715"/>
                    </a:cubicBezTo>
                    <a:cubicBezTo>
                      <a:pt x="1807" y="4705"/>
                      <a:pt x="1788" y="4709"/>
                      <a:pt x="1788" y="4699"/>
                    </a:cubicBezTo>
                    <a:cubicBezTo>
                      <a:pt x="1793" y="4694"/>
                      <a:pt x="1793" y="4685"/>
                      <a:pt x="1792" y="4675"/>
                    </a:cubicBezTo>
                    <a:cubicBezTo>
                      <a:pt x="1775" y="4669"/>
                      <a:pt x="1760" y="4650"/>
                      <a:pt x="1736" y="4663"/>
                    </a:cubicBezTo>
                    <a:cubicBezTo>
                      <a:pt x="1733" y="4682"/>
                      <a:pt x="1742" y="4689"/>
                      <a:pt x="1740" y="4707"/>
                    </a:cubicBezTo>
                    <a:cubicBezTo>
                      <a:pt x="1749" y="4708"/>
                      <a:pt x="1757" y="4711"/>
                      <a:pt x="1760" y="4719"/>
                    </a:cubicBezTo>
                    <a:cubicBezTo>
                      <a:pt x="1743" y="4730"/>
                      <a:pt x="1770" y="4757"/>
                      <a:pt x="1772" y="4775"/>
                    </a:cubicBezTo>
                    <a:cubicBezTo>
                      <a:pt x="1785" y="4782"/>
                      <a:pt x="1807" y="4780"/>
                      <a:pt x="1804" y="4803"/>
                    </a:cubicBezTo>
                    <a:cubicBezTo>
                      <a:pt x="1791" y="4794"/>
                      <a:pt x="1786" y="4821"/>
                      <a:pt x="1784" y="4835"/>
                    </a:cubicBezTo>
                    <a:cubicBezTo>
                      <a:pt x="1793" y="4825"/>
                      <a:pt x="1820" y="4829"/>
                      <a:pt x="1824" y="4847"/>
                    </a:cubicBezTo>
                    <a:cubicBezTo>
                      <a:pt x="1834" y="4845"/>
                      <a:pt x="1837" y="4836"/>
                      <a:pt x="1848" y="4835"/>
                    </a:cubicBezTo>
                    <a:cubicBezTo>
                      <a:pt x="1849" y="4848"/>
                      <a:pt x="1861" y="4852"/>
                      <a:pt x="1868" y="4859"/>
                    </a:cubicBezTo>
                    <a:cubicBezTo>
                      <a:pt x="1874" y="4850"/>
                      <a:pt x="1886" y="4832"/>
                      <a:pt x="1900" y="4843"/>
                    </a:cubicBezTo>
                    <a:cubicBezTo>
                      <a:pt x="1902" y="4815"/>
                      <a:pt x="1940" y="4816"/>
                      <a:pt x="1956" y="4815"/>
                    </a:cubicBezTo>
                    <a:cubicBezTo>
                      <a:pt x="1965" y="4805"/>
                      <a:pt x="1956" y="4791"/>
                      <a:pt x="1956" y="4779"/>
                    </a:cubicBezTo>
                    <a:cubicBezTo>
                      <a:pt x="1935" y="4773"/>
                      <a:pt x="1909" y="4773"/>
                      <a:pt x="1912" y="4743"/>
                    </a:cubicBezTo>
                    <a:cubicBezTo>
                      <a:pt x="1916" y="4743"/>
                      <a:pt x="1917" y="4740"/>
                      <a:pt x="1920" y="4739"/>
                    </a:cubicBezTo>
                    <a:cubicBezTo>
                      <a:pt x="1953" y="4749"/>
                      <a:pt x="1958" y="4728"/>
                      <a:pt x="1992" y="4731"/>
                    </a:cubicBezTo>
                    <a:cubicBezTo>
                      <a:pt x="1992" y="4738"/>
                      <a:pt x="1993" y="4743"/>
                      <a:pt x="1996" y="4747"/>
                    </a:cubicBezTo>
                    <a:cubicBezTo>
                      <a:pt x="2035" y="4756"/>
                      <a:pt x="2029" y="4718"/>
                      <a:pt x="2048" y="4707"/>
                    </a:cubicBezTo>
                    <a:cubicBezTo>
                      <a:pt x="2051" y="4644"/>
                      <a:pt x="1994" y="4692"/>
                      <a:pt x="1960" y="4691"/>
                    </a:cubicBezTo>
                    <a:cubicBezTo>
                      <a:pt x="1959" y="4715"/>
                      <a:pt x="1932" y="4714"/>
                      <a:pt x="1920" y="4727"/>
                    </a:cubicBezTo>
                    <a:cubicBezTo>
                      <a:pt x="1916" y="4682"/>
                      <a:pt x="1932" y="4626"/>
                      <a:pt x="1908" y="4587"/>
                    </a:cubicBezTo>
                    <a:cubicBezTo>
                      <a:pt x="1925" y="4582"/>
                      <a:pt x="1938" y="4575"/>
                      <a:pt x="1956" y="4563"/>
                    </a:cubicBezTo>
                    <a:cubicBezTo>
                      <a:pt x="1950" y="4562"/>
                      <a:pt x="1952" y="4553"/>
                      <a:pt x="1952" y="4547"/>
                    </a:cubicBezTo>
                    <a:cubicBezTo>
                      <a:pt x="1918" y="4546"/>
                      <a:pt x="1899" y="4544"/>
                      <a:pt x="1860" y="4543"/>
                    </a:cubicBezTo>
                    <a:cubicBezTo>
                      <a:pt x="1880" y="4556"/>
                      <a:pt x="1854" y="4572"/>
                      <a:pt x="1876" y="4583"/>
                    </a:cubicBezTo>
                    <a:close/>
                    <a:moveTo>
                      <a:pt x="2356" y="4583"/>
                    </a:moveTo>
                    <a:cubicBezTo>
                      <a:pt x="2366" y="4592"/>
                      <a:pt x="2384" y="4592"/>
                      <a:pt x="2404" y="4591"/>
                    </a:cubicBezTo>
                    <a:cubicBezTo>
                      <a:pt x="2418" y="4572"/>
                      <a:pt x="2397" y="4569"/>
                      <a:pt x="2408" y="4547"/>
                    </a:cubicBezTo>
                    <a:cubicBezTo>
                      <a:pt x="2387" y="4544"/>
                      <a:pt x="2375" y="4555"/>
                      <a:pt x="2360" y="4547"/>
                    </a:cubicBezTo>
                    <a:cubicBezTo>
                      <a:pt x="2352" y="4560"/>
                      <a:pt x="2362" y="4567"/>
                      <a:pt x="2356" y="4583"/>
                    </a:cubicBezTo>
                    <a:close/>
                    <a:moveTo>
                      <a:pt x="3136" y="4579"/>
                    </a:moveTo>
                    <a:cubicBezTo>
                      <a:pt x="3138" y="4572"/>
                      <a:pt x="3141" y="4580"/>
                      <a:pt x="3148" y="4579"/>
                    </a:cubicBezTo>
                    <a:cubicBezTo>
                      <a:pt x="3149" y="4569"/>
                      <a:pt x="3139" y="4569"/>
                      <a:pt x="3136" y="4563"/>
                    </a:cubicBezTo>
                    <a:cubicBezTo>
                      <a:pt x="3135" y="4565"/>
                      <a:pt x="3126" y="4578"/>
                      <a:pt x="3136" y="4579"/>
                    </a:cubicBezTo>
                    <a:close/>
                    <a:moveTo>
                      <a:pt x="2012" y="4595"/>
                    </a:moveTo>
                    <a:cubicBezTo>
                      <a:pt x="2025" y="4599"/>
                      <a:pt x="2012" y="4604"/>
                      <a:pt x="2020" y="4611"/>
                    </a:cubicBezTo>
                    <a:cubicBezTo>
                      <a:pt x="2045" y="4606"/>
                      <a:pt x="2049" y="4622"/>
                      <a:pt x="2064" y="4627"/>
                    </a:cubicBezTo>
                    <a:cubicBezTo>
                      <a:pt x="2064" y="4613"/>
                      <a:pt x="2079" y="4613"/>
                      <a:pt x="2080" y="4599"/>
                    </a:cubicBezTo>
                    <a:cubicBezTo>
                      <a:pt x="2067" y="4570"/>
                      <a:pt x="2035" y="4584"/>
                      <a:pt x="2012" y="4595"/>
                    </a:cubicBezTo>
                    <a:close/>
                    <a:moveTo>
                      <a:pt x="3156" y="4599"/>
                    </a:moveTo>
                    <a:cubicBezTo>
                      <a:pt x="3143" y="4600"/>
                      <a:pt x="3149" y="4582"/>
                      <a:pt x="3136" y="4583"/>
                    </a:cubicBezTo>
                    <a:cubicBezTo>
                      <a:pt x="3136" y="4589"/>
                      <a:pt x="3138" y="4592"/>
                      <a:pt x="3140" y="4595"/>
                    </a:cubicBezTo>
                    <a:cubicBezTo>
                      <a:pt x="3133" y="4594"/>
                      <a:pt x="3129" y="4600"/>
                      <a:pt x="3136" y="4603"/>
                    </a:cubicBezTo>
                    <a:cubicBezTo>
                      <a:pt x="3139" y="4583"/>
                      <a:pt x="3150" y="4612"/>
                      <a:pt x="3156" y="4599"/>
                    </a:cubicBezTo>
                    <a:close/>
                    <a:moveTo>
                      <a:pt x="4940" y="4591"/>
                    </a:moveTo>
                    <a:cubicBezTo>
                      <a:pt x="4927" y="4597"/>
                      <a:pt x="4922" y="4589"/>
                      <a:pt x="4908" y="4587"/>
                    </a:cubicBezTo>
                    <a:cubicBezTo>
                      <a:pt x="4901" y="4599"/>
                      <a:pt x="4880" y="4613"/>
                      <a:pt x="4864" y="4603"/>
                    </a:cubicBezTo>
                    <a:cubicBezTo>
                      <a:pt x="4864" y="4608"/>
                      <a:pt x="4863" y="4612"/>
                      <a:pt x="4856" y="4611"/>
                    </a:cubicBezTo>
                    <a:cubicBezTo>
                      <a:pt x="4860" y="4632"/>
                      <a:pt x="4858" y="4634"/>
                      <a:pt x="4860" y="4655"/>
                    </a:cubicBezTo>
                    <a:cubicBezTo>
                      <a:pt x="4899" y="4671"/>
                      <a:pt x="4884" y="4722"/>
                      <a:pt x="4872" y="4755"/>
                    </a:cubicBezTo>
                    <a:cubicBezTo>
                      <a:pt x="4883" y="4754"/>
                      <a:pt x="4882" y="4763"/>
                      <a:pt x="4884" y="4771"/>
                    </a:cubicBezTo>
                    <a:cubicBezTo>
                      <a:pt x="4864" y="4833"/>
                      <a:pt x="4901" y="4875"/>
                      <a:pt x="4904" y="4943"/>
                    </a:cubicBezTo>
                    <a:cubicBezTo>
                      <a:pt x="4913" y="4942"/>
                      <a:pt x="4919" y="4944"/>
                      <a:pt x="4920" y="4951"/>
                    </a:cubicBezTo>
                    <a:cubicBezTo>
                      <a:pt x="4913" y="4965"/>
                      <a:pt x="4912" y="4985"/>
                      <a:pt x="4896" y="4991"/>
                    </a:cubicBezTo>
                    <a:cubicBezTo>
                      <a:pt x="4907" y="5002"/>
                      <a:pt x="4913" y="5001"/>
                      <a:pt x="4928" y="5003"/>
                    </a:cubicBezTo>
                    <a:cubicBezTo>
                      <a:pt x="4920" y="5039"/>
                      <a:pt x="4961" y="5060"/>
                      <a:pt x="4948" y="5075"/>
                    </a:cubicBezTo>
                    <a:cubicBezTo>
                      <a:pt x="4981" y="5074"/>
                      <a:pt x="4984" y="5103"/>
                      <a:pt x="4992" y="5127"/>
                    </a:cubicBezTo>
                    <a:cubicBezTo>
                      <a:pt x="5003" y="5127"/>
                      <a:pt x="5016" y="5125"/>
                      <a:pt x="5016" y="5135"/>
                    </a:cubicBezTo>
                    <a:cubicBezTo>
                      <a:pt x="4996" y="5131"/>
                      <a:pt x="4998" y="5149"/>
                      <a:pt x="4992" y="5159"/>
                    </a:cubicBezTo>
                    <a:cubicBezTo>
                      <a:pt x="4997" y="5177"/>
                      <a:pt x="5014" y="5182"/>
                      <a:pt x="5028" y="5191"/>
                    </a:cubicBezTo>
                    <a:cubicBezTo>
                      <a:pt x="5035" y="5210"/>
                      <a:pt x="5029" y="5219"/>
                      <a:pt x="5020" y="5231"/>
                    </a:cubicBezTo>
                    <a:cubicBezTo>
                      <a:pt x="5010" y="5233"/>
                      <a:pt x="5041" y="5252"/>
                      <a:pt x="5040" y="5255"/>
                    </a:cubicBezTo>
                    <a:cubicBezTo>
                      <a:pt x="5036" y="5267"/>
                      <a:pt x="5024" y="5249"/>
                      <a:pt x="5048" y="5259"/>
                    </a:cubicBezTo>
                    <a:cubicBezTo>
                      <a:pt x="5062" y="5265"/>
                      <a:pt x="5072" y="5284"/>
                      <a:pt x="5088" y="5295"/>
                    </a:cubicBezTo>
                    <a:cubicBezTo>
                      <a:pt x="5079" y="5294"/>
                      <a:pt x="5073" y="5296"/>
                      <a:pt x="5072" y="5303"/>
                    </a:cubicBezTo>
                    <a:cubicBezTo>
                      <a:pt x="5091" y="5308"/>
                      <a:pt x="5098" y="5325"/>
                      <a:pt x="5100" y="5347"/>
                    </a:cubicBezTo>
                    <a:cubicBezTo>
                      <a:pt x="5118" y="5338"/>
                      <a:pt x="5113" y="5328"/>
                      <a:pt x="5140" y="5331"/>
                    </a:cubicBezTo>
                    <a:cubicBezTo>
                      <a:pt x="5142" y="5310"/>
                      <a:pt x="5158" y="5304"/>
                      <a:pt x="5156" y="5279"/>
                    </a:cubicBezTo>
                    <a:cubicBezTo>
                      <a:pt x="5142" y="5272"/>
                      <a:pt x="5128" y="5256"/>
                      <a:pt x="5108" y="5267"/>
                    </a:cubicBezTo>
                    <a:cubicBezTo>
                      <a:pt x="5102" y="5261"/>
                      <a:pt x="5104" y="5247"/>
                      <a:pt x="5104" y="5235"/>
                    </a:cubicBezTo>
                    <a:cubicBezTo>
                      <a:pt x="5078" y="5224"/>
                      <a:pt x="5067" y="5197"/>
                      <a:pt x="5044" y="5183"/>
                    </a:cubicBezTo>
                    <a:cubicBezTo>
                      <a:pt x="5064" y="5141"/>
                      <a:pt x="5029" y="5103"/>
                      <a:pt x="5048" y="5059"/>
                    </a:cubicBezTo>
                    <a:cubicBezTo>
                      <a:pt x="5007" y="5049"/>
                      <a:pt x="5036" y="4994"/>
                      <a:pt x="5008" y="4971"/>
                    </a:cubicBezTo>
                    <a:cubicBezTo>
                      <a:pt x="5016" y="4965"/>
                      <a:pt x="5026" y="4962"/>
                      <a:pt x="5024" y="4947"/>
                    </a:cubicBezTo>
                    <a:cubicBezTo>
                      <a:pt x="5008" y="4948"/>
                      <a:pt x="5015" y="4946"/>
                      <a:pt x="5016" y="4935"/>
                    </a:cubicBezTo>
                    <a:cubicBezTo>
                      <a:pt x="4993" y="4938"/>
                      <a:pt x="4985" y="4874"/>
                      <a:pt x="5000" y="4855"/>
                    </a:cubicBezTo>
                    <a:cubicBezTo>
                      <a:pt x="5004" y="4866"/>
                      <a:pt x="5021" y="4872"/>
                      <a:pt x="5028" y="4859"/>
                    </a:cubicBezTo>
                    <a:cubicBezTo>
                      <a:pt x="5021" y="4848"/>
                      <a:pt x="4992" y="4854"/>
                      <a:pt x="4988" y="4851"/>
                    </a:cubicBezTo>
                    <a:cubicBezTo>
                      <a:pt x="5005" y="4844"/>
                      <a:pt x="4975" y="4830"/>
                      <a:pt x="4980" y="4811"/>
                    </a:cubicBezTo>
                    <a:cubicBezTo>
                      <a:pt x="4990" y="4804"/>
                      <a:pt x="4989" y="4783"/>
                      <a:pt x="4984" y="4771"/>
                    </a:cubicBezTo>
                    <a:cubicBezTo>
                      <a:pt x="4971" y="4769"/>
                      <a:pt x="4965" y="4774"/>
                      <a:pt x="4956" y="4775"/>
                    </a:cubicBezTo>
                    <a:cubicBezTo>
                      <a:pt x="4950" y="4763"/>
                      <a:pt x="4956" y="4733"/>
                      <a:pt x="4960" y="4719"/>
                    </a:cubicBezTo>
                    <a:cubicBezTo>
                      <a:pt x="4973" y="4716"/>
                      <a:pt x="4972" y="4725"/>
                      <a:pt x="4980" y="4727"/>
                    </a:cubicBezTo>
                    <a:cubicBezTo>
                      <a:pt x="4973" y="4708"/>
                      <a:pt x="4960" y="4693"/>
                      <a:pt x="4944" y="4695"/>
                    </a:cubicBezTo>
                    <a:cubicBezTo>
                      <a:pt x="4934" y="4673"/>
                      <a:pt x="4928" y="4655"/>
                      <a:pt x="4916" y="4651"/>
                    </a:cubicBezTo>
                    <a:cubicBezTo>
                      <a:pt x="4926" y="4633"/>
                      <a:pt x="4935" y="4614"/>
                      <a:pt x="4940" y="4591"/>
                    </a:cubicBezTo>
                    <a:close/>
                    <a:moveTo>
                      <a:pt x="3108" y="4599"/>
                    </a:moveTo>
                    <a:cubicBezTo>
                      <a:pt x="3113" y="4602"/>
                      <a:pt x="3119" y="4604"/>
                      <a:pt x="3128" y="4603"/>
                    </a:cubicBezTo>
                    <a:cubicBezTo>
                      <a:pt x="3128" y="4600"/>
                      <a:pt x="3128" y="4598"/>
                      <a:pt x="3128" y="4595"/>
                    </a:cubicBezTo>
                    <a:cubicBezTo>
                      <a:pt x="3124" y="4595"/>
                      <a:pt x="3123" y="4592"/>
                      <a:pt x="3120" y="4591"/>
                    </a:cubicBezTo>
                    <a:cubicBezTo>
                      <a:pt x="3120" y="4598"/>
                      <a:pt x="3109" y="4593"/>
                      <a:pt x="3108" y="4599"/>
                    </a:cubicBezTo>
                    <a:close/>
                    <a:moveTo>
                      <a:pt x="4308" y="4603"/>
                    </a:moveTo>
                    <a:cubicBezTo>
                      <a:pt x="4306" y="4618"/>
                      <a:pt x="4339" y="4620"/>
                      <a:pt x="4344" y="4615"/>
                    </a:cubicBezTo>
                    <a:cubicBezTo>
                      <a:pt x="4339" y="4605"/>
                      <a:pt x="4322" y="4592"/>
                      <a:pt x="4308" y="4603"/>
                    </a:cubicBezTo>
                    <a:close/>
                    <a:moveTo>
                      <a:pt x="1516" y="4635"/>
                    </a:moveTo>
                    <a:cubicBezTo>
                      <a:pt x="1532" y="4646"/>
                      <a:pt x="1535" y="4670"/>
                      <a:pt x="1556" y="4675"/>
                    </a:cubicBezTo>
                    <a:cubicBezTo>
                      <a:pt x="1586" y="4650"/>
                      <a:pt x="1546" y="4610"/>
                      <a:pt x="1516" y="4635"/>
                    </a:cubicBezTo>
                    <a:close/>
                    <a:moveTo>
                      <a:pt x="1592" y="4643"/>
                    </a:moveTo>
                    <a:cubicBezTo>
                      <a:pt x="1596" y="4639"/>
                      <a:pt x="1619" y="4663"/>
                      <a:pt x="1624" y="4639"/>
                    </a:cubicBezTo>
                    <a:cubicBezTo>
                      <a:pt x="1615" y="4634"/>
                      <a:pt x="1608" y="4629"/>
                      <a:pt x="1592" y="4631"/>
                    </a:cubicBezTo>
                    <a:cubicBezTo>
                      <a:pt x="1594" y="4638"/>
                      <a:pt x="1586" y="4641"/>
                      <a:pt x="1592" y="4643"/>
                    </a:cubicBezTo>
                    <a:close/>
                    <a:moveTo>
                      <a:pt x="2064" y="4655"/>
                    </a:moveTo>
                    <a:cubicBezTo>
                      <a:pt x="2065" y="4652"/>
                      <a:pt x="2067" y="4650"/>
                      <a:pt x="2072" y="4651"/>
                    </a:cubicBezTo>
                    <a:cubicBezTo>
                      <a:pt x="2074" y="4635"/>
                      <a:pt x="2063" y="4633"/>
                      <a:pt x="2052" y="4631"/>
                    </a:cubicBezTo>
                    <a:cubicBezTo>
                      <a:pt x="2050" y="4645"/>
                      <a:pt x="2055" y="4652"/>
                      <a:pt x="2064" y="4655"/>
                    </a:cubicBezTo>
                    <a:close/>
                    <a:moveTo>
                      <a:pt x="2256" y="4647"/>
                    </a:moveTo>
                    <a:cubicBezTo>
                      <a:pt x="2265" y="4648"/>
                      <a:pt x="2271" y="4646"/>
                      <a:pt x="2272" y="4639"/>
                    </a:cubicBezTo>
                    <a:cubicBezTo>
                      <a:pt x="2267" y="4638"/>
                      <a:pt x="2264" y="4633"/>
                      <a:pt x="2256" y="4635"/>
                    </a:cubicBezTo>
                    <a:cubicBezTo>
                      <a:pt x="2256" y="4639"/>
                      <a:pt x="2256" y="4643"/>
                      <a:pt x="2256" y="4647"/>
                    </a:cubicBezTo>
                    <a:close/>
                    <a:moveTo>
                      <a:pt x="5604" y="4659"/>
                    </a:moveTo>
                    <a:cubicBezTo>
                      <a:pt x="5612" y="4651"/>
                      <a:pt x="5604" y="4639"/>
                      <a:pt x="5592" y="4639"/>
                    </a:cubicBezTo>
                    <a:cubicBezTo>
                      <a:pt x="5592" y="4649"/>
                      <a:pt x="5599" y="4653"/>
                      <a:pt x="5604" y="4659"/>
                    </a:cubicBezTo>
                    <a:close/>
                    <a:moveTo>
                      <a:pt x="2208" y="4679"/>
                    </a:moveTo>
                    <a:cubicBezTo>
                      <a:pt x="2205" y="4694"/>
                      <a:pt x="2218" y="4693"/>
                      <a:pt x="2220" y="4703"/>
                    </a:cubicBezTo>
                    <a:cubicBezTo>
                      <a:pt x="2241" y="4690"/>
                      <a:pt x="2254" y="4694"/>
                      <a:pt x="2280" y="4699"/>
                    </a:cubicBezTo>
                    <a:cubicBezTo>
                      <a:pt x="2283" y="4688"/>
                      <a:pt x="2291" y="4684"/>
                      <a:pt x="2296" y="4675"/>
                    </a:cubicBezTo>
                    <a:cubicBezTo>
                      <a:pt x="2285" y="4674"/>
                      <a:pt x="2279" y="4668"/>
                      <a:pt x="2268" y="4667"/>
                    </a:cubicBezTo>
                    <a:cubicBezTo>
                      <a:pt x="2261" y="4687"/>
                      <a:pt x="2233" y="4664"/>
                      <a:pt x="2208" y="4679"/>
                    </a:cubicBezTo>
                    <a:close/>
                    <a:moveTo>
                      <a:pt x="4548" y="4727"/>
                    </a:moveTo>
                    <a:cubicBezTo>
                      <a:pt x="4559" y="4764"/>
                      <a:pt x="4557" y="4798"/>
                      <a:pt x="4576" y="4819"/>
                    </a:cubicBezTo>
                    <a:cubicBezTo>
                      <a:pt x="4574" y="4794"/>
                      <a:pt x="4614" y="4781"/>
                      <a:pt x="4608" y="4739"/>
                    </a:cubicBezTo>
                    <a:cubicBezTo>
                      <a:pt x="4591" y="4729"/>
                      <a:pt x="4580" y="4714"/>
                      <a:pt x="4592" y="4695"/>
                    </a:cubicBezTo>
                    <a:cubicBezTo>
                      <a:pt x="4580" y="4698"/>
                      <a:pt x="4584" y="4684"/>
                      <a:pt x="4572" y="4687"/>
                    </a:cubicBezTo>
                    <a:cubicBezTo>
                      <a:pt x="4567" y="4706"/>
                      <a:pt x="4557" y="4723"/>
                      <a:pt x="4548" y="4727"/>
                    </a:cubicBezTo>
                    <a:close/>
                    <a:moveTo>
                      <a:pt x="5112" y="4687"/>
                    </a:moveTo>
                    <a:cubicBezTo>
                      <a:pt x="5102" y="4702"/>
                      <a:pt x="5098" y="4724"/>
                      <a:pt x="5092" y="4743"/>
                    </a:cubicBezTo>
                    <a:cubicBezTo>
                      <a:pt x="5107" y="4761"/>
                      <a:pt x="5113" y="4789"/>
                      <a:pt x="5148" y="4787"/>
                    </a:cubicBezTo>
                    <a:cubicBezTo>
                      <a:pt x="5153" y="4770"/>
                      <a:pt x="5140" y="4771"/>
                      <a:pt x="5140" y="4759"/>
                    </a:cubicBezTo>
                    <a:cubicBezTo>
                      <a:pt x="5127" y="4752"/>
                      <a:pt x="5124" y="4774"/>
                      <a:pt x="5120" y="4763"/>
                    </a:cubicBezTo>
                    <a:cubicBezTo>
                      <a:pt x="5124" y="4734"/>
                      <a:pt x="5140" y="4713"/>
                      <a:pt x="5136" y="4695"/>
                    </a:cubicBezTo>
                    <a:cubicBezTo>
                      <a:pt x="5127" y="4709"/>
                      <a:pt x="5129" y="4679"/>
                      <a:pt x="5112" y="4687"/>
                    </a:cubicBezTo>
                    <a:close/>
                    <a:moveTo>
                      <a:pt x="2740" y="4715"/>
                    </a:moveTo>
                    <a:cubicBezTo>
                      <a:pt x="2730" y="4709"/>
                      <a:pt x="2720" y="4703"/>
                      <a:pt x="2708" y="4699"/>
                    </a:cubicBezTo>
                    <a:cubicBezTo>
                      <a:pt x="2703" y="4718"/>
                      <a:pt x="2734" y="4721"/>
                      <a:pt x="2740" y="4715"/>
                    </a:cubicBezTo>
                    <a:close/>
                    <a:moveTo>
                      <a:pt x="2356" y="4755"/>
                    </a:moveTo>
                    <a:cubicBezTo>
                      <a:pt x="2370" y="4762"/>
                      <a:pt x="2384" y="4756"/>
                      <a:pt x="2392" y="4747"/>
                    </a:cubicBezTo>
                    <a:cubicBezTo>
                      <a:pt x="2376" y="4743"/>
                      <a:pt x="2389" y="4710"/>
                      <a:pt x="2368" y="4711"/>
                    </a:cubicBezTo>
                    <a:cubicBezTo>
                      <a:pt x="2369" y="4730"/>
                      <a:pt x="2351" y="4731"/>
                      <a:pt x="2356" y="4755"/>
                    </a:cubicBezTo>
                    <a:close/>
                    <a:moveTo>
                      <a:pt x="4400" y="4823"/>
                    </a:moveTo>
                    <a:cubicBezTo>
                      <a:pt x="4410" y="4829"/>
                      <a:pt x="4419" y="4836"/>
                      <a:pt x="4436" y="4835"/>
                    </a:cubicBezTo>
                    <a:cubicBezTo>
                      <a:pt x="4440" y="4826"/>
                      <a:pt x="4443" y="4815"/>
                      <a:pt x="4444" y="4803"/>
                    </a:cubicBezTo>
                    <a:cubicBezTo>
                      <a:pt x="4493" y="4778"/>
                      <a:pt x="4436" y="4714"/>
                      <a:pt x="4392" y="4719"/>
                    </a:cubicBezTo>
                    <a:cubicBezTo>
                      <a:pt x="4388" y="4729"/>
                      <a:pt x="4387" y="4743"/>
                      <a:pt x="4376" y="4747"/>
                    </a:cubicBezTo>
                    <a:cubicBezTo>
                      <a:pt x="4382" y="4745"/>
                      <a:pt x="4397" y="4752"/>
                      <a:pt x="4396" y="4743"/>
                    </a:cubicBezTo>
                    <a:cubicBezTo>
                      <a:pt x="4391" y="4743"/>
                      <a:pt x="4391" y="4732"/>
                      <a:pt x="4396" y="4731"/>
                    </a:cubicBezTo>
                    <a:cubicBezTo>
                      <a:pt x="4404" y="4768"/>
                      <a:pt x="4388" y="4792"/>
                      <a:pt x="4400" y="4823"/>
                    </a:cubicBezTo>
                    <a:close/>
                    <a:moveTo>
                      <a:pt x="5108" y="4875"/>
                    </a:moveTo>
                    <a:cubicBezTo>
                      <a:pt x="5125" y="4874"/>
                      <a:pt x="5111" y="4888"/>
                      <a:pt x="5112" y="4895"/>
                    </a:cubicBezTo>
                    <a:cubicBezTo>
                      <a:pt x="5139" y="4898"/>
                      <a:pt x="5122" y="4923"/>
                      <a:pt x="5116" y="4931"/>
                    </a:cubicBezTo>
                    <a:cubicBezTo>
                      <a:pt x="5135" y="4927"/>
                      <a:pt x="5132" y="4944"/>
                      <a:pt x="5132" y="4959"/>
                    </a:cubicBezTo>
                    <a:cubicBezTo>
                      <a:pt x="5169" y="4976"/>
                      <a:pt x="5168" y="5032"/>
                      <a:pt x="5212" y="5043"/>
                    </a:cubicBezTo>
                    <a:cubicBezTo>
                      <a:pt x="5207" y="5064"/>
                      <a:pt x="5207" y="5066"/>
                      <a:pt x="5204" y="5087"/>
                    </a:cubicBezTo>
                    <a:cubicBezTo>
                      <a:pt x="5228" y="5075"/>
                      <a:pt x="5222" y="5096"/>
                      <a:pt x="5236" y="5103"/>
                    </a:cubicBezTo>
                    <a:cubicBezTo>
                      <a:pt x="5236" y="5075"/>
                      <a:pt x="5253" y="5090"/>
                      <a:pt x="5264" y="5075"/>
                    </a:cubicBezTo>
                    <a:cubicBezTo>
                      <a:pt x="5253" y="5044"/>
                      <a:pt x="5276" y="5045"/>
                      <a:pt x="5288" y="5027"/>
                    </a:cubicBezTo>
                    <a:cubicBezTo>
                      <a:pt x="5266" y="5030"/>
                      <a:pt x="5259" y="5014"/>
                      <a:pt x="5268" y="4991"/>
                    </a:cubicBezTo>
                    <a:cubicBezTo>
                      <a:pt x="5257" y="4981"/>
                      <a:pt x="5246" y="4970"/>
                      <a:pt x="5228" y="4967"/>
                    </a:cubicBezTo>
                    <a:cubicBezTo>
                      <a:pt x="5225" y="4953"/>
                      <a:pt x="5234" y="4952"/>
                      <a:pt x="5232" y="4939"/>
                    </a:cubicBezTo>
                    <a:cubicBezTo>
                      <a:pt x="5219" y="4932"/>
                      <a:pt x="5208" y="4933"/>
                      <a:pt x="5208" y="4907"/>
                    </a:cubicBezTo>
                    <a:cubicBezTo>
                      <a:pt x="5192" y="4908"/>
                      <a:pt x="5180" y="4905"/>
                      <a:pt x="5176" y="4895"/>
                    </a:cubicBezTo>
                    <a:cubicBezTo>
                      <a:pt x="5185" y="4888"/>
                      <a:pt x="5175" y="4862"/>
                      <a:pt x="5184" y="4855"/>
                    </a:cubicBezTo>
                    <a:cubicBezTo>
                      <a:pt x="5158" y="4850"/>
                      <a:pt x="5157" y="4820"/>
                      <a:pt x="5136" y="4811"/>
                    </a:cubicBezTo>
                    <a:cubicBezTo>
                      <a:pt x="5124" y="4830"/>
                      <a:pt x="5110" y="4847"/>
                      <a:pt x="5108" y="4875"/>
                    </a:cubicBezTo>
                    <a:close/>
                    <a:moveTo>
                      <a:pt x="3320" y="4871"/>
                    </a:moveTo>
                    <a:cubicBezTo>
                      <a:pt x="3328" y="4872"/>
                      <a:pt x="3328" y="4882"/>
                      <a:pt x="3336" y="4883"/>
                    </a:cubicBezTo>
                    <a:cubicBezTo>
                      <a:pt x="3338" y="4875"/>
                      <a:pt x="3345" y="4873"/>
                      <a:pt x="3344" y="4863"/>
                    </a:cubicBezTo>
                    <a:cubicBezTo>
                      <a:pt x="3335" y="4854"/>
                      <a:pt x="3326" y="4866"/>
                      <a:pt x="3320" y="4871"/>
                    </a:cubicBezTo>
                    <a:close/>
                    <a:moveTo>
                      <a:pt x="4552" y="4891"/>
                    </a:moveTo>
                    <a:cubicBezTo>
                      <a:pt x="4554" y="4878"/>
                      <a:pt x="4549" y="4872"/>
                      <a:pt x="4548" y="4863"/>
                    </a:cubicBezTo>
                    <a:cubicBezTo>
                      <a:pt x="4543" y="4863"/>
                      <a:pt x="4537" y="4863"/>
                      <a:pt x="4532" y="4863"/>
                    </a:cubicBezTo>
                    <a:cubicBezTo>
                      <a:pt x="4532" y="4879"/>
                      <a:pt x="4549" y="4878"/>
                      <a:pt x="4552" y="4891"/>
                    </a:cubicBezTo>
                    <a:close/>
                    <a:moveTo>
                      <a:pt x="1856" y="4927"/>
                    </a:moveTo>
                    <a:cubicBezTo>
                      <a:pt x="1857" y="4933"/>
                      <a:pt x="1855" y="4942"/>
                      <a:pt x="1860" y="4943"/>
                    </a:cubicBezTo>
                    <a:cubicBezTo>
                      <a:pt x="1869" y="4934"/>
                      <a:pt x="1868" y="4916"/>
                      <a:pt x="1876" y="4907"/>
                    </a:cubicBezTo>
                    <a:cubicBezTo>
                      <a:pt x="1871" y="4904"/>
                      <a:pt x="1865" y="4902"/>
                      <a:pt x="1856" y="4903"/>
                    </a:cubicBezTo>
                    <a:cubicBezTo>
                      <a:pt x="1846" y="4908"/>
                      <a:pt x="1860" y="4923"/>
                      <a:pt x="1852" y="4923"/>
                    </a:cubicBezTo>
                    <a:cubicBezTo>
                      <a:pt x="1847" y="4923"/>
                      <a:pt x="1846" y="4928"/>
                      <a:pt x="1840" y="4927"/>
                    </a:cubicBezTo>
                    <a:cubicBezTo>
                      <a:pt x="1840" y="4918"/>
                      <a:pt x="1840" y="4908"/>
                      <a:pt x="1840" y="4899"/>
                    </a:cubicBezTo>
                    <a:cubicBezTo>
                      <a:pt x="1824" y="4897"/>
                      <a:pt x="1822" y="4883"/>
                      <a:pt x="1812" y="4875"/>
                    </a:cubicBezTo>
                    <a:cubicBezTo>
                      <a:pt x="1809" y="4880"/>
                      <a:pt x="1803" y="4882"/>
                      <a:pt x="1796" y="4883"/>
                    </a:cubicBezTo>
                    <a:cubicBezTo>
                      <a:pt x="1798" y="4903"/>
                      <a:pt x="1782" y="4913"/>
                      <a:pt x="1776" y="4935"/>
                    </a:cubicBezTo>
                    <a:cubicBezTo>
                      <a:pt x="1802" y="4945"/>
                      <a:pt x="1784" y="4981"/>
                      <a:pt x="1808" y="4983"/>
                    </a:cubicBezTo>
                    <a:cubicBezTo>
                      <a:pt x="1822" y="4984"/>
                      <a:pt x="1833" y="4948"/>
                      <a:pt x="1840" y="4927"/>
                    </a:cubicBezTo>
                    <a:cubicBezTo>
                      <a:pt x="1843" y="4939"/>
                      <a:pt x="1849" y="4923"/>
                      <a:pt x="1856" y="4927"/>
                    </a:cubicBezTo>
                    <a:close/>
                    <a:moveTo>
                      <a:pt x="3380" y="5027"/>
                    </a:moveTo>
                    <a:cubicBezTo>
                      <a:pt x="3385" y="5024"/>
                      <a:pt x="3391" y="5022"/>
                      <a:pt x="3400" y="5023"/>
                    </a:cubicBezTo>
                    <a:cubicBezTo>
                      <a:pt x="3427" y="4995"/>
                      <a:pt x="3391" y="4951"/>
                      <a:pt x="3392" y="4935"/>
                    </a:cubicBezTo>
                    <a:cubicBezTo>
                      <a:pt x="3386" y="4934"/>
                      <a:pt x="3377" y="4936"/>
                      <a:pt x="3376" y="4931"/>
                    </a:cubicBezTo>
                    <a:cubicBezTo>
                      <a:pt x="3383" y="4916"/>
                      <a:pt x="3370" y="4896"/>
                      <a:pt x="3364" y="4879"/>
                    </a:cubicBezTo>
                    <a:cubicBezTo>
                      <a:pt x="3338" y="4883"/>
                      <a:pt x="3332" y="4926"/>
                      <a:pt x="3308" y="4907"/>
                    </a:cubicBezTo>
                    <a:cubicBezTo>
                      <a:pt x="3294" y="4931"/>
                      <a:pt x="3286" y="4956"/>
                      <a:pt x="3296" y="4991"/>
                    </a:cubicBezTo>
                    <a:cubicBezTo>
                      <a:pt x="3278" y="5000"/>
                      <a:pt x="3259" y="5008"/>
                      <a:pt x="3256" y="5031"/>
                    </a:cubicBezTo>
                    <a:cubicBezTo>
                      <a:pt x="3266" y="5060"/>
                      <a:pt x="3298" y="5081"/>
                      <a:pt x="3284" y="5123"/>
                    </a:cubicBezTo>
                    <a:cubicBezTo>
                      <a:pt x="3275" y="5126"/>
                      <a:pt x="3262" y="5125"/>
                      <a:pt x="3260" y="5135"/>
                    </a:cubicBezTo>
                    <a:cubicBezTo>
                      <a:pt x="3274" y="5137"/>
                      <a:pt x="3270" y="5157"/>
                      <a:pt x="3292" y="5151"/>
                    </a:cubicBezTo>
                    <a:cubicBezTo>
                      <a:pt x="3293" y="5146"/>
                      <a:pt x="3291" y="5140"/>
                      <a:pt x="3296" y="5139"/>
                    </a:cubicBezTo>
                    <a:cubicBezTo>
                      <a:pt x="3333" y="5136"/>
                      <a:pt x="3375" y="5154"/>
                      <a:pt x="3396" y="5119"/>
                    </a:cubicBezTo>
                    <a:cubicBezTo>
                      <a:pt x="3391" y="5113"/>
                      <a:pt x="3379" y="5114"/>
                      <a:pt x="3380" y="5103"/>
                    </a:cubicBezTo>
                    <a:cubicBezTo>
                      <a:pt x="3381" y="5092"/>
                      <a:pt x="3399" y="5098"/>
                      <a:pt x="3396" y="5083"/>
                    </a:cubicBezTo>
                    <a:cubicBezTo>
                      <a:pt x="3389" y="5081"/>
                      <a:pt x="3386" y="5089"/>
                      <a:pt x="3384" y="5083"/>
                    </a:cubicBezTo>
                    <a:cubicBezTo>
                      <a:pt x="3388" y="5068"/>
                      <a:pt x="3388" y="5036"/>
                      <a:pt x="3380" y="5027"/>
                    </a:cubicBezTo>
                    <a:close/>
                    <a:moveTo>
                      <a:pt x="2324" y="4915"/>
                    </a:moveTo>
                    <a:cubicBezTo>
                      <a:pt x="2314" y="4944"/>
                      <a:pt x="2303" y="4971"/>
                      <a:pt x="2280" y="4987"/>
                    </a:cubicBezTo>
                    <a:cubicBezTo>
                      <a:pt x="2282" y="5001"/>
                      <a:pt x="2289" y="5010"/>
                      <a:pt x="2288" y="5027"/>
                    </a:cubicBezTo>
                    <a:cubicBezTo>
                      <a:pt x="2308" y="5022"/>
                      <a:pt x="2320" y="5064"/>
                      <a:pt x="2332" y="5055"/>
                    </a:cubicBezTo>
                    <a:cubicBezTo>
                      <a:pt x="2334" y="5072"/>
                      <a:pt x="2322" y="5074"/>
                      <a:pt x="2308" y="5075"/>
                    </a:cubicBezTo>
                    <a:cubicBezTo>
                      <a:pt x="2311" y="5093"/>
                      <a:pt x="2312" y="5098"/>
                      <a:pt x="2316" y="5119"/>
                    </a:cubicBezTo>
                    <a:cubicBezTo>
                      <a:pt x="2331" y="5120"/>
                      <a:pt x="2349" y="5119"/>
                      <a:pt x="2340" y="5135"/>
                    </a:cubicBezTo>
                    <a:cubicBezTo>
                      <a:pt x="2357" y="5128"/>
                      <a:pt x="2365" y="5112"/>
                      <a:pt x="2384" y="5107"/>
                    </a:cubicBezTo>
                    <a:cubicBezTo>
                      <a:pt x="2385" y="5091"/>
                      <a:pt x="2370" y="5091"/>
                      <a:pt x="2364" y="5083"/>
                    </a:cubicBezTo>
                    <a:cubicBezTo>
                      <a:pt x="2370" y="5078"/>
                      <a:pt x="2382" y="5080"/>
                      <a:pt x="2380" y="5067"/>
                    </a:cubicBezTo>
                    <a:cubicBezTo>
                      <a:pt x="2358" y="5073"/>
                      <a:pt x="2361" y="5054"/>
                      <a:pt x="2348" y="5051"/>
                    </a:cubicBezTo>
                    <a:cubicBezTo>
                      <a:pt x="2354" y="5042"/>
                      <a:pt x="2380" y="5053"/>
                      <a:pt x="2380" y="5039"/>
                    </a:cubicBezTo>
                    <a:cubicBezTo>
                      <a:pt x="2373" y="5027"/>
                      <a:pt x="2353" y="4987"/>
                      <a:pt x="2376" y="4967"/>
                    </a:cubicBezTo>
                    <a:cubicBezTo>
                      <a:pt x="2424" y="4956"/>
                      <a:pt x="2402" y="4901"/>
                      <a:pt x="2376" y="4883"/>
                    </a:cubicBezTo>
                    <a:cubicBezTo>
                      <a:pt x="2366" y="4901"/>
                      <a:pt x="2354" y="4917"/>
                      <a:pt x="2324" y="4915"/>
                    </a:cubicBezTo>
                    <a:close/>
                    <a:moveTo>
                      <a:pt x="4676" y="5663"/>
                    </a:moveTo>
                    <a:cubicBezTo>
                      <a:pt x="4690" y="5681"/>
                      <a:pt x="4677" y="5706"/>
                      <a:pt x="4672" y="5727"/>
                    </a:cubicBezTo>
                    <a:cubicBezTo>
                      <a:pt x="4697" y="5761"/>
                      <a:pt x="4764" y="5727"/>
                      <a:pt x="4732" y="5795"/>
                    </a:cubicBezTo>
                    <a:cubicBezTo>
                      <a:pt x="4744" y="5821"/>
                      <a:pt x="4782" y="5819"/>
                      <a:pt x="4804" y="5835"/>
                    </a:cubicBezTo>
                    <a:cubicBezTo>
                      <a:pt x="4816" y="5811"/>
                      <a:pt x="4823" y="5815"/>
                      <a:pt x="4808" y="5795"/>
                    </a:cubicBezTo>
                    <a:cubicBezTo>
                      <a:pt x="4817" y="5792"/>
                      <a:pt x="4824" y="5787"/>
                      <a:pt x="4824" y="5775"/>
                    </a:cubicBezTo>
                    <a:cubicBezTo>
                      <a:pt x="4817" y="5773"/>
                      <a:pt x="4807" y="5773"/>
                      <a:pt x="4804" y="5767"/>
                    </a:cubicBezTo>
                    <a:cubicBezTo>
                      <a:pt x="4795" y="5712"/>
                      <a:pt x="4787" y="5656"/>
                      <a:pt x="4744" y="5635"/>
                    </a:cubicBezTo>
                    <a:cubicBezTo>
                      <a:pt x="4736" y="5599"/>
                      <a:pt x="4763" y="5600"/>
                      <a:pt x="4760" y="5579"/>
                    </a:cubicBezTo>
                    <a:cubicBezTo>
                      <a:pt x="4735" y="5572"/>
                      <a:pt x="4719" y="5556"/>
                      <a:pt x="4716" y="5527"/>
                    </a:cubicBezTo>
                    <a:cubicBezTo>
                      <a:pt x="4708" y="5519"/>
                      <a:pt x="4709" y="5529"/>
                      <a:pt x="4696" y="5527"/>
                    </a:cubicBezTo>
                    <a:cubicBezTo>
                      <a:pt x="4679" y="5508"/>
                      <a:pt x="4672" y="5465"/>
                      <a:pt x="4680" y="5443"/>
                    </a:cubicBezTo>
                    <a:cubicBezTo>
                      <a:pt x="4643" y="5425"/>
                      <a:pt x="4654" y="5361"/>
                      <a:pt x="4664" y="5335"/>
                    </a:cubicBezTo>
                    <a:cubicBezTo>
                      <a:pt x="4645" y="5323"/>
                      <a:pt x="4669" y="5289"/>
                      <a:pt x="4648" y="5283"/>
                    </a:cubicBezTo>
                    <a:cubicBezTo>
                      <a:pt x="4688" y="5232"/>
                      <a:pt x="4640" y="5200"/>
                      <a:pt x="4604" y="5175"/>
                    </a:cubicBezTo>
                    <a:cubicBezTo>
                      <a:pt x="4614" y="5158"/>
                      <a:pt x="4602" y="5144"/>
                      <a:pt x="4620" y="5139"/>
                    </a:cubicBezTo>
                    <a:cubicBezTo>
                      <a:pt x="4602" y="5118"/>
                      <a:pt x="4626" y="5096"/>
                      <a:pt x="4600" y="5079"/>
                    </a:cubicBezTo>
                    <a:cubicBezTo>
                      <a:pt x="4621" y="5049"/>
                      <a:pt x="4602" y="4990"/>
                      <a:pt x="4564" y="4975"/>
                    </a:cubicBezTo>
                    <a:cubicBezTo>
                      <a:pt x="4573" y="4965"/>
                      <a:pt x="4571" y="4981"/>
                      <a:pt x="4584" y="4979"/>
                    </a:cubicBezTo>
                    <a:cubicBezTo>
                      <a:pt x="4584" y="4962"/>
                      <a:pt x="4565" y="4963"/>
                      <a:pt x="4572" y="4939"/>
                    </a:cubicBezTo>
                    <a:cubicBezTo>
                      <a:pt x="4554" y="4932"/>
                      <a:pt x="4529" y="4942"/>
                      <a:pt x="4508" y="4943"/>
                    </a:cubicBezTo>
                    <a:cubicBezTo>
                      <a:pt x="4507" y="4930"/>
                      <a:pt x="4501" y="4924"/>
                      <a:pt x="4488" y="4923"/>
                    </a:cubicBezTo>
                    <a:cubicBezTo>
                      <a:pt x="4496" y="4943"/>
                      <a:pt x="4480" y="4945"/>
                      <a:pt x="4472" y="4959"/>
                    </a:cubicBezTo>
                    <a:cubicBezTo>
                      <a:pt x="4482" y="5002"/>
                      <a:pt x="4496" y="5037"/>
                      <a:pt x="4500" y="5071"/>
                    </a:cubicBezTo>
                    <a:cubicBezTo>
                      <a:pt x="4513" y="5071"/>
                      <a:pt x="4525" y="5073"/>
                      <a:pt x="4532" y="5079"/>
                    </a:cubicBezTo>
                    <a:cubicBezTo>
                      <a:pt x="4514" y="5116"/>
                      <a:pt x="4561" y="5146"/>
                      <a:pt x="4516" y="5171"/>
                    </a:cubicBezTo>
                    <a:cubicBezTo>
                      <a:pt x="4542" y="5179"/>
                      <a:pt x="4541" y="5200"/>
                      <a:pt x="4532" y="5227"/>
                    </a:cubicBezTo>
                    <a:cubicBezTo>
                      <a:pt x="4539" y="5255"/>
                      <a:pt x="4614" y="5296"/>
                      <a:pt x="4584" y="5311"/>
                    </a:cubicBezTo>
                    <a:cubicBezTo>
                      <a:pt x="4600" y="5319"/>
                      <a:pt x="4593" y="5328"/>
                      <a:pt x="4608" y="5339"/>
                    </a:cubicBezTo>
                    <a:cubicBezTo>
                      <a:pt x="4588" y="5348"/>
                      <a:pt x="4593" y="5358"/>
                      <a:pt x="4580" y="5367"/>
                    </a:cubicBezTo>
                    <a:cubicBezTo>
                      <a:pt x="4573" y="5366"/>
                      <a:pt x="4552" y="5349"/>
                      <a:pt x="4552" y="5367"/>
                    </a:cubicBezTo>
                    <a:cubicBezTo>
                      <a:pt x="4572" y="5376"/>
                      <a:pt x="4589" y="5373"/>
                      <a:pt x="4600" y="5379"/>
                    </a:cubicBezTo>
                    <a:cubicBezTo>
                      <a:pt x="4603" y="5390"/>
                      <a:pt x="4594" y="5389"/>
                      <a:pt x="4596" y="5399"/>
                    </a:cubicBezTo>
                    <a:cubicBezTo>
                      <a:pt x="4602" y="5404"/>
                      <a:pt x="4612" y="5404"/>
                      <a:pt x="4616" y="5411"/>
                    </a:cubicBezTo>
                    <a:cubicBezTo>
                      <a:pt x="4600" y="5455"/>
                      <a:pt x="4621" y="5504"/>
                      <a:pt x="4612" y="5543"/>
                    </a:cubicBezTo>
                    <a:cubicBezTo>
                      <a:pt x="4618" y="5552"/>
                      <a:pt x="4622" y="5538"/>
                      <a:pt x="4624" y="5547"/>
                    </a:cubicBezTo>
                    <a:cubicBezTo>
                      <a:pt x="4622" y="5569"/>
                      <a:pt x="4603" y="5574"/>
                      <a:pt x="4596" y="5591"/>
                    </a:cubicBezTo>
                    <a:cubicBezTo>
                      <a:pt x="4621" y="5600"/>
                      <a:pt x="4648" y="5609"/>
                      <a:pt x="4668" y="5623"/>
                    </a:cubicBezTo>
                    <a:cubicBezTo>
                      <a:pt x="4666" y="5631"/>
                      <a:pt x="4660" y="5636"/>
                      <a:pt x="4656" y="5643"/>
                    </a:cubicBezTo>
                    <a:cubicBezTo>
                      <a:pt x="4682" y="5640"/>
                      <a:pt x="4661" y="5683"/>
                      <a:pt x="4676" y="5663"/>
                    </a:cubicBezTo>
                    <a:close/>
                    <a:moveTo>
                      <a:pt x="2792" y="4955"/>
                    </a:moveTo>
                    <a:cubicBezTo>
                      <a:pt x="2776" y="4934"/>
                      <a:pt x="2732" y="4945"/>
                      <a:pt x="2720" y="4963"/>
                    </a:cubicBezTo>
                    <a:cubicBezTo>
                      <a:pt x="2731" y="4967"/>
                      <a:pt x="2713" y="4977"/>
                      <a:pt x="2724" y="4983"/>
                    </a:cubicBezTo>
                    <a:cubicBezTo>
                      <a:pt x="2703" y="4991"/>
                      <a:pt x="2691" y="5009"/>
                      <a:pt x="2676" y="5023"/>
                    </a:cubicBezTo>
                    <a:cubicBezTo>
                      <a:pt x="2716" y="5030"/>
                      <a:pt x="2744" y="5078"/>
                      <a:pt x="2704" y="5099"/>
                    </a:cubicBezTo>
                    <a:cubicBezTo>
                      <a:pt x="2721" y="5104"/>
                      <a:pt x="2713" y="5108"/>
                      <a:pt x="2708" y="5119"/>
                    </a:cubicBezTo>
                    <a:cubicBezTo>
                      <a:pt x="2716" y="5135"/>
                      <a:pt x="2735" y="5118"/>
                      <a:pt x="2740" y="5123"/>
                    </a:cubicBezTo>
                    <a:cubicBezTo>
                      <a:pt x="2715" y="5150"/>
                      <a:pt x="2714" y="5218"/>
                      <a:pt x="2764" y="5215"/>
                    </a:cubicBezTo>
                    <a:cubicBezTo>
                      <a:pt x="2773" y="5196"/>
                      <a:pt x="2774" y="5177"/>
                      <a:pt x="2760" y="5163"/>
                    </a:cubicBezTo>
                    <a:cubicBezTo>
                      <a:pt x="2760" y="5136"/>
                      <a:pt x="2805" y="5126"/>
                      <a:pt x="2812" y="5107"/>
                    </a:cubicBezTo>
                    <a:cubicBezTo>
                      <a:pt x="2818" y="5091"/>
                      <a:pt x="2803" y="5094"/>
                      <a:pt x="2820" y="5091"/>
                    </a:cubicBezTo>
                    <a:cubicBezTo>
                      <a:pt x="2798" y="5080"/>
                      <a:pt x="2799" y="5056"/>
                      <a:pt x="2812" y="5035"/>
                    </a:cubicBezTo>
                    <a:cubicBezTo>
                      <a:pt x="2803" y="5023"/>
                      <a:pt x="2793" y="5012"/>
                      <a:pt x="2792" y="4991"/>
                    </a:cubicBezTo>
                    <a:cubicBezTo>
                      <a:pt x="2825" y="5002"/>
                      <a:pt x="2828" y="4946"/>
                      <a:pt x="2808" y="4939"/>
                    </a:cubicBezTo>
                    <a:cubicBezTo>
                      <a:pt x="2810" y="4961"/>
                      <a:pt x="2795" y="4941"/>
                      <a:pt x="2792" y="4955"/>
                    </a:cubicBezTo>
                    <a:close/>
                    <a:moveTo>
                      <a:pt x="1896" y="4963"/>
                    </a:moveTo>
                    <a:cubicBezTo>
                      <a:pt x="1867" y="4993"/>
                      <a:pt x="1808" y="4993"/>
                      <a:pt x="1792" y="5035"/>
                    </a:cubicBezTo>
                    <a:cubicBezTo>
                      <a:pt x="1801" y="5034"/>
                      <a:pt x="1807" y="5036"/>
                      <a:pt x="1808" y="5043"/>
                    </a:cubicBezTo>
                    <a:cubicBezTo>
                      <a:pt x="1827" y="5036"/>
                      <a:pt x="1837" y="5018"/>
                      <a:pt x="1860" y="5015"/>
                    </a:cubicBezTo>
                    <a:cubicBezTo>
                      <a:pt x="1870" y="5017"/>
                      <a:pt x="1869" y="5030"/>
                      <a:pt x="1884" y="5027"/>
                    </a:cubicBezTo>
                    <a:cubicBezTo>
                      <a:pt x="1889" y="5006"/>
                      <a:pt x="1936" y="5033"/>
                      <a:pt x="1936" y="4999"/>
                    </a:cubicBezTo>
                    <a:cubicBezTo>
                      <a:pt x="1922" y="4988"/>
                      <a:pt x="1919" y="4965"/>
                      <a:pt x="1896" y="4963"/>
                    </a:cubicBezTo>
                    <a:close/>
                    <a:moveTo>
                      <a:pt x="2140" y="4967"/>
                    </a:moveTo>
                    <a:cubicBezTo>
                      <a:pt x="2142" y="4981"/>
                      <a:pt x="2150" y="4989"/>
                      <a:pt x="2156" y="4999"/>
                    </a:cubicBezTo>
                    <a:cubicBezTo>
                      <a:pt x="2139" y="5009"/>
                      <a:pt x="2141" y="5017"/>
                      <a:pt x="2132" y="5039"/>
                    </a:cubicBezTo>
                    <a:cubicBezTo>
                      <a:pt x="2140" y="5040"/>
                      <a:pt x="2143" y="5047"/>
                      <a:pt x="2148" y="5051"/>
                    </a:cubicBezTo>
                    <a:cubicBezTo>
                      <a:pt x="2166" y="5030"/>
                      <a:pt x="2194" y="5048"/>
                      <a:pt x="2212" y="5059"/>
                    </a:cubicBezTo>
                    <a:cubicBezTo>
                      <a:pt x="2218" y="5040"/>
                      <a:pt x="2253" y="5050"/>
                      <a:pt x="2272" y="5043"/>
                    </a:cubicBezTo>
                    <a:cubicBezTo>
                      <a:pt x="2276" y="5024"/>
                      <a:pt x="2265" y="5021"/>
                      <a:pt x="2256" y="5015"/>
                    </a:cubicBezTo>
                    <a:cubicBezTo>
                      <a:pt x="2249" y="5020"/>
                      <a:pt x="2246" y="5029"/>
                      <a:pt x="2232" y="5027"/>
                    </a:cubicBezTo>
                    <a:cubicBezTo>
                      <a:pt x="2237" y="4978"/>
                      <a:pt x="2174" y="4973"/>
                      <a:pt x="2140" y="4967"/>
                    </a:cubicBezTo>
                    <a:close/>
                    <a:moveTo>
                      <a:pt x="3064" y="4983"/>
                    </a:moveTo>
                    <a:cubicBezTo>
                      <a:pt x="3072" y="4983"/>
                      <a:pt x="3069" y="4994"/>
                      <a:pt x="3080" y="4991"/>
                    </a:cubicBezTo>
                    <a:cubicBezTo>
                      <a:pt x="3080" y="4986"/>
                      <a:pt x="3080" y="4980"/>
                      <a:pt x="3080" y="4975"/>
                    </a:cubicBezTo>
                    <a:cubicBezTo>
                      <a:pt x="3073" y="4976"/>
                      <a:pt x="3067" y="4978"/>
                      <a:pt x="3064" y="4983"/>
                    </a:cubicBezTo>
                    <a:close/>
                    <a:moveTo>
                      <a:pt x="5416" y="5027"/>
                    </a:moveTo>
                    <a:cubicBezTo>
                      <a:pt x="5413" y="5008"/>
                      <a:pt x="5420" y="4999"/>
                      <a:pt x="5424" y="4987"/>
                    </a:cubicBezTo>
                    <a:cubicBezTo>
                      <a:pt x="5407" y="4989"/>
                      <a:pt x="5406" y="4975"/>
                      <a:pt x="5388" y="4979"/>
                    </a:cubicBezTo>
                    <a:cubicBezTo>
                      <a:pt x="5380" y="5012"/>
                      <a:pt x="5395" y="5030"/>
                      <a:pt x="5416" y="5027"/>
                    </a:cubicBezTo>
                    <a:close/>
                    <a:moveTo>
                      <a:pt x="2016" y="5083"/>
                    </a:moveTo>
                    <a:cubicBezTo>
                      <a:pt x="2036" y="5089"/>
                      <a:pt x="2036" y="5114"/>
                      <a:pt x="2056" y="5119"/>
                    </a:cubicBezTo>
                    <a:cubicBezTo>
                      <a:pt x="2059" y="5134"/>
                      <a:pt x="2051" y="5138"/>
                      <a:pt x="2052" y="5151"/>
                    </a:cubicBezTo>
                    <a:cubicBezTo>
                      <a:pt x="2058" y="5151"/>
                      <a:pt x="2066" y="5150"/>
                      <a:pt x="2064" y="5159"/>
                    </a:cubicBezTo>
                    <a:cubicBezTo>
                      <a:pt x="2088" y="5157"/>
                      <a:pt x="2088" y="5132"/>
                      <a:pt x="2100" y="5119"/>
                    </a:cubicBezTo>
                    <a:cubicBezTo>
                      <a:pt x="2074" y="5081"/>
                      <a:pt x="2106" y="5008"/>
                      <a:pt x="2052" y="4999"/>
                    </a:cubicBezTo>
                    <a:cubicBezTo>
                      <a:pt x="2043" y="5003"/>
                      <a:pt x="2043" y="5016"/>
                      <a:pt x="2036" y="5023"/>
                    </a:cubicBezTo>
                    <a:cubicBezTo>
                      <a:pt x="2017" y="5025"/>
                      <a:pt x="2014" y="5011"/>
                      <a:pt x="2000" y="5007"/>
                    </a:cubicBezTo>
                    <a:cubicBezTo>
                      <a:pt x="1998" y="5013"/>
                      <a:pt x="1994" y="5017"/>
                      <a:pt x="1992" y="5023"/>
                    </a:cubicBezTo>
                    <a:cubicBezTo>
                      <a:pt x="2043" y="5014"/>
                      <a:pt x="2020" y="5055"/>
                      <a:pt x="2016" y="5083"/>
                    </a:cubicBezTo>
                    <a:close/>
                    <a:moveTo>
                      <a:pt x="5964" y="5075"/>
                    </a:moveTo>
                    <a:cubicBezTo>
                      <a:pt x="5981" y="5079"/>
                      <a:pt x="6001" y="5055"/>
                      <a:pt x="6016" y="5043"/>
                    </a:cubicBezTo>
                    <a:cubicBezTo>
                      <a:pt x="6003" y="5047"/>
                      <a:pt x="6003" y="5037"/>
                      <a:pt x="6004" y="5027"/>
                    </a:cubicBezTo>
                    <a:cubicBezTo>
                      <a:pt x="5997" y="5025"/>
                      <a:pt x="5990" y="5021"/>
                      <a:pt x="5984" y="5027"/>
                    </a:cubicBezTo>
                    <a:cubicBezTo>
                      <a:pt x="5985" y="5044"/>
                      <a:pt x="5970" y="5068"/>
                      <a:pt x="5964" y="5075"/>
                    </a:cubicBezTo>
                    <a:close/>
                    <a:moveTo>
                      <a:pt x="2876" y="5047"/>
                    </a:moveTo>
                    <a:cubicBezTo>
                      <a:pt x="2894" y="5046"/>
                      <a:pt x="2870" y="5066"/>
                      <a:pt x="2892" y="5063"/>
                    </a:cubicBezTo>
                    <a:cubicBezTo>
                      <a:pt x="2883" y="5048"/>
                      <a:pt x="2899" y="5047"/>
                      <a:pt x="2904" y="5035"/>
                    </a:cubicBezTo>
                    <a:cubicBezTo>
                      <a:pt x="2901" y="5034"/>
                      <a:pt x="2899" y="5032"/>
                      <a:pt x="2900" y="5027"/>
                    </a:cubicBezTo>
                    <a:cubicBezTo>
                      <a:pt x="2889" y="5031"/>
                      <a:pt x="2877" y="5034"/>
                      <a:pt x="2876" y="5047"/>
                    </a:cubicBezTo>
                    <a:close/>
                    <a:moveTo>
                      <a:pt x="3924" y="5043"/>
                    </a:moveTo>
                    <a:cubicBezTo>
                      <a:pt x="3933" y="5045"/>
                      <a:pt x="3937" y="5052"/>
                      <a:pt x="3944" y="5055"/>
                    </a:cubicBezTo>
                    <a:cubicBezTo>
                      <a:pt x="3934" y="5066"/>
                      <a:pt x="3938" y="5064"/>
                      <a:pt x="3948" y="5071"/>
                    </a:cubicBezTo>
                    <a:cubicBezTo>
                      <a:pt x="3924" y="5093"/>
                      <a:pt x="3943" y="5138"/>
                      <a:pt x="3956" y="5147"/>
                    </a:cubicBezTo>
                    <a:cubicBezTo>
                      <a:pt x="3949" y="5151"/>
                      <a:pt x="3949" y="5162"/>
                      <a:pt x="3936" y="5159"/>
                    </a:cubicBezTo>
                    <a:cubicBezTo>
                      <a:pt x="3934" y="5173"/>
                      <a:pt x="3946" y="5173"/>
                      <a:pt x="3952" y="5179"/>
                    </a:cubicBezTo>
                    <a:cubicBezTo>
                      <a:pt x="3938" y="5199"/>
                      <a:pt x="3962" y="5214"/>
                      <a:pt x="3948" y="5243"/>
                    </a:cubicBezTo>
                    <a:cubicBezTo>
                      <a:pt x="3966" y="5241"/>
                      <a:pt x="3968" y="5249"/>
                      <a:pt x="3980" y="5243"/>
                    </a:cubicBezTo>
                    <a:cubicBezTo>
                      <a:pt x="3976" y="5264"/>
                      <a:pt x="3991" y="5267"/>
                      <a:pt x="4000" y="5275"/>
                    </a:cubicBezTo>
                    <a:cubicBezTo>
                      <a:pt x="3977" y="5283"/>
                      <a:pt x="3988" y="5300"/>
                      <a:pt x="3956" y="5299"/>
                    </a:cubicBezTo>
                    <a:cubicBezTo>
                      <a:pt x="3984" y="5327"/>
                      <a:pt x="4039" y="5328"/>
                      <a:pt x="4040" y="5383"/>
                    </a:cubicBezTo>
                    <a:cubicBezTo>
                      <a:pt x="4027" y="5396"/>
                      <a:pt x="4024" y="5413"/>
                      <a:pt x="4024" y="5431"/>
                    </a:cubicBezTo>
                    <a:cubicBezTo>
                      <a:pt x="4045" y="5432"/>
                      <a:pt x="4077" y="5432"/>
                      <a:pt x="4068" y="5451"/>
                    </a:cubicBezTo>
                    <a:cubicBezTo>
                      <a:pt x="4092" y="5444"/>
                      <a:pt x="4100" y="5392"/>
                      <a:pt x="4080" y="5375"/>
                    </a:cubicBezTo>
                    <a:cubicBezTo>
                      <a:pt x="4098" y="5344"/>
                      <a:pt x="4098" y="5274"/>
                      <a:pt x="4076" y="5251"/>
                    </a:cubicBezTo>
                    <a:cubicBezTo>
                      <a:pt x="4096" y="5233"/>
                      <a:pt x="4082" y="5202"/>
                      <a:pt x="4072" y="5183"/>
                    </a:cubicBezTo>
                    <a:cubicBezTo>
                      <a:pt x="4080" y="5184"/>
                      <a:pt x="4081" y="5178"/>
                      <a:pt x="4088" y="5179"/>
                    </a:cubicBezTo>
                    <a:cubicBezTo>
                      <a:pt x="4071" y="5146"/>
                      <a:pt x="4038" y="5127"/>
                      <a:pt x="4032" y="5083"/>
                    </a:cubicBezTo>
                    <a:cubicBezTo>
                      <a:pt x="3987" y="5067"/>
                      <a:pt x="3973" y="5037"/>
                      <a:pt x="3928" y="5027"/>
                    </a:cubicBezTo>
                    <a:cubicBezTo>
                      <a:pt x="3929" y="5035"/>
                      <a:pt x="3923" y="5036"/>
                      <a:pt x="3924" y="5043"/>
                    </a:cubicBezTo>
                    <a:close/>
                    <a:moveTo>
                      <a:pt x="6052" y="5051"/>
                    </a:moveTo>
                    <a:cubicBezTo>
                      <a:pt x="6036" y="5051"/>
                      <a:pt x="6032" y="5024"/>
                      <a:pt x="6020" y="5043"/>
                    </a:cubicBezTo>
                    <a:cubicBezTo>
                      <a:pt x="6023" y="5044"/>
                      <a:pt x="6025" y="5046"/>
                      <a:pt x="6024" y="5051"/>
                    </a:cubicBezTo>
                    <a:cubicBezTo>
                      <a:pt x="6037" y="5045"/>
                      <a:pt x="6048" y="5061"/>
                      <a:pt x="6052" y="5051"/>
                    </a:cubicBezTo>
                    <a:close/>
                    <a:moveTo>
                      <a:pt x="5996" y="5119"/>
                    </a:moveTo>
                    <a:cubicBezTo>
                      <a:pt x="5995" y="5137"/>
                      <a:pt x="6001" y="5161"/>
                      <a:pt x="5984" y="5163"/>
                    </a:cubicBezTo>
                    <a:cubicBezTo>
                      <a:pt x="6007" y="5180"/>
                      <a:pt x="6036" y="5176"/>
                      <a:pt x="6056" y="5163"/>
                    </a:cubicBezTo>
                    <a:cubicBezTo>
                      <a:pt x="6072" y="5100"/>
                      <a:pt x="6025" y="5074"/>
                      <a:pt x="5996" y="5119"/>
                    </a:cubicBezTo>
                    <a:close/>
                    <a:moveTo>
                      <a:pt x="4112" y="5111"/>
                    </a:moveTo>
                    <a:cubicBezTo>
                      <a:pt x="4121" y="5120"/>
                      <a:pt x="4133" y="5112"/>
                      <a:pt x="4132" y="5099"/>
                    </a:cubicBezTo>
                    <a:cubicBezTo>
                      <a:pt x="4127" y="5099"/>
                      <a:pt x="4121" y="5099"/>
                      <a:pt x="4116" y="5099"/>
                    </a:cubicBezTo>
                    <a:cubicBezTo>
                      <a:pt x="4116" y="5105"/>
                      <a:pt x="4114" y="5108"/>
                      <a:pt x="4112" y="5111"/>
                    </a:cubicBezTo>
                    <a:close/>
                    <a:moveTo>
                      <a:pt x="5208" y="5107"/>
                    </a:moveTo>
                    <a:cubicBezTo>
                      <a:pt x="5207" y="5117"/>
                      <a:pt x="5214" y="5119"/>
                      <a:pt x="5216" y="5127"/>
                    </a:cubicBezTo>
                    <a:cubicBezTo>
                      <a:pt x="5227" y="5126"/>
                      <a:pt x="5233" y="5120"/>
                      <a:pt x="5232" y="5107"/>
                    </a:cubicBezTo>
                    <a:cubicBezTo>
                      <a:pt x="5218" y="5110"/>
                      <a:pt x="5215" y="5100"/>
                      <a:pt x="5208" y="5107"/>
                    </a:cubicBezTo>
                    <a:close/>
                    <a:moveTo>
                      <a:pt x="2244" y="5147"/>
                    </a:moveTo>
                    <a:cubicBezTo>
                      <a:pt x="2235" y="5146"/>
                      <a:pt x="2218" y="5134"/>
                      <a:pt x="2216" y="5139"/>
                    </a:cubicBezTo>
                    <a:cubicBezTo>
                      <a:pt x="2222" y="5149"/>
                      <a:pt x="2234" y="5163"/>
                      <a:pt x="2244" y="5147"/>
                    </a:cubicBezTo>
                    <a:close/>
                    <a:moveTo>
                      <a:pt x="5936" y="5163"/>
                    </a:moveTo>
                    <a:cubicBezTo>
                      <a:pt x="5954" y="5163"/>
                      <a:pt x="5947" y="5190"/>
                      <a:pt x="5972" y="5183"/>
                    </a:cubicBezTo>
                    <a:cubicBezTo>
                      <a:pt x="5979" y="5173"/>
                      <a:pt x="5970" y="5171"/>
                      <a:pt x="5976" y="5159"/>
                    </a:cubicBezTo>
                    <a:cubicBezTo>
                      <a:pt x="5968" y="5154"/>
                      <a:pt x="5953" y="5155"/>
                      <a:pt x="5944" y="5151"/>
                    </a:cubicBezTo>
                    <a:cubicBezTo>
                      <a:pt x="5945" y="5159"/>
                      <a:pt x="5939" y="5159"/>
                      <a:pt x="5936" y="5163"/>
                    </a:cubicBezTo>
                    <a:close/>
                    <a:moveTo>
                      <a:pt x="5456" y="5183"/>
                    </a:moveTo>
                    <a:cubicBezTo>
                      <a:pt x="5462" y="5177"/>
                      <a:pt x="5458" y="5164"/>
                      <a:pt x="5444" y="5167"/>
                    </a:cubicBezTo>
                    <a:cubicBezTo>
                      <a:pt x="5443" y="5177"/>
                      <a:pt x="5445" y="5184"/>
                      <a:pt x="5456" y="5183"/>
                    </a:cubicBezTo>
                    <a:close/>
                    <a:moveTo>
                      <a:pt x="3360" y="5207"/>
                    </a:moveTo>
                    <a:cubicBezTo>
                      <a:pt x="3370" y="5198"/>
                      <a:pt x="3363" y="5172"/>
                      <a:pt x="3348" y="5175"/>
                    </a:cubicBezTo>
                    <a:cubicBezTo>
                      <a:pt x="3344" y="5185"/>
                      <a:pt x="3345" y="5204"/>
                      <a:pt x="3360" y="5207"/>
                    </a:cubicBezTo>
                    <a:close/>
                    <a:moveTo>
                      <a:pt x="6212" y="5183"/>
                    </a:moveTo>
                    <a:cubicBezTo>
                      <a:pt x="6205" y="5179"/>
                      <a:pt x="6202" y="5172"/>
                      <a:pt x="6188" y="5175"/>
                    </a:cubicBezTo>
                    <a:cubicBezTo>
                      <a:pt x="6186" y="5188"/>
                      <a:pt x="6210" y="5197"/>
                      <a:pt x="6212" y="5183"/>
                    </a:cubicBezTo>
                    <a:close/>
                    <a:moveTo>
                      <a:pt x="5436" y="5239"/>
                    </a:moveTo>
                    <a:cubicBezTo>
                      <a:pt x="5455" y="5240"/>
                      <a:pt x="5463" y="5232"/>
                      <a:pt x="5472" y="5223"/>
                    </a:cubicBezTo>
                    <a:cubicBezTo>
                      <a:pt x="5464" y="5204"/>
                      <a:pt x="5461" y="5184"/>
                      <a:pt x="5440" y="5187"/>
                    </a:cubicBezTo>
                    <a:cubicBezTo>
                      <a:pt x="5432" y="5198"/>
                      <a:pt x="5438" y="5222"/>
                      <a:pt x="5436" y="5239"/>
                    </a:cubicBezTo>
                    <a:close/>
                    <a:moveTo>
                      <a:pt x="4176" y="5203"/>
                    </a:moveTo>
                    <a:cubicBezTo>
                      <a:pt x="4181" y="5217"/>
                      <a:pt x="4213" y="5221"/>
                      <a:pt x="4216" y="5203"/>
                    </a:cubicBezTo>
                    <a:cubicBezTo>
                      <a:pt x="4212" y="5199"/>
                      <a:pt x="4201" y="5202"/>
                      <a:pt x="4204" y="5191"/>
                    </a:cubicBezTo>
                    <a:cubicBezTo>
                      <a:pt x="4192" y="5192"/>
                      <a:pt x="4180" y="5193"/>
                      <a:pt x="4176" y="5203"/>
                    </a:cubicBezTo>
                    <a:close/>
                    <a:moveTo>
                      <a:pt x="5236" y="5199"/>
                    </a:moveTo>
                    <a:cubicBezTo>
                      <a:pt x="5247" y="5205"/>
                      <a:pt x="5219" y="5206"/>
                      <a:pt x="5228" y="5223"/>
                    </a:cubicBezTo>
                    <a:cubicBezTo>
                      <a:pt x="5179" y="5231"/>
                      <a:pt x="5200" y="5287"/>
                      <a:pt x="5176" y="5315"/>
                    </a:cubicBezTo>
                    <a:cubicBezTo>
                      <a:pt x="5199" y="5310"/>
                      <a:pt x="5205" y="5302"/>
                      <a:pt x="5236" y="5299"/>
                    </a:cubicBezTo>
                    <a:cubicBezTo>
                      <a:pt x="5238" y="5315"/>
                      <a:pt x="5249" y="5324"/>
                      <a:pt x="5256" y="5335"/>
                    </a:cubicBezTo>
                    <a:cubicBezTo>
                      <a:pt x="5265" y="5335"/>
                      <a:pt x="5275" y="5335"/>
                      <a:pt x="5284" y="5335"/>
                    </a:cubicBezTo>
                    <a:cubicBezTo>
                      <a:pt x="5285" y="5330"/>
                      <a:pt x="5283" y="5324"/>
                      <a:pt x="5288" y="5323"/>
                    </a:cubicBezTo>
                    <a:cubicBezTo>
                      <a:pt x="5292" y="5308"/>
                      <a:pt x="5273" y="5317"/>
                      <a:pt x="5276" y="5303"/>
                    </a:cubicBezTo>
                    <a:cubicBezTo>
                      <a:pt x="5290" y="5296"/>
                      <a:pt x="5298" y="5282"/>
                      <a:pt x="5316" y="5279"/>
                    </a:cubicBezTo>
                    <a:cubicBezTo>
                      <a:pt x="5304" y="5274"/>
                      <a:pt x="5331" y="5276"/>
                      <a:pt x="5324" y="5263"/>
                    </a:cubicBezTo>
                    <a:cubicBezTo>
                      <a:pt x="5304" y="5255"/>
                      <a:pt x="5286" y="5245"/>
                      <a:pt x="5292" y="5211"/>
                    </a:cubicBezTo>
                    <a:cubicBezTo>
                      <a:pt x="5269" y="5207"/>
                      <a:pt x="5260" y="5182"/>
                      <a:pt x="5236" y="5199"/>
                    </a:cubicBezTo>
                    <a:close/>
                    <a:moveTo>
                      <a:pt x="6136" y="5247"/>
                    </a:moveTo>
                    <a:cubicBezTo>
                      <a:pt x="6143" y="5247"/>
                      <a:pt x="6148" y="5246"/>
                      <a:pt x="6152" y="5243"/>
                    </a:cubicBezTo>
                    <a:cubicBezTo>
                      <a:pt x="6150" y="5234"/>
                      <a:pt x="6145" y="5229"/>
                      <a:pt x="6136" y="5227"/>
                    </a:cubicBezTo>
                    <a:cubicBezTo>
                      <a:pt x="6136" y="5234"/>
                      <a:pt x="6136" y="5240"/>
                      <a:pt x="6136" y="5247"/>
                    </a:cubicBezTo>
                    <a:close/>
                    <a:moveTo>
                      <a:pt x="2752" y="5287"/>
                    </a:moveTo>
                    <a:cubicBezTo>
                      <a:pt x="2778" y="5290"/>
                      <a:pt x="2776" y="5321"/>
                      <a:pt x="2796" y="5331"/>
                    </a:cubicBezTo>
                    <a:cubicBezTo>
                      <a:pt x="2795" y="5312"/>
                      <a:pt x="2802" y="5285"/>
                      <a:pt x="2784" y="5283"/>
                    </a:cubicBezTo>
                    <a:cubicBezTo>
                      <a:pt x="2801" y="5279"/>
                      <a:pt x="2804" y="5260"/>
                      <a:pt x="2824" y="5259"/>
                    </a:cubicBezTo>
                    <a:cubicBezTo>
                      <a:pt x="2824" y="5249"/>
                      <a:pt x="2818" y="5243"/>
                      <a:pt x="2808" y="5243"/>
                    </a:cubicBezTo>
                    <a:cubicBezTo>
                      <a:pt x="2799" y="5253"/>
                      <a:pt x="2780" y="5253"/>
                      <a:pt x="2776" y="5267"/>
                    </a:cubicBezTo>
                    <a:cubicBezTo>
                      <a:pt x="2766" y="5260"/>
                      <a:pt x="2769" y="5240"/>
                      <a:pt x="2752" y="5239"/>
                    </a:cubicBezTo>
                    <a:cubicBezTo>
                      <a:pt x="2752" y="5255"/>
                      <a:pt x="2752" y="5271"/>
                      <a:pt x="2752" y="5287"/>
                    </a:cubicBezTo>
                    <a:close/>
                    <a:moveTo>
                      <a:pt x="5432" y="5267"/>
                    </a:moveTo>
                    <a:cubicBezTo>
                      <a:pt x="5455" y="5322"/>
                      <a:pt x="5490" y="5364"/>
                      <a:pt x="5508" y="5423"/>
                    </a:cubicBezTo>
                    <a:cubicBezTo>
                      <a:pt x="5500" y="5428"/>
                      <a:pt x="5498" y="5440"/>
                      <a:pt x="5492" y="5447"/>
                    </a:cubicBezTo>
                    <a:cubicBezTo>
                      <a:pt x="5506" y="5462"/>
                      <a:pt x="5509" y="5476"/>
                      <a:pt x="5500" y="5495"/>
                    </a:cubicBezTo>
                    <a:cubicBezTo>
                      <a:pt x="5514" y="5507"/>
                      <a:pt x="5560" y="5496"/>
                      <a:pt x="5560" y="5531"/>
                    </a:cubicBezTo>
                    <a:cubicBezTo>
                      <a:pt x="5591" y="5533"/>
                      <a:pt x="5603" y="5515"/>
                      <a:pt x="5608" y="5487"/>
                    </a:cubicBezTo>
                    <a:cubicBezTo>
                      <a:pt x="5576" y="5435"/>
                      <a:pt x="5570" y="5357"/>
                      <a:pt x="5520" y="5323"/>
                    </a:cubicBezTo>
                    <a:cubicBezTo>
                      <a:pt x="5523" y="5289"/>
                      <a:pt x="5487" y="5291"/>
                      <a:pt x="5504" y="5263"/>
                    </a:cubicBezTo>
                    <a:cubicBezTo>
                      <a:pt x="5477" y="5262"/>
                      <a:pt x="5445" y="5238"/>
                      <a:pt x="5432" y="5267"/>
                    </a:cubicBezTo>
                    <a:close/>
                    <a:moveTo>
                      <a:pt x="3120" y="5347"/>
                    </a:moveTo>
                    <a:cubicBezTo>
                      <a:pt x="3132" y="5359"/>
                      <a:pt x="3154" y="5336"/>
                      <a:pt x="3156" y="5359"/>
                    </a:cubicBezTo>
                    <a:cubicBezTo>
                      <a:pt x="3172" y="5352"/>
                      <a:pt x="3179" y="5360"/>
                      <a:pt x="3196" y="5355"/>
                    </a:cubicBezTo>
                    <a:cubicBezTo>
                      <a:pt x="3181" y="5329"/>
                      <a:pt x="3134" y="5310"/>
                      <a:pt x="3120" y="5347"/>
                    </a:cubicBezTo>
                    <a:close/>
                    <a:moveTo>
                      <a:pt x="3512" y="5335"/>
                    </a:moveTo>
                    <a:cubicBezTo>
                      <a:pt x="3519" y="5339"/>
                      <a:pt x="3524" y="5345"/>
                      <a:pt x="3532" y="5347"/>
                    </a:cubicBezTo>
                    <a:cubicBezTo>
                      <a:pt x="3536" y="5342"/>
                      <a:pt x="3536" y="5332"/>
                      <a:pt x="3540" y="5327"/>
                    </a:cubicBezTo>
                    <a:cubicBezTo>
                      <a:pt x="3531" y="5318"/>
                      <a:pt x="3514" y="5324"/>
                      <a:pt x="3512" y="5335"/>
                    </a:cubicBezTo>
                    <a:close/>
                    <a:moveTo>
                      <a:pt x="5260" y="5395"/>
                    </a:moveTo>
                    <a:cubicBezTo>
                      <a:pt x="5273" y="5396"/>
                      <a:pt x="5273" y="5384"/>
                      <a:pt x="5288" y="5387"/>
                    </a:cubicBezTo>
                    <a:cubicBezTo>
                      <a:pt x="5285" y="5400"/>
                      <a:pt x="5294" y="5399"/>
                      <a:pt x="5296" y="5407"/>
                    </a:cubicBezTo>
                    <a:cubicBezTo>
                      <a:pt x="5307" y="5407"/>
                      <a:pt x="5317" y="5407"/>
                      <a:pt x="5328" y="5407"/>
                    </a:cubicBezTo>
                    <a:cubicBezTo>
                      <a:pt x="5326" y="5392"/>
                      <a:pt x="5335" y="5387"/>
                      <a:pt x="5332" y="5371"/>
                    </a:cubicBezTo>
                    <a:cubicBezTo>
                      <a:pt x="5316" y="5377"/>
                      <a:pt x="5319" y="5362"/>
                      <a:pt x="5308" y="5363"/>
                    </a:cubicBezTo>
                    <a:cubicBezTo>
                      <a:pt x="5298" y="5380"/>
                      <a:pt x="5271" y="5379"/>
                      <a:pt x="5260" y="5395"/>
                    </a:cubicBezTo>
                    <a:close/>
                    <a:moveTo>
                      <a:pt x="3552" y="5451"/>
                    </a:moveTo>
                    <a:cubicBezTo>
                      <a:pt x="3569" y="5461"/>
                      <a:pt x="3581" y="5457"/>
                      <a:pt x="3596" y="5447"/>
                    </a:cubicBezTo>
                    <a:cubicBezTo>
                      <a:pt x="3573" y="5427"/>
                      <a:pt x="3606" y="5397"/>
                      <a:pt x="3584" y="5375"/>
                    </a:cubicBezTo>
                    <a:cubicBezTo>
                      <a:pt x="3569" y="5403"/>
                      <a:pt x="3557" y="5419"/>
                      <a:pt x="3552" y="5451"/>
                    </a:cubicBezTo>
                    <a:close/>
                    <a:moveTo>
                      <a:pt x="5104" y="5411"/>
                    </a:moveTo>
                    <a:cubicBezTo>
                      <a:pt x="5108" y="5410"/>
                      <a:pt x="5120" y="5411"/>
                      <a:pt x="5124" y="5419"/>
                    </a:cubicBezTo>
                    <a:cubicBezTo>
                      <a:pt x="5123" y="5465"/>
                      <a:pt x="5141" y="5487"/>
                      <a:pt x="5132" y="5523"/>
                    </a:cubicBezTo>
                    <a:cubicBezTo>
                      <a:pt x="5164" y="5528"/>
                      <a:pt x="5164" y="5555"/>
                      <a:pt x="5208" y="5555"/>
                    </a:cubicBezTo>
                    <a:cubicBezTo>
                      <a:pt x="5217" y="5542"/>
                      <a:pt x="5223" y="5525"/>
                      <a:pt x="5232" y="5511"/>
                    </a:cubicBezTo>
                    <a:cubicBezTo>
                      <a:pt x="5210" y="5501"/>
                      <a:pt x="5204" y="5475"/>
                      <a:pt x="5204" y="5443"/>
                    </a:cubicBezTo>
                    <a:cubicBezTo>
                      <a:pt x="5193" y="5438"/>
                      <a:pt x="5180" y="5451"/>
                      <a:pt x="5180" y="5443"/>
                    </a:cubicBezTo>
                    <a:cubicBezTo>
                      <a:pt x="5178" y="5413"/>
                      <a:pt x="5163" y="5402"/>
                      <a:pt x="5140" y="5403"/>
                    </a:cubicBezTo>
                    <a:cubicBezTo>
                      <a:pt x="5143" y="5392"/>
                      <a:pt x="5134" y="5393"/>
                      <a:pt x="5136" y="5383"/>
                    </a:cubicBezTo>
                    <a:cubicBezTo>
                      <a:pt x="5122" y="5384"/>
                      <a:pt x="5117" y="5376"/>
                      <a:pt x="5104" y="5375"/>
                    </a:cubicBezTo>
                    <a:cubicBezTo>
                      <a:pt x="5093" y="5382"/>
                      <a:pt x="5094" y="5403"/>
                      <a:pt x="5104" y="5411"/>
                    </a:cubicBezTo>
                    <a:close/>
                    <a:moveTo>
                      <a:pt x="2752" y="5483"/>
                    </a:moveTo>
                    <a:cubicBezTo>
                      <a:pt x="2773" y="5475"/>
                      <a:pt x="2806" y="5478"/>
                      <a:pt x="2820" y="5463"/>
                    </a:cubicBezTo>
                    <a:cubicBezTo>
                      <a:pt x="2809" y="5447"/>
                      <a:pt x="2801" y="5429"/>
                      <a:pt x="2776" y="5427"/>
                    </a:cubicBezTo>
                    <a:cubicBezTo>
                      <a:pt x="2766" y="5452"/>
                      <a:pt x="2769" y="5467"/>
                      <a:pt x="2752" y="5483"/>
                    </a:cubicBezTo>
                    <a:close/>
                    <a:moveTo>
                      <a:pt x="5464" y="5615"/>
                    </a:moveTo>
                    <a:cubicBezTo>
                      <a:pt x="5469" y="5606"/>
                      <a:pt x="5447" y="5589"/>
                      <a:pt x="5424" y="5595"/>
                    </a:cubicBezTo>
                    <a:cubicBezTo>
                      <a:pt x="5410" y="5565"/>
                      <a:pt x="5407" y="5524"/>
                      <a:pt x="5384" y="5503"/>
                    </a:cubicBezTo>
                    <a:cubicBezTo>
                      <a:pt x="5397" y="5498"/>
                      <a:pt x="5385" y="5477"/>
                      <a:pt x="5380" y="5467"/>
                    </a:cubicBezTo>
                    <a:cubicBezTo>
                      <a:pt x="5345" y="5470"/>
                      <a:pt x="5356" y="5450"/>
                      <a:pt x="5340" y="5439"/>
                    </a:cubicBezTo>
                    <a:cubicBezTo>
                      <a:pt x="5327" y="5448"/>
                      <a:pt x="5311" y="5455"/>
                      <a:pt x="5304" y="5471"/>
                    </a:cubicBezTo>
                    <a:cubicBezTo>
                      <a:pt x="5353" y="5515"/>
                      <a:pt x="5338" y="5602"/>
                      <a:pt x="5388" y="5639"/>
                    </a:cubicBezTo>
                    <a:cubicBezTo>
                      <a:pt x="5387" y="5647"/>
                      <a:pt x="5393" y="5648"/>
                      <a:pt x="5392" y="5655"/>
                    </a:cubicBezTo>
                    <a:cubicBezTo>
                      <a:pt x="5427" y="5641"/>
                      <a:pt x="5468" y="5636"/>
                      <a:pt x="5492" y="5651"/>
                    </a:cubicBezTo>
                    <a:cubicBezTo>
                      <a:pt x="5492" y="5629"/>
                      <a:pt x="5475" y="5614"/>
                      <a:pt x="5464" y="5615"/>
                    </a:cubicBezTo>
                    <a:close/>
                    <a:moveTo>
                      <a:pt x="3056" y="5507"/>
                    </a:moveTo>
                    <a:cubicBezTo>
                      <a:pt x="3074" y="5509"/>
                      <a:pt x="3081" y="5500"/>
                      <a:pt x="3084" y="5487"/>
                    </a:cubicBezTo>
                    <a:cubicBezTo>
                      <a:pt x="3071" y="5489"/>
                      <a:pt x="3065" y="5484"/>
                      <a:pt x="3056" y="5483"/>
                    </a:cubicBezTo>
                    <a:cubicBezTo>
                      <a:pt x="3058" y="5496"/>
                      <a:pt x="3047" y="5499"/>
                      <a:pt x="3056" y="5507"/>
                    </a:cubicBezTo>
                    <a:close/>
                    <a:moveTo>
                      <a:pt x="3036" y="5519"/>
                    </a:moveTo>
                    <a:cubicBezTo>
                      <a:pt x="3037" y="5514"/>
                      <a:pt x="3042" y="5515"/>
                      <a:pt x="3048" y="5515"/>
                    </a:cubicBezTo>
                    <a:cubicBezTo>
                      <a:pt x="3050" y="5505"/>
                      <a:pt x="3041" y="5506"/>
                      <a:pt x="3044" y="5495"/>
                    </a:cubicBezTo>
                    <a:cubicBezTo>
                      <a:pt x="3040" y="5495"/>
                      <a:pt x="3036" y="5495"/>
                      <a:pt x="3032" y="5495"/>
                    </a:cubicBezTo>
                    <a:cubicBezTo>
                      <a:pt x="3032" y="5509"/>
                      <a:pt x="3025" y="5512"/>
                      <a:pt x="3036" y="5519"/>
                    </a:cubicBezTo>
                    <a:close/>
                    <a:moveTo>
                      <a:pt x="3556" y="5507"/>
                    </a:moveTo>
                    <a:cubicBezTo>
                      <a:pt x="3563" y="5521"/>
                      <a:pt x="3550" y="5531"/>
                      <a:pt x="3560" y="5543"/>
                    </a:cubicBezTo>
                    <a:cubicBezTo>
                      <a:pt x="3560" y="5531"/>
                      <a:pt x="3580" y="5539"/>
                      <a:pt x="3580" y="5527"/>
                    </a:cubicBezTo>
                    <a:cubicBezTo>
                      <a:pt x="3571" y="5523"/>
                      <a:pt x="3580" y="5500"/>
                      <a:pt x="3564" y="5503"/>
                    </a:cubicBezTo>
                    <a:cubicBezTo>
                      <a:pt x="3563" y="5506"/>
                      <a:pt x="3561" y="5508"/>
                      <a:pt x="3556" y="5507"/>
                    </a:cubicBezTo>
                    <a:close/>
                    <a:moveTo>
                      <a:pt x="3052" y="5543"/>
                    </a:moveTo>
                    <a:cubicBezTo>
                      <a:pt x="3067" y="5542"/>
                      <a:pt x="3075" y="5534"/>
                      <a:pt x="3072" y="5515"/>
                    </a:cubicBezTo>
                    <a:cubicBezTo>
                      <a:pt x="3054" y="5513"/>
                      <a:pt x="3050" y="5525"/>
                      <a:pt x="3052" y="5543"/>
                    </a:cubicBezTo>
                    <a:close/>
                    <a:moveTo>
                      <a:pt x="5720" y="5519"/>
                    </a:moveTo>
                    <a:cubicBezTo>
                      <a:pt x="5719" y="5535"/>
                      <a:pt x="5751" y="5526"/>
                      <a:pt x="5752" y="5519"/>
                    </a:cubicBezTo>
                    <a:cubicBezTo>
                      <a:pt x="5741" y="5514"/>
                      <a:pt x="5731" y="5514"/>
                      <a:pt x="5720" y="5519"/>
                    </a:cubicBezTo>
                    <a:close/>
                    <a:moveTo>
                      <a:pt x="5172" y="5599"/>
                    </a:moveTo>
                    <a:cubicBezTo>
                      <a:pt x="5178" y="5599"/>
                      <a:pt x="5181" y="5597"/>
                      <a:pt x="5184" y="5595"/>
                    </a:cubicBezTo>
                    <a:cubicBezTo>
                      <a:pt x="5180" y="5615"/>
                      <a:pt x="5201" y="5610"/>
                      <a:pt x="5200" y="5627"/>
                    </a:cubicBezTo>
                    <a:cubicBezTo>
                      <a:pt x="5174" y="5658"/>
                      <a:pt x="5219" y="5699"/>
                      <a:pt x="5200" y="5743"/>
                    </a:cubicBezTo>
                    <a:cubicBezTo>
                      <a:pt x="5231" y="5776"/>
                      <a:pt x="5215" y="5877"/>
                      <a:pt x="5276" y="5851"/>
                    </a:cubicBezTo>
                    <a:cubicBezTo>
                      <a:pt x="5254" y="5807"/>
                      <a:pt x="5266" y="5759"/>
                      <a:pt x="5272" y="5723"/>
                    </a:cubicBezTo>
                    <a:cubicBezTo>
                      <a:pt x="5245" y="5669"/>
                      <a:pt x="5227" y="5624"/>
                      <a:pt x="5200" y="5567"/>
                    </a:cubicBezTo>
                    <a:cubicBezTo>
                      <a:pt x="5187" y="5569"/>
                      <a:pt x="5186" y="5560"/>
                      <a:pt x="5172" y="5563"/>
                    </a:cubicBezTo>
                    <a:cubicBezTo>
                      <a:pt x="5165" y="5576"/>
                      <a:pt x="5170" y="5585"/>
                      <a:pt x="5172" y="5599"/>
                    </a:cubicBezTo>
                    <a:close/>
                    <a:moveTo>
                      <a:pt x="4924" y="5583"/>
                    </a:moveTo>
                    <a:cubicBezTo>
                      <a:pt x="4926" y="5606"/>
                      <a:pt x="4930" y="5628"/>
                      <a:pt x="4944" y="5639"/>
                    </a:cubicBezTo>
                    <a:cubicBezTo>
                      <a:pt x="4959" y="5643"/>
                      <a:pt x="4953" y="5619"/>
                      <a:pt x="4964" y="5631"/>
                    </a:cubicBezTo>
                    <a:cubicBezTo>
                      <a:pt x="4963" y="5613"/>
                      <a:pt x="4968" y="5601"/>
                      <a:pt x="4976" y="5583"/>
                    </a:cubicBezTo>
                    <a:cubicBezTo>
                      <a:pt x="4958" y="5582"/>
                      <a:pt x="4940" y="5575"/>
                      <a:pt x="4924" y="5583"/>
                    </a:cubicBezTo>
                    <a:close/>
                    <a:moveTo>
                      <a:pt x="4956" y="5655"/>
                    </a:moveTo>
                    <a:cubicBezTo>
                      <a:pt x="4965" y="5656"/>
                      <a:pt x="4965" y="5667"/>
                      <a:pt x="4972" y="5671"/>
                    </a:cubicBezTo>
                    <a:cubicBezTo>
                      <a:pt x="4972" y="5657"/>
                      <a:pt x="4992" y="5662"/>
                      <a:pt x="4992" y="5647"/>
                    </a:cubicBezTo>
                    <a:cubicBezTo>
                      <a:pt x="4977" y="5636"/>
                      <a:pt x="4968" y="5644"/>
                      <a:pt x="4956" y="5655"/>
                    </a:cubicBezTo>
                    <a:close/>
                    <a:moveTo>
                      <a:pt x="5328" y="5755"/>
                    </a:moveTo>
                    <a:cubicBezTo>
                      <a:pt x="5331" y="5764"/>
                      <a:pt x="5343" y="5764"/>
                      <a:pt x="5356" y="5763"/>
                    </a:cubicBezTo>
                    <a:cubicBezTo>
                      <a:pt x="5359" y="5743"/>
                      <a:pt x="5352" y="5732"/>
                      <a:pt x="5340" y="5727"/>
                    </a:cubicBezTo>
                    <a:cubicBezTo>
                      <a:pt x="5339" y="5740"/>
                      <a:pt x="5324" y="5738"/>
                      <a:pt x="5328" y="5755"/>
                    </a:cubicBezTo>
                    <a:close/>
                    <a:moveTo>
                      <a:pt x="4996" y="5779"/>
                    </a:moveTo>
                    <a:cubicBezTo>
                      <a:pt x="5018" y="5783"/>
                      <a:pt x="5020" y="5809"/>
                      <a:pt x="5040" y="5815"/>
                    </a:cubicBezTo>
                    <a:cubicBezTo>
                      <a:pt x="5050" y="5799"/>
                      <a:pt x="5033" y="5774"/>
                      <a:pt x="5028" y="5751"/>
                    </a:cubicBezTo>
                    <a:cubicBezTo>
                      <a:pt x="5018" y="5752"/>
                      <a:pt x="5009" y="5752"/>
                      <a:pt x="5004" y="5747"/>
                    </a:cubicBezTo>
                    <a:cubicBezTo>
                      <a:pt x="4997" y="5753"/>
                      <a:pt x="4994" y="5764"/>
                      <a:pt x="4996" y="5779"/>
                    </a:cubicBezTo>
                    <a:close/>
                    <a:moveTo>
                      <a:pt x="5048" y="5843"/>
                    </a:moveTo>
                    <a:cubicBezTo>
                      <a:pt x="5076" y="5845"/>
                      <a:pt x="5065" y="5877"/>
                      <a:pt x="5064" y="5891"/>
                    </a:cubicBezTo>
                    <a:cubicBezTo>
                      <a:pt x="5095" y="5901"/>
                      <a:pt x="5091" y="5928"/>
                      <a:pt x="5104" y="5951"/>
                    </a:cubicBezTo>
                    <a:cubicBezTo>
                      <a:pt x="5119" y="5948"/>
                      <a:pt x="5123" y="5956"/>
                      <a:pt x="5136" y="5955"/>
                    </a:cubicBezTo>
                    <a:cubicBezTo>
                      <a:pt x="5150" y="5947"/>
                      <a:pt x="5157" y="5931"/>
                      <a:pt x="5176" y="5927"/>
                    </a:cubicBezTo>
                    <a:cubicBezTo>
                      <a:pt x="5176" y="5918"/>
                      <a:pt x="5169" y="5915"/>
                      <a:pt x="5172" y="5903"/>
                    </a:cubicBezTo>
                    <a:cubicBezTo>
                      <a:pt x="5162" y="5901"/>
                      <a:pt x="5154" y="5897"/>
                      <a:pt x="5140" y="5899"/>
                    </a:cubicBezTo>
                    <a:cubicBezTo>
                      <a:pt x="5134" y="5884"/>
                      <a:pt x="5129" y="5878"/>
                      <a:pt x="5128" y="5867"/>
                    </a:cubicBezTo>
                    <a:cubicBezTo>
                      <a:pt x="5113" y="5875"/>
                      <a:pt x="5111" y="5858"/>
                      <a:pt x="5088" y="5863"/>
                    </a:cubicBezTo>
                    <a:cubicBezTo>
                      <a:pt x="5084" y="5838"/>
                      <a:pt x="5083" y="5842"/>
                      <a:pt x="5084" y="5811"/>
                    </a:cubicBezTo>
                    <a:cubicBezTo>
                      <a:pt x="5063" y="5815"/>
                      <a:pt x="5083" y="5794"/>
                      <a:pt x="5060" y="5795"/>
                    </a:cubicBezTo>
                    <a:cubicBezTo>
                      <a:pt x="5057" y="5805"/>
                      <a:pt x="5052" y="5824"/>
                      <a:pt x="5048" y="5843"/>
                    </a:cubicBezTo>
                    <a:close/>
                    <a:moveTo>
                      <a:pt x="5256" y="5899"/>
                    </a:moveTo>
                    <a:cubicBezTo>
                      <a:pt x="5247" y="5910"/>
                      <a:pt x="5267" y="5918"/>
                      <a:pt x="5276" y="5923"/>
                    </a:cubicBezTo>
                    <a:cubicBezTo>
                      <a:pt x="5277" y="5914"/>
                      <a:pt x="5290" y="5916"/>
                      <a:pt x="5288" y="5903"/>
                    </a:cubicBezTo>
                    <a:cubicBezTo>
                      <a:pt x="5276" y="5902"/>
                      <a:pt x="5263" y="5892"/>
                      <a:pt x="5256" y="5899"/>
                    </a:cubicBezTo>
                    <a:close/>
                    <a:moveTo>
                      <a:pt x="5156" y="5991"/>
                    </a:moveTo>
                    <a:cubicBezTo>
                      <a:pt x="5170" y="5980"/>
                      <a:pt x="5179" y="6027"/>
                      <a:pt x="5196" y="5999"/>
                    </a:cubicBezTo>
                    <a:cubicBezTo>
                      <a:pt x="5176" y="5992"/>
                      <a:pt x="5171" y="5971"/>
                      <a:pt x="5148" y="5967"/>
                    </a:cubicBezTo>
                    <a:cubicBezTo>
                      <a:pt x="5146" y="5980"/>
                      <a:pt x="5154" y="5983"/>
                      <a:pt x="5156" y="5991"/>
                    </a:cubicBezTo>
                    <a:close/>
                    <a:moveTo>
                      <a:pt x="5668" y="5995"/>
                    </a:moveTo>
                    <a:cubicBezTo>
                      <a:pt x="5669" y="5984"/>
                      <a:pt x="5662" y="5982"/>
                      <a:pt x="5652" y="5983"/>
                    </a:cubicBezTo>
                    <a:cubicBezTo>
                      <a:pt x="5652" y="5994"/>
                      <a:pt x="5661" y="6002"/>
                      <a:pt x="5668" y="5995"/>
                    </a:cubicBezTo>
                    <a:close/>
                    <a:moveTo>
                      <a:pt x="932" y="2151"/>
                    </a:moveTo>
                    <a:cubicBezTo>
                      <a:pt x="909" y="2138"/>
                      <a:pt x="894" y="2124"/>
                      <a:pt x="880" y="2155"/>
                    </a:cubicBezTo>
                    <a:cubicBezTo>
                      <a:pt x="895" y="2167"/>
                      <a:pt x="909" y="2152"/>
                      <a:pt x="924" y="2151"/>
                    </a:cubicBezTo>
                    <a:cubicBezTo>
                      <a:pt x="924" y="2155"/>
                      <a:pt x="931" y="2156"/>
                      <a:pt x="932" y="215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2" name="Freeform 952"/>
              <p:cNvSpPr>
                <a:spLocks noEditPoints="1"/>
              </p:cNvSpPr>
              <p:nvPr/>
            </p:nvSpPr>
            <p:spPr bwMode="auto">
              <a:xfrm>
                <a:off x="5777" y="-4331"/>
                <a:ext cx="813" cy="794"/>
              </a:xfrm>
              <a:custGeom>
                <a:avLst/>
                <a:gdLst>
                  <a:gd name="T0" fmla="*/ 208 w 344"/>
                  <a:gd name="T1" fmla="*/ 52 h 336"/>
                  <a:gd name="T2" fmla="*/ 224 w 344"/>
                  <a:gd name="T3" fmla="*/ 64 h 336"/>
                  <a:gd name="T4" fmla="*/ 244 w 344"/>
                  <a:gd name="T5" fmla="*/ 40 h 336"/>
                  <a:gd name="T6" fmla="*/ 268 w 344"/>
                  <a:gd name="T7" fmla="*/ 40 h 336"/>
                  <a:gd name="T8" fmla="*/ 280 w 344"/>
                  <a:gd name="T9" fmla="*/ 68 h 336"/>
                  <a:gd name="T10" fmla="*/ 304 w 344"/>
                  <a:gd name="T11" fmla="*/ 32 h 336"/>
                  <a:gd name="T12" fmla="*/ 272 w 344"/>
                  <a:gd name="T13" fmla="*/ 24 h 336"/>
                  <a:gd name="T14" fmla="*/ 336 w 344"/>
                  <a:gd name="T15" fmla="*/ 16 h 336"/>
                  <a:gd name="T16" fmla="*/ 344 w 344"/>
                  <a:gd name="T17" fmla="*/ 60 h 336"/>
                  <a:gd name="T18" fmla="*/ 336 w 344"/>
                  <a:gd name="T19" fmla="*/ 92 h 336"/>
                  <a:gd name="T20" fmla="*/ 304 w 344"/>
                  <a:gd name="T21" fmla="*/ 128 h 336"/>
                  <a:gd name="T22" fmla="*/ 248 w 344"/>
                  <a:gd name="T23" fmla="*/ 104 h 336"/>
                  <a:gd name="T24" fmla="*/ 248 w 344"/>
                  <a:gd name="T25" fmla="*/ 188 h 336"/>
                  <a:gd name="T26" fmla="*/ 180 w 344"/>
                  <a:gd name="T27" fmla="*/ 260 h 336"/>
                  <a:gd name="T28" fmla="*/ 172 w 344"/>
                  <a:gd name="T29" fmla="*/ 240 h 336"/>
                  <a:gd name="T30" fmla="*/ 108 w 344"/>
                  <a:gd name="T31" fmla="*/ 268 h 336"/>
                  <a:gd name="T32" fmla="*/ 72 w 344"/>
                  <a:gd name="T33" fmla="*/ 260 h 336"/>
                  <a:gd name="T34" fmla="*/ 60 w 344"/>
                  <a:gd name="T35" fmla="*/ 276 h 336"/>
                  <a:gd name="T36" fmla="*/ 84 w 344"/>
                  <a:gd name="T37" fmla="*/ 272 h 336"/>
                  <a:gd name="T38" fmla="*/ 32 w 344"/>
                  <a:gd name="T39" fmla="*/ 296 h 336"/>
                  <a:gd name="T40" fmla="*/ 20 w 344"/>
                  <a:gd name="T41" fmla="*/ 336 h 336"/>
                  <a:gd name="T42" fmla="*/ 0 w 344"/>
                  <a:gd name="T43" fmla="*/ 308 h 336"/>
                  <a:gd name="T44" fmla="*/ 8 w 344"/>
                  <a:gd name="T45" fmla="*/ 260 h 336"/>
                  <a:gd name="T46" fmla="*/ 48 w 344"/>
                  <a:gd name="T47" fmla="*/ 272 h 336"/>
                  <a:gd name="T48" fmla="*/ 24 w 344"/>
                  <a:gd name="T49" fmla="*/ 216 h 336"/>
                  <a:gd name="T50" fmla="*/ 44 w 344"/>
                  <a:gd name="T51" fmla="*/ 196 h 336"/>
                  <a:gd name="T52" fmla="*/ 28 w 344"/>
                  <a:gd name="T53" fmla="*/ 204 h 336"/>
                  <a:gd name="T54" fmla="*/ 68 w 344"/>
                  <a:gd name="T55" fmla="*/ 152 h 336"/>
                  <a:gd name="T56" fmla="*/ 84 w 344"/>
                  <a:gd name="T57" fmla="*/ 132 h 336"/>
                  <a:gd name="T58" fmla="*/ 108 w 344"/>
                  <a:gd name="T59" fmla="*/ 108 h 336"/>
                  <a:gd name="T60" fmla="*/ 128 w 344"/>
                  <a:gd name="T61" fmla="*/ 92 h 336"/>
                  <a:gd name="T62" fmla="*/ 140 w 344"/>
                  <a:gd name="T63" fmla="*/ 100 h 336"/>
                  <a:gd name="T64" fmla="*/ 160 w 344"/>
                  <a:gd name="T65" fmla="*/ 64 h 336"/>
                  <a:gd name="T66" fmla="*/ 184 w 344"/>
                  <a:gd name="T67" fmla="*/ 84 h 336"/>
                  <a:gd name="T68" fmla="*/ 208 w 344"/>
                  <a:gd name="T69" fmla="*/ 52 h 336"/>
                  <a:gd name="T70" fmla="*/ 196 w 344"/>
                  <a:gd name="T71" fmla="*/ 76 h 336"/>
                  <a:gd name="T72" fmla="*/ 208 w 344"/>
                  <a:gd name="T73" fmla="*/ 96 h 336"/>
                  <a:gd name="T74" fmla="*/ 216 w 344"/>
                  <a:gd name="T75" fmla="*/ 84 h 336"/>
                  <a:gd name="T76" fmla="*/ 196 w 344"/>
                  <a:gd name="T77" fmla="*/ 76 h 336"/>
                  <a:gd name="T78" fmla="*/ 136 w 344"/>
                  <a:gd name="T79" fmla="*/ 152 h 336"/>
                  <a:gd name="T80" fmla="*/ 144 w 344"/>
                  <a:gd name="T81" fmla="*/ 140 h 336"/>
                  <a:gd name="T82" fmla="*/ 124 w 344"/>
                  <a:gd name="T83" fmla="*/ 136 h 336"/>
                  <a:gd name="T84" fmla="*/ 136 w 344"/>
                  <a:gd name="T85" fmla="*/ 152 h 336"/>
                  <a:gd name="T86" fmla="*/ 48 w 344"/>
                  <a:gd name="T87" fmla="*/ 216 h 336"/>
                  <a:gd name="T88" fmla="*/ 96 w 344"/>
                  <a:gd name="T89" fmla="*/ 240 h 336"/>
                  <a:gd name="T90" fmla="*/ 48 w 344"/>
                  <a:gd name="T91" fmla="*/ 200 h 336"/>
                  <a:gd name="T92" fmla="*/ 48 w 344"/>
                  <a:gd name="T93" fmla="*/ 21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44" h="336">
                    <a:moveTo>
                      <a:pt x="208" y="52"/>
                    </a:moveTo>
                    <a:cubicBezTo>
                      <a:pt x="213" y="56"/>
                      <a:pt x="223" y="56"/>
                      <a:pt x="224" y="64"/>
                    </a:cubicBezTo>
                    <a:cubicBezTo>
                      <a:pt x="226" y="43"/>
                      <a:pt x="244" y="60"/>
                      <a:pt x="244" y="40"/>
                    </a:cubicBezTo>
                    <a:cubicBezTo>
                      <a:pt x="252" y="40"/>
                      <a:pt x="260" y="40"/>
                      <a:pt x="268" y="40"/>
                    </a:cubicBezTo>
                    <a:cubicBezTo>
                      <a:pt x="269" y="56"/>
                      <a:pt x="278" y="48"/>
                      <a:pt x="280" y="68"/>
                    </a:cubicBezTo>
                    <a:cubicBezTo>
                      <a:pt x="295" y="60"/>
                      <a:pt x="286" y="27"/>
                      <a:pt x="304" y="32"/>
                    </a:cubicBezTo>
                    <a:cubicBezTo>
                      <a:pt x="303" y="20"/>
                      <a:pt x="284" y="25"/>
                      <a:pt x="272" y="24"/>
                    </a:cubicBezTo>
                    <a:cubicBezTo>
                      <a:pt x="295" y="8"/>
                      <a:pt x="317" y="0"/>
                      <a:pt x="336" y="16"/>
                    </a:cubicBezTo>
                    <a:cubicBezTo>
                      <a:pt x="321" y="31"/>
                      <a:pt x="337" y="45"/>
                      <a:pt x="344" y="60"/>
                    </a:cubicBezTo>
                    <a:cubicBezTo>
                      <a:pt x="323" y="59"/>
                      <a:pt x="336" y="80"/>
                      <a:pt x="336" y="92"/>
                    </a:cubicBezTo>
                    <a:cubicBezTo>
                      <a:pt x="325" y="104"/>
                      <a:pt x="307" y="108"/>
                      <a:pt x="304" y="128"/>
                    </a:cubicBezTo>
                    <a:cubicBezTo>
                      <a:pt x="273" y="132"/>
                      <a:pt x="282" y="97"/>
                      <a:pt x="248" y="104"/>
                    </a:cubicBezTo>
                    <a:cubicBezTo>
                      <a:pt x="242" y="126"/>
                      <a:pt x="237" y="155"/>
                      <a:pt x="248" y="188"/>
                    </a:cubicBezTo>
                    <a:cubicBezTo>
                      <a:pt x="224" y="215"/>
                      <a:pt x="163" y="202"/>
                      <a:pt x="180" y="260"/>
                    </a:cubicBezTo>
                    <a:cubicBezTo>
                      <a:pt x="174" y="257"/>
                      <a:pt x="171" y="250"/>
                      <a:pt x="172" y="240"/>
                    </a:cubicBezTo>
                    <a:cubicBezTo>
                      <a:pt x="150" y="257"/>
                      <a:pt x="118" y="245"/>
                      <a:pt x="108" y="268"/>
                    </a:cubicBezTo>
                    <a:cubicBezTo>
                      <a:pt x="95" y="251"/>
                      <a:pt x="86" y="266"/>
                      <a:pt x="72" y="260"/>
                    </a:cubicBezTo>
                    <a:cubicBezTo>
                      <a:pt x="69" y="266"/>
                      <a:pt x="59" y="266"/>
                      <a:pt x="60" y="276"/>
                    </a:cubicBezTo>
                    <a:cubicBezTo>
                      <a:pt x="63" y="285"/>
                      <a:pt x="70" y="265"/>
                      <a:pt x="84" y="272"/>
                    </a:cubicBezTo>
                    <a:cubicBezTo>
                      <a:pt x="85" y="297"/>
                      <a:pt x="46" y="300"/>
                      <a:pt x="32" y="296"/>
                    </a:cubicBezTo>
                    <a:cubicBezTo>
                      <a:pt x="27" y="303"/>
                      <a:pt x="27" y="321"/>
                      <a:pt x="20" y="336"/>
                    </a:cubicBezTo>
                    <a:cubicBezTo>
                      <a:pt x="10" y="334"/>
                      <a:pt x="11" y="318"/>
                      <a:pt x="0" y="308"/>
                    </a:cubicBezTo>
                    <a:cubicBezTo>
                      <a:pt x="3" y="292"/>
                      <a:pt x="24" y="271"/>
                      <a:pt x="8" y="260"/>
                    </a:cubicBezTo>
                    <a:cubicBezTo>
                      <a:pt x="23" y="263"/>
                      <a:pt x="33" y="260"/>
                      <a:pt x="48" y="272"/>
                    </a:cubicBezTo>
                    <a:cubicBezTo>
                      <a:pt x="53" y="256"/>
                      <a:pt x="38" y="226"/>
                      <a:pt x="24" y="216"/>
                    </a:cubicBezTo>
                    <a:cubicBezTo>
                      <a:pt x="29" y="208"/>
                      <a:pt x="50" y="215"/>
                      <a:pt x="44" y="196"/>
                    </a:cubicBezTo>
                    <a:cubicBezTo>
                      <a:pt x="23" y="192"/>
                      <a:pt x="45" y="206"/>
                      <a:pt x="28" y="204"/>
                    </a:cubicBezTo>
                    <a:cubicBezTo>
                      <a:pt x="29" y="177"/>
                      <a:pt x="81" y="180"/>
                      <a:pt x="68" y="152"/>
                    </a:cubicBezTo>
                    <a:cubicBezTo>
                      <a:pt x="72" y="137"/>
                      <a:pt x="82" y="143"/>
                      <a:pt x="84" y="132"/>
                    </a:cubicBezTo>
                    <a:cubicBezTo>
                      <a:pt x="99" y="140"/>
                      <a:pt x="110" y="128"/>
                      <a:pt x="108" y="108"/>
                    </a:cubicBezTo>
                    <a:cubicBezTo>
                      <a:pt x="114" y="102"/>
                      <a:pt x="131" y="107"/>
                      <a:pt x="128" y="92"/>
                    </a:cubicBezTo>
                    <a:cubicBezTo>
                      <a:pt x="133" y="93"/>
                      <a:pt x="134" y="99"/>
                      <a:pt x="140" y="100"/>
                    </a:cubicBezTo>
                    <a:cubicBezTo>
                      <a:pt x="142" y="83"/>
                      <a:pt x="155" y="77"/>
                      <a:pt x="160" y="64"/>
                    </a:cubicBezTo>
                    <a:cubicBezTo>
                      <a:pt x="173" y="65"/>
                      <a:pt x="177" y="76"/>
                      <a:pt x="184" y="84"/>
                    </a:cubicBezTo>
                    <a:cubicBezTo>
                      <a:pt x="192" y="66"/>
                      <a:pt x="195" y="74"/>
                      <a:pt x="208" y="52"/>
                    </a:cubicBezTo>
                    <a:close/>
                    <a:moveTo>
                      <a:pt x="196" y="76"/>
                    </a:moveTo>
                    <a:cubicBezTo>
                      <a:pt x="193" y="90"/>
                      <a:pt x="200" y="94"/>
                      <a:pt x="208" y="96"/>
                    </a:cubicBezTo>
                    <a:cubicBezTo>
                      <a:pt x="207" y="88"/>
                      <a:pt x="213" y="88"/>
                      <a:pt x="216" y="84"/>
                    </a:cubicBezTo>
                    <a:cubicBezTo>
                      <a:pt x="199" y="94"/>
                      <a:pt x="211" y="76"/>
                      <a:pt x="196" y="76"/>
                    </a:cubicBezTo>
                    <a:close/>
                    <a:moveTo>
                      <a:pt x="136" y="152"/>
                    </a:moveTo>
                    <a:cubicBezTo>
                      <a:pt x="137" y="146"/>
                      <a:pt x="143" y="145"/>
                      <a:pt x="144" y="140"/>
                    </a:cubicBezTo>
                    <a:cubicBezTo>
                      <a:pt x="138" y="140"/>
                      <a:pt x="128" y="125"/>
                      <a:pt x="124" y="136"/>
                    </a:cubicBezTo>
                    <a:cubicBezTo>
                      <a:pt x="132" y="137"/>
                      <a:pt x="125" y="154"/>
                      <a:pt x="136" y="152"/>
                    </a:cubicBezTo>
                    <a:close/>
                    <a:moveTo>
                      <a:pt x="48" y="216"/>
                    </a:moveTo>
                    <a:cubicBezTo>
                      <a:pt x="70" y="218"/>
                      <a:pt x="76" y="236"/>
                      <a:pt x="96" y="240"/>
                    </a:cubicBezTo>
                    <a:cubicBezTo>
                      <a:pt x="97" y="210"/>
                      <a:pt x="60" y="217"/>
                      <a:pt x="48" y="200"/>
                    </a:cubicBezTo>
                    <a:cubicBezTo>
                      <a:pt x="48" y="205"/>
                      <a:pt x="48" y="211"/>
                      <a:pt x="48" y="21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3" name="Freeform 953"/>
              <p:cNvSpPr>
                <a:spLocks/>
              </p:cNvSpPr>
              <p:nvPr/>
            </p:nvSpPr>
            <p:spPr bwMode="auto">
              <a:xfrm>
                <a:off x="-2268" y="-5040"/>
                <a:ext cx="297" cy="359"/>
              </a:xfrm>
              <a:custGeom>
                <a:avLst/>
                <a:gdLst>
                  <a:gd name="T0" fmla="*/ 118 w 126"/>
                  <a:gd name="T1" fmla="*/ 64 h 152"/>
                  <a:gd name="T2" fmla="*/ 98 w 126"/>
                  <a:gd name="T3" fmla="*/ 84 h 152"/>
                  <a:gd name="T4" fmla="*/ 126 w 126"/>
                  <a:gd name="T5" fmla="*/ 132 h 152"/>
                  <a:gd name="T6" fmla="*/ 94 w 126"/>
                  <a:gd name="T7" fmla="*/ 152 h 152"/>
                  <a:gd name="T8" fmla="*/ 46 w 126"/>
                  <a:gd name="T9" fmla="*/ 92 h 152"/>
                  <a:gd name="T10" fmla="*/ 2 w 126"/>
                  <a:gd name="T11" fmla="*/ 36 h 152"/>
                  <a:gd name="T12" fmla="*/ 22 w 126"/>
                  <a:gd name="T13" fmla="*/ 16 h 152"/>
                  <a:gd name="T14" fmla="*/ 10 w 126"/>
                  <a:gd name="T15" fmla="*/ 0 h 152"/>
                  <a:gd name="T16" fmla="*/ 34 w 126"/>
                  <a:gd name="T17" fmla="*/ 28 h 152"/>
                  <a:gd name="T18" fmla="*/ 70 w 126"/>
                  <a:gd name="T19" fmla="*/ 24 h 152"/>
                  <a:gd name="T20" fmla="*/ 90 w 126"/>
                  <a:gd name="T21" fmla="*/ 56 h 152"/>
                  <a:gd name="T22" fmla="*/ 118 w 126"/>
                  <a:gd name="T23" fmla="*/ 6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6" h="152">
                    <a:moveTo>
                      <a:pt x="118" y="64"/>
                    </a:moveTo>
                    <a:cubicBezTo>
                      <a:pt x="113" y="72"/>
                      <a:pt x="106" y="79"/>
                      <a:pt x="98" y="84"/>
                    </a:cubicBezTo>
                    <a:cubicBezTo>
                      <a:pt x="102" y="106"/>
                      <a:pt x="124" y="109"/>
                      <a:pt x="126" y="132"/>
                    </a:cubicBezTo>
                    <a:cubicBezTo>
                      <a:pt x="115" y="138"/>
                      <a:pt x="96" y="136"/>
                      <a:pt x="94" y="152"/>
                    </a:cubicBezTo>
                    <a:cubicBezTo>
                      <a:pt x="69" y="134"/>
                      <a:pt x="39" y="121"/>
                      <a:pt x="46" y="92"/>
                    </a:cubicBezTo>
                    <a:cubicBezTo>
                      <a:pt x="28" y="77"/>
                      <a:pt x="10" y="62"/>
                      <a:pt x="2" y="36"/>
                    </a:cubicBezTo>
                    <a:cubicBezTo>
                      <a:pt x="9" y="29"/>
                      <a:pt x="16" y="24"/>
                      <a:pt x="22" y="16"/>
                    </a:cubicBezTo>
                    <a:cubicBezTo>
                      <a:pt x="15" y="7"/>
                      <a:pt x="0" y="17"/>
                      <a:pt x="10" y="0"/>
                    </a:cubicBezTo>
                    <a:cubicBezTo>
                      <a:pt x="20" y="7"/>
                      <a:pt x="28" y="16"/>
                      <a:pt x="34" y="28"/>
                    </a:cubicBezTo>
                    <a:cubicBezTo>
                      <a:pt x="50" y="31"/>
                      <a:pt x="57" y="24"/>
                      <a:pt x="70" y="24"/>
                    </a:cubicBezTo>
                    <a:cubicBezTo>
                      <a:pt x="75" y="36"/>
                      <a:pt x="80" y="49"/>
                      <a:pt x="90" y="56"/>
                    </a:cubicBezTo>
                    <a:cubicBezTo>
                      <a:pt x="93" y="24"/>
                      <a:pt x="93" y="64"/>
                      <a:pt x="118" y="6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4" name="Freeform 954"/>
              <p:cNvSpPr>
                <a:spLocks/>
              </p:cNvSpPr>
              <p:nvPr/>
            </p:nvSpPr>
            <p:spPr bwMode="auto">
              <a:xfrm>
                <a:off x="410" y="-4900"/>
                <a:ext cx="67" cy="68"/>
              </a:xfrm>
              <a:custGeom>
                <a:avLst/>
                <a:gdLst>
                  <a:gd name="T0" fmla="*/ 20 w 28"/>
                  <a:gd name="T1" fmla="*/ 5 h 29"/>
                  <a:gd name="T2" fmla="*/ 8 w 28"/>
                  <a:gd name="T3" fmla="*/ 29 h 29"/>
                  <a:gd name="T4" fmla="*/ 4 w 28"/>
                  <a:gd name="T5" fmla="*/ 1 h 29"/>
                  <a:gd name="T6" fmla="*/ 20 w 28"/>
                  <a:gd name="T7" fmla="*/ 5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29">
                    <a:moveTo>
                      <a:pt x="20" y="5"/>
                    </a:moveTo>
                    <a:cubicBezTo>
                      <a:pt x="28" y="10"/>
                      <a:pt x="7" y="19"/>
                      <a:pt x="8" y="29"/>
                    </a:cubicBezTo>
                    <a:cubicBezTo>
                      <a:pt x="0" y="21"/>
                      <a:pt x="0" y="12"/>
                      <a:pt x="4" y="1"/>
                    </a:cubicBezTo>
                    <a:cubicBezTo>
                      <a:pt x="9" y="0"/>
                      <a:pt x="16" y="17"/>
                      <a:pt x="20" y="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5" name="Freeform 956"/>
              <p:cNvSpPr>
                <a:spLocks/>
              </p:cNvSpPr>
              <p:nvPr/>
            </p:nvSpPr>
            <p:spPr bwMode="auto">
              <a:xfrm>
                <a:off x="-4049" y="-4822"/>
                <a:ext cx="77" cy="49"/>
              </a:xfrm>
              <a:custGeom>
                <a:avLst/>
                <a:gdLst>
                  <a:gd name="T0" fmla="*/ 0 w 33"/>
                  <a:gd name="T1" fmla="*/ 12 h 21"/>
                  <a:gd name="T2" fmla="*/ 16 w 33"/>
                  <a:gd name="T3" fmla="*/ 0 h 21"/>
                  <a:gd name="T4" fmla="*/ 32 w 33"/>
                  <a:gd name="T5" fmla="*/ 20 h 21"/>
                  <a:gd name="T6" fmla="*/ 0 w 33"/>
                  <a:gd name="T7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" h="21">
                    <a:moveTo>
                      <a:pt x="0" y="12"/>
                    </a:moveTo>
                    <a:cubicBezTo>
                      <a:pt x="0" y="5"/>
                      <a:pt x="17" y="17"/>
                      <a:pt x="16" y="0"/>
                    </a:cubicBezTo>
                    <a:cubicBezTo>
                      <a:pt x="20" y="8"/>
                      <a:pt x="33" y="7"/>
                      <a:pt x="32" y="20"/>
                    </a:cubicBezTo>
                    <a:cubicBezTo>
                      <a:pt x="17" y="21"/>
                      <a:pt x="10" y="16"/>
                      <a:pt x="0" y="1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6" name="Freeform 957"/>
              <p:cNvSpPr>
                <a:spLocks/>
              </p:cNvSpPr>
              <p:nvPr/>
            </p:nvSpPr>
            <p:spPr bwMode="auto">
              <a:xfrm>
                <a:off x="-2694" y="-4742"/>
                <a:ext cx="260" cy="236"/>
              </a:xfrm>
              <a:custGeom>
                <a:avLst/>
                <a:gdLst>
                  <a:gd name="T0" fmla="*/ 106 w 110"/>
                  <a:gd name="T1" fmla="*/ 10 h 100"/>
                  <a:gd name="T2" fmla="*/ 66 w 110"/>
                  <a:gd name="T3" fmla="*/ 46 h 100"/>
                  <a:gd name="T4" fmla="*/ 66 w 110"/>
                  <a:gd name="T5" fmla="*/ 78 h 100"/>
                  <a:gd name="T6" fmla="*/ 46 w 110"/>
                  <a:gd name="T7" fmla="*/ 78 h 100"/>
                  <a:gd name="T8" fmla="*/ 54 w 110"/>
                  <a:gd name="T9" fmla="*/ 90 h 100"/>
                  <a:gd name="T10" fmla="*/ 2 w 110"/>
                  <a:gd name="T11" fmla="*/ 58 h 100"/>
                  <a:gd name="T12" fmla="*/ 42 w 110"/>
                  <a:gd name="T13" fmla="*/ 14 h 100"/>
                  <a:gd name="T14" fmla="*/ 58 w 110"/>
                  <a:gd name="T15" fmla="*/ 26 h 100"/>
                  <a:gd name="T16" fmla="*/ 86 w 110"/>
                  <a:gd name="T17" fmla="*/ 2 h 100"/>
                  <a:gd name="T18" fmla="*/ 110 w 110"/>
                  <a:gd name="T19" fmla="*/ 14 h 100"/>
                  <a:gd name="T20" fmla="*/ 106 w 110"/>
                  <a:gd name="T21" fmla="*/ 1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0" h="100">
                    <a:moveTo>
                      <a:pt x="106" y="10"/>
                    </a:moveTo>
                    <a:cubicBezTo>
                      <a:pt x="90" y="31"/>
                      <a:pt x="87" y="34"/>
                      <a:pt x="66" y="46"/>
                    </a:cubicBezTo>
                    <a:cubicBezTo>
                      <a:pt x="68" y="66"/>
                      <a:pt x="70" y="61"/>
                      <a:pt x="66" y="78"/>
                    </a:cubicBezTo>
                    <a:cubicBezTo>
                      <a:pt x="59" y="78"/>
                      <a:pt x="53" y="78"/>
                      <a:pt x="46" y="78"/>
                    </a:cubicBezTo>
                    <a:cubicBezTo>
                      <a:pt x="46" y="85"/>
                      <a:pt x="49" y="88"/>
                      <a:pt x="54" y="90"/>
                    </a:cubicBezTo>
                    <a:cubicBezTo>
                      <a:pt x="32" y="100"/>
                      <a:pt x="0" y="85"/>
                      <a:pt x="2" y="58"/>
                    </a:cubicBezTo>
                    <a:cubicBezTo>
                      <a:pt x="25" y="63"/>
                      <a:pt x="15" y="15"/>
                      <a:pt x="42" y="14"/>
                    </a:cubicBezTo>
                    <a:cubicBezTo>
                      <a:pt x="37" y="14"/>
                      <a:pt x="55" y="27"/>
                      <a:pt x="58" y="26"/>
                    </a:cubicBezTo>
                    <a:cubicBezTo>
                      <a:pt x="72" y="22"/>
                      <a:pt x="78" y="4"/>
                      <a:pt x="86" y="2"/>
                    </a:cubicBezTo>
                    <a:cubicBezTo>
                      <a:pt x="100" y="0"/>
                      <a:pt x="107" y="5"/>
                      <a:pt x="110" y="14"/>
                    </a:cubicBezTo>
                    <a:cubicBezTo>
                      <a:pt x="108" y="20"/>
                      <a:pt x="106" y="14"/>
                      <a:pt x="106" y="1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7" name="Freeform 958"/>
              <p:cNvSpPr>
                <a:spLocks/>
              </p:cNvSpPr>
              <p:nvPr/>
            </p:nvSpPr>
            <p:spPr bwMode="auto">
              <a:xfrm>
                <a:off x="-4409" y="-4463"/>
                <a:ext cx="199" cy="142"/>
              </a:xfrm>
              <a:custGeom>
                <a:avLst/>
                <a:gdLst>
                  <a:gd name="T0" fmla="*/ 56 w 84"/>
                  <a:gd name="T1" fmla="*/ 36 h 60"/>
                  <a:gd name="T2" fmla="*/ 52 w 84"/>
                  <a:gd name="T3" fmla="*/ 60 h 60"/>
                  <a:gd name="T4" fmla="*/ 0 w 84"/>
                  <a:gd name="T5" fmla="*/ 12 h 60"/>
                  <a:gd name="T6" fmla="*/ 24 w 84"/>
                  <a:gd name="T7" fmla="*/ 16 h 60"/>
                  <a:gd name="T8" fmla="*/ 32 w 84"/>
                  <a:gd name="T9" fmla="*/ 0 h 60"/>
                  <a:gd name="T10" fmla="*/ 84 w 84"/>
                  <a:gd name="T11" fmla="*/ 20 h 60"/>
                  <a:gd name="T12" fmla="*/ 36 w 84"/>
                  <a:gd name="T13" fmla="*/ 24 h 60"/>
                  <a:gd name="T14" fmla="*/ 40 w 84"/>
                  <a:gd name="T15" fmla="*/ 44 h 60"/>
                  <a:gd name="T16" fmla="*/ 64 w 84"/>
                  <a:gd name="T17" fmla="*/ 36 h 60"/>
                  <a:gd name="T18" fmla="*/ 56 w 84"/>
                  <a:gd name="T19" fmla="*/ 3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4" h="60">
                    <a:moveTo>
                      <a:pt x="56" y="36"/>
                    </a:moveTo>
                    <a:cubicBezTo>
                      <a:pt x="39" y="35"/>
                      <a:pt x="52" y="53"/>
                      <a:pt x="52" y="60"/>
                    </a:cubicBezTo>
                    <a:cubicBezTo>
                      <a:pt x="28" y="50"/>
                      <a:pt x="18" y="15"/>
                      <a:pt x="0" y="12"/>
                    </a:cubicBezTo>
                    <a:cubicBezTo>
                      <a:pt x="6" y="0"/>
                      <a:pt x="20" y="13"/>
                      <a:pt x="24" y="16"/>
                    </a:cubicBezTo>
                    <a:cubicBezTo>
                      <a:pt x="31" y="15"/>
                      <a:pt x="26" y="2"/>
                      <a:pt x="32" y="0"/>
                    </a:cubicBezTo>
                    <a:cubicBezTo>
                      <a:pt x="55" y="1"/>
                      <a:pt x="61" y="19"/>
                      <a:pt x="84" y="20"/>
                    </a:cubicBezTo>
                    <a:cubicBezTo>
                      <a:pt x="71" y="26"/>
                      <a:pt x="48" y="28"/>
                      <a:pt x="36" y="24"/>
                    </a:cubicBezTo>
                    <a:cubicBezTo>
                      <a:pt x="31" y="22"/>
                      <a:pt x="36" y="42"/>
                      <a:pt x="40" y="44"/>
                    </a:cubicBezTo>
                    <a:cubicBezTo>
                      <a:pt x="41" y="32"/>
                      <a:pt x="47" y="29"/>
                      <a:pt x="64" y="36"/>
                    </a:cubicBezTo>
                    <a:cubicBezTo>
                      <a:pt x="63" y="41"/>
                      <a:pt x="56" y="40"/>
                      <a:pt x="56" y="3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8" name="Freeform 959"/>
              <p:cNvSpPr>
                <a:spLocks noEditPoints="1"/>
              </p:cNvSpPr>
              <p:nvPr/>
            </p:nvSpPr>
            <p:spPr bwMode="auto">
              <a:xfrm>
                <a:off x="4384" y="-4508"/>
                <a:ext cx="524" cy="593"/>
              </a:xfrm>
              <a:custGeom>
                <a:avLst/>
                <a:gdLst>
                  <a:gd name="T0" fmla="*/ 170 w 222"/>
                  <a:gd name="T1" fmla="*/ 23 h 251"/>
                  <a:gd name="T2" fmla="*/ 198 w 222"/>
                  <a:gd name="T3" fmla="*/ 59 h 251"/>
                  <a:gd name="T4" fmla="*/ 222 w 222"/>
                  <a:gd name="T5" fmla="*/ 75 h 251"/>
                  <a:gd name="T6" fmla="*/ 198 w 222"/>
                  <a:gd name="T7" fmla="*/ 103 h 251"/>
                  <a:gd name="T8" fmla="*/ 186 w 222"/>
                  <a:gd name="T9" fmla="*/ 127 h 251"/>
                  <a:gd name="T10" fmla="*/ 166 w 222"/>
                  <a:gd name="T11" fmla="*/ 179 h 251"/>
                  <a:gd name="T12" fmla="*/ 154 w 222"/>
                  <a:gd name="T13" fmla="*/ 215 h 251"/>
                  <a:gd name="T14" fmla="*/ 126 w 222"/>
                  <a:gd name="T15" fmla="*/ 211 h 251"/>
                  <a:gd name="T16" fmla="*/ 86 w 222"/>
                  <a:gd name="T17" fmla="*/ 251 h 251"/>
                  <a:gd name="T18" fmla="*/ 70 w 222"/>
                  <a:gd name="T19" fmla="*/ 183 h 251"/>
                  <a:gd name="T20" fmla="*/ 42 w 222"/>
                  <a:gd name="T21" fmla="*/ 143 h 251"/>
                  <a:gd name="T22" fmla="*/ 14 w 222"/>
                  <a:gd name="T23" fmla="*/ 155 h 251"/>
                  <a:gd name="T24" fmla="*/ 38 w 222"/>
                  <a:gd name="T25" fmla="*/ 115 h 251"/>
                  <a:gd name="T26" fmla="*/ 38 w 222"/>
                  <a:gd name="T27" fmla="*/ 103 h 251"/>
                  <a:gd name="T28" fmla="*/ 22 w 222"/>
                  <a:gd name="T29" fmla="*/ 95 h 251"/>
                  <a:gd name="T30" fmla="*/ 22 w 222"/>
                  <a:gd name="T31" fmla="*/ 87 h 251"/>
                  <a:gd name="T32" fmla="*/ 62 w 222"/>
                  <a:gd name="T33" fmla="*/ 55 h 251"/>
                  <a:gd name="T34" fmla="*/ 74 w 222"/>
                  <a:gd name="T35" fmla="*/ 71 h 251"/>
                  <a:gd name="T36" fmla="*/ 82 w 222"/>
                  <a:gd name="T37" fmla="*/ 55 h 251"/>
                  <a:gd name="T38" fmla="*/ 98 w 222"/>
                  <a:gd name="T39" fmla="*/ 51 h 251"/>
                  <a:gd name="T40" fmla="*/ 106 w 222"/>
                  <a:gd name="T41" fmla="*/ 59 h 251"/>
                  <a:gd name="T42" fmla="*/ 130 w 222"/>
                  <a:gd name="T43" fmla="*/ 35 h 251"/>
                  <a:gd name="T44" fmla="*/ 178 w 222"/>
                  <a:gd name="T45" fmla="*/ 59 h 251"/>
                  <a:gd name="T46" fmla="*/ 190 w 222"/>
                  <a:gd name="T47" fmla="*/ 43 h 251"/>
                  <a:gd name="T48" fmla="*/ 170 w 222"/>
                  <a:gd name="T49" fmla="*/ 23 h 251"/>
                  <a:gd name="T50" fmla="*/ 194 w 222"/>
                  <a:gd name="T51" fmla="*/ 111 h 251"/>
                  <a:gd name="T52" fmla="*/ 178 w 222"/>
                  <a:gd name="T53" fmla="*/ 95 h 251"/>
                  <a:gd name="T54" fmla="*/ 194 w 222"/>
                  <a:gd name="T55" fmla="*/ 111 h 251"/>
                  <a:gd name="T56" fmla="*/ 178 w 222"/>
                  <a:gd name="T57" fmla="*/ 151 h 251"/>
                  <a:gd name="T58" fmla="*/ 166 w 222"/>
                  <a:gd name="T59" fmla="*/ 127 h 251"/>
                  <a:gd name="T60" fmla="*/ 178 w 222"/>
                  <a:gd name="T61" fmla="*/ 151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22" h="251">
                    <a:moveTo>
                      <a:pt x="170" y="23"/>
                    </a:moveTo>
                    <a:cubicBezTo>
                      <a:pt x="186" y="0"/>
                      <a:pt x="222" y="58"/>
                      <a:pt x="198" y="59"/>
                    </a:cubicBezTo>
                    <a:cubicBezTo>
                      <a:pt x="202" y="68"/>
                      <a:pt x="210" y="74"/>
                      <a:pt x="222" y="75"/>
                    </a:cubicBezTo>
                    <a:cubicBezTo>
                      <a:pt x="208" y="78"/>
                      <a:pt x="219" y="106"/>
                      <a:pt x="198" y="103"/>
                    </a:cubicBezTo>
                    <a:cubicBezTo>
                      <a:pt x="200" y="117"/>
                      <a:pt x="197" y="126"/>
                      <a:pt x="186" y="127"/>
                    </a:cubicBezTo>
                    <a:cubicBezTo>
                      <a:pt x="202" y="147"/>
                      <a:pt x="181" y="167"/>
                      <a:pt x="166" y="179"/>
                    </a:cubicBezTo>
                    <a:cubicBezTo>
                      <a:pt x="182" y="194"/>
                      <a:pt x="155" y="194"/>
                      <a:pt x="154" y="215"/>
                    </a:cubicBezTo>
                    <a:cubicBezTo>
                      <a:pt x="145" y="214"/>
                      <a:pt x="139" y="209"/>
                      <a:pt x="126" y="211"/>
                    </a:cubicBezTo>
                    <a:cubicBezTo>
                      <a:pt x="114" y="224"/>
                      <a:pt x="106" y="237"/>
                      <a:pt x="86" y="251"/>
                    </a:cubicBezTo>
                    <a:cubicBezTo>
                      <a:pt x="66" y="243"/>
                      <a:pt x="44" y="201"/>
                      <a:pt x="70" y="183"/>
                    </a:cubicBezTo>
                    <a:cubicBezTo>
                      <a:pt x="53" y="186"/>
                      <a:pt x="51" y="160"/>
                      <a:pt x="42" y="143"/>
                    </a:cubicBezTo>
                    <a:cubicBezTo>
                      <a:pt x="29" y="143"/>
                      <a:pt x="28" y="156"/>
                      <a:pt x="14" y="155"/>
                    </a:cubicBezTo>
                    <a:cubicBezTo>
                      <a:pt x="0" y="133"/>
                      <a:pt x="17" y="109"/>
                      <a:pt x="38" y="115"/>
                    </a:cubicBezTo>
                    <a:cubicBezTo>
                      <a:pt x="38" y="111"/>
                      <a:pt x="38" y="107"/>
                      <a:pt x="38" y="103"/>
                    </a:cubicBezTo>
                    <a:cubicBezTo>
                      <a:pt x="35" y="88"/>
                      <a:pt x="18" y="114"/>
                      <a:pt x="22" y="95"/>
                    </a:cubicBezTo>
                    <a:cubicBezTo>
                      <a:pt x="22" y="92"/>
                      <a:pt x="22" y="90"/>
                      <a:pt x="22" y="87"/>
                    </a:cubicBezTo>
                    <a:cubicBezTo>
                      <a:pt x="39" y="95"/>
                      <a:pt x="64" y="79"/>
                      <a:pt x="62" y="55"/>
                    </a:cubicBezTo>
                    <a:cubicBezTo>
                      <a:pt x="68" y="58"/>
                      <a:pt x="77" y="58"/>
                      <a:pt x="74" y="71"/>
                    </a:cubicBezTo>
                    <a:cubicBezTo>
                      <a:pt x="81" y="70"/>
                      <a:pt x="83" y="64"/>
                      <a:pt x="82" y="55"/>
                    </a:cubicBezTo>
                    <a:cubicBezTo>
                      <a:pt x="90" y="53"/>
                      <a:pt x="99" y="67"/>
                      <a:pt x="98" y="51"/>
                    </a:cubicBezTo>
                    <a:cubicBezTo>
                      <a:pt x="102" y="52"/>
                      <a:pt x="101" y="59"/>
                      <a:pt x="106" y="59"/>
                    </a:cubicBezTo>
                    <a:cubicBezTo>
                      <a:pt x="123" y="60"/>
                      <a:pt x="119" y="40"/>
                      <a:pt x="130" y="35"/>
                    </a:cubicBezTo>
                    <a:cubicBezTo>
                      <a:pt x="148" y="41"/>
                      <a:pt x="159" y="54"/>
                      <a:pt x="178" y="59"/>
                    </a:cubicBezTo>
                    <a:cubicBezTo>
                      <a:pt x="188" y="55"/>
                      <a:pt x="170" y="41"/>
                      <a:pt x="190" y="43"/>
                    </a:cubicBezTo>
                    <a:cubicBezTo>
                      <a:pt x="185" y="35"/>
                      <a:pt x="181" y="26"/>
                      <a:pt x="170" y="23"/>
                    </a:cubicBezTo>
                    <a:close/>
                    <a:moveTo>
                      <a:pt x="194" y="111"/>
                    </a:moveTo>
                    <a:cubicBezTo>
                      <a:pt x="196" y="98"/>
                      <a:pt x="186" y="87"/>
                      <a:pt x="178" y="95"/>
                    </a:cubicBezTo>
                    <a:cubicBezTo>
                      <a:pt x="177" y="106"/>
                      <a:pt x="189" y="105"/>
                      <a:pt x="194" y="111"/>
                    </a:cubicBezTo>
                    <a:close/>
                    <a:moveTo>
                      <a:pt x="178" y="151"/>
                    </a:moveTo>
                    <a:cubicBezTo>
                      <a:pt x="173" y="144"/>
                      <a:pt x="179" y="126"/>
                      <a:pt x="166" y="127"/>
                    </a:cubicBezTo>
                    <a:cubicBezTo>
                      <a:pt x="166" y="139"/>
                      <a:pt x="170" y="147"/>
                      <a:pt x="178" y="15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79" name="Freeform 960"/>
              <p:cNvSpPr>
                <a:spLocks/>
              </p:cNvSpPr>
              <p:nvPr/>
            </p:nvSpPr>
            <p:spPr bwMode="auto">
              <a:xfrm>
                <a:off x="-3331" y="-4345"/>
                <a:ext cx="63" cy="54"/>
              </a:xfrm>
              <a:custGeom>
                <a:avLst/>
                <a:gdLst>
                  <a:gd name="T0" fmla="*/ 0 w 27"/>
                  <a:gd name="T1" fmla="*/ 6 h 23"/>
                  <a:gd name="T2" fmla="*/ 24 w 27"/>
                  <a:gd name="T3" fmla="*/ 2 h 23"/>
                  <a:gd name="T4" fmla="*/ 24 w 27"/>
                  <a:gd name="T5" fmla="*/ 22 h 23"/>
                  <a:gd name="T6" fmla="*/ 0 w 27"/>
                  <a:gd name="T7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3">
                    <a:moveTo>
                      <a:pt x="0" y="6"/>
                    </a:moveTo>
                    <a:cubicBezTo>
                      <a:pt x="9" y="0"/>
                      <a:pt x="12" y="15"/>
                      <a:pt x="24" y="2"/>
                    </a:cubicBezTo>
                    <a:cubicBezTo>
                      <a:pt x="27" y="14"/>
                      <a:pt x="27" y="10"/>
                      <a:pt x="24" y="22"/>
                    </a:cubicBezTo>
                    <a:cubicBezTo>
                      <a:pt x="10" y="23"/>
                      <a:pt x="11" y="8"/>
                      <a:pt x="0" y="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0" name="Freeform 961"/>
              <p:cNvSpPr>
                <a:spLocks/>
              </p:cNvSpPr>
              <p:nvPr/>
            </p:nvSpPr>
            <p:spPr bwMode="auto">
              <a:xfrm>
                <a:off x="-1054" y="-4331"/>
                <a:ext cx="104" cy="158"/>
              </a:xfrm>
              <a:custGeom>
                <a:avLst/>
                <a:gdLst>
                  <a:gd name="T0" fmla="*/ 28 w 44"/>
                  <a:gd name="T1" fmla="*/ 36 h 67"/>
                  <a:gd name="T2" fmla="*/ 16 w 44"/>
                  <a:gd name="T3" fmla="*/ 0 h 67"/>
                  <a:gd name="T4" fmla="*/ 44 w 44"/>
                  <a:gd name="T5" fmla="*/ 28 h 67"/>
                  <a:gd name="T6" fmla="*/ 36 w 44"/>
                  <a:gd name="T7" fmla="*/ 52 h 67"/>
                  <a:gd name="T8" fmla="*/ 8 w 44"/>
                  <a:gd name="T9" fmla="*/ 48 h 67"/>
                  <a:gd name="T10" fmla="*/ 12 w 44"/>
                  <a:gd name="T11" fmla="*/ 52 h 67"/>
                  <a:gd name="T12" fmla="*/ 0 w 44"/>
                  <a:gd name="T13" fmla="*/ 44 h 67"/>
                  <a:gd name="T14" fmla="*/ 28 w 44"/>
                  <a:gd name="T15" fmla="*/ 36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4" h="67">
                    <a:moveTo>
                      <a:pt x="28" y="36"/>
                    </a:moveTo>
                    <a:cubicBezTo>
                      <a:pt x="28" y="20"/>
                      <a:pt x="5" y="14"/>
                      <a:pt x="16" y="0"/>
                    </a:cubicBezTo>
                    <a:cubicBezTo>
                      <a:pt x="27" y="7"/>
                      <a:pt x="31" y="23"/>
                      <a:pt x="44" y="28"/>
                    </a:cubicBezTo>
                    <a:cubicBezTo>
                      <a:pt x="42" y="36"/>
                      <a:pt x="34" y="39"/>
                      <a:pt x="36" y="52"/>
                    </a:cubicBezTo>
                    <a:cubicBezTo>
                      <a:pt x="27" y="35"/>
                      <a:pt x="25" y="44"/>
                      <a:pt x="8" y="48"/>
                    </a:cubicBezTo>
                    <a:cubicBezTo>
                      <a:pt x="7" y="51"/>
                      <a:pt x="10" y="52"/>
                      <a:pt x="12" y="52"/>
                    </a:cubicBezTo>
                    <a:cubicBezTo>
                      <a:pt x="5" y="67"/>
                      <a:pt x="5" y="43"/>
                      <a:pt x="0" y="44"/>
                    </a:cubicBezTo>
                    <a:cubicBezTo>
                      <a:pt x="5" y="37"/>
                      <a:pt x="21" y="41"/>
                      <a:pt x="28" y="3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1" name="Freeform 962"/>
              <p:cNvSpPr>
                <a:spLocks/>
              </p:cNvSpPr>
              <p:nvPr/>
            </p:nvSpPr>
            <p:spPr bwMode="auto">
              <a:xfrm>
                <a:off x="-4619" y="-4255"/>
                <a:ext cx="173" cy="151"/>
              </a:xfrm>
              <a:custGeom>
                <a:avLst/>
                <a:gdLst>
                  <a:gd name="T0" fmla="*/ 33 w 73"/>
                  <a:gd name="T1" fmla="*/ 36 h 64"/>
                  <a:gd name="T2" fmla="*/ 37 w 73"/>
                  <a:gd name="T3" fmla="*/ 52 h 64"/>
                  <a:gd name="T4" fmla="*/ 5 w 73"/>
                  <a:gd name="T5" fmla="*/ 28 h 64"/>
                  <a:gd name="T6" fmla="*/ 5 w 73"/>
                  <a:gd name="T7" fmla="*/ 8 h 64"/>
                  <a:gd name="T8" fmla="*/ 69 w 73"/>
                  <a:gd name="T9" fmla="*/ 12 h 64"/>
                  <a:gd name="T10" fmla="*/ 69 w 73"/>
                  <a:gd name="T11" fmla="*/ 28 h 64"/>
                  <a:gd name="T12" fmla="*/ 33 w 73"/>
                  <a:gd name="T13" fmla="*/ 36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3" h="64">
                    <a:moveTo>
                      <a:pt x="33" y="36"/>
                    </a:moveTo>
                    <a:cubicBezTo>
                      <a:pt x="26" y="34"/>
                      <a:pt x="33" y="51"/>
                      <a:pt x="37" y="52"/>
                    </a:cubicBezTo>
                    <a:cubicBezTo>
                      <a:pt x="22" y="64"/>
                      <a:pt x="24" y="25"/>
                      <a:pt x="5" y="28"/>
                    </a:cubicBezTo>
                    <a:cubicBezTo>
                      <a:pt x="0" y="18"/>
                      <a:pt x="17" y="11"/>
                      <a:pt x="5" y="8"/>
                    </a:cubicBezTo>
                    <a:cubicBezTo>
                      <a:pt x="28" y="0"/>
                      <a:pt x="43" y="15"/>
                      <a:pt x="69" y="12"/>
                    </a:cubicBezTo>
                    <a:cubicBezTo>
                      <a:pt x="73" y="19"/>
                      <a:pt x="57" y="25"/>
                      <a:pt x="69" y="28"/>
                    </a:cubicBezTo>
                    <a:cubicBezTo>
                      <a:pt x="62" y="33"/>
                      <a:pt x="39" y="43"/>
                      <a:pt x="33" y="3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2" name="Freeform 963"/>
              <p:cNvSpPr>
                <a:spLocks/>
              </p:cNvSpPr>
              <p:nvPr/>
            </p:nvSpPr>
            <p:spPr bwMode="auto">
              <a:xfrm>
                <a:off x="6233" y="-4151"/>
                <a:ext cx="55" cy="47"/>
              </a:xfrm>
              <a:custGeom>
                <a:avLst/>
                <a:gdLst>
                  <a:gd name="T0" fmla="*/ 23 w 23"/>
                  <a:gd name="T1" fmla="*/ 8 h 20"/>
                  <a:gd name="T2" fmla="*/ 15 w 23"/>
                  <a:gd name="T3" fmla="*/ 20 h 20"/>
                  <a:gd name="T4" fmla="*/ 3 w 23"/>
                  <a:gd name="T5" fmla="*/ 0 h 20"/>
                  <a:gd name="T6" fmla="*/ 23 w 23"/>
                  <a:gd name="T7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20">
                    <a:moveTo>
                      <a:pt x="23" y="8"/>
                    </a:moveTo>
                    <a:cubicBezTo>
                      <a:pt x="20" y="12"/>
                      <a:pt x="14" y="12"/>
                      <a:pt x="15" y="20"/>
                    </a:cubicBezTo>
                    <a:cubicBezTo>
                      <a:pt x="7" y="18"/>
                      <a:pt x="0" y="14"/>
                      <a:pt x="3" y="0"/>
                    </a:cubicBezTo>
                    <a:cubicBezTo>
                      <a:pt x="18" y="0"/>
                      <a:pt x="6" y="18"/>
                      <a:pt x="23" y="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3" name="Freeform 964"/>
              <p:cNvSpPr>
                <a:spLocks noEditPoints="1"/>
              </p:cNvSpPr>
              <p:nvPr/>
            </p:nvSpPr>
            <p:spPr bwMode="auto">
              <a:xfrm>
                <a:off x="5192" y="-3922"/>
                <a:ext cx="1842" cy="1540"/>
              </a:xfrm>
              <a:custGeom>
                <a:avLst/>
                <a:gdLst>
                  <a:gd name="T0" fmla="*/ 312 w 780"/>
                  <a:gd name="T1" fmla="*/ 391 h 652"/>
                  <a:gd name="T2" fmla="*/ 224 w 780"/>
                  <a:gd name="T3" fmla="*/ 443 h 652"/>
                  <a:gd name="T4" fmla="*/ 216 w 780"/>
                  <a:gd name="T5" fmla="*/ 503 h 652"/>
                  <a:gd name="T6" fmla="*/ 232 w 780"/>
                  <a:gd name="T7" fmla="*/ 507 h 652"/>
                  <a:gd name="T8" fmla="*/ 152 w 780"/>
                  <a:gd name="T9" fmla="*/ 583 h 652"/>
                  <a:gd name="T10" fmla="*/ 108 w 780"/>
                  <a:gd name="T11" fmla="*/ 651 h 652"/>
                  <a:gd name="T12" fmla="*/ 16 w 780"/>
                  <a:gd name="T13" fmla="*/ 587 h 652"/>
                  <a:gd name="T14" fmla="*/ 76 w 780"/>
                  <a:gd name="T15" fmla="*/ 547 h 652"/>
                  <a:gd name="T16" fmla="*/ 68 w 780"/>
                  <a:gd name="T17" fmla="*/ 535 h 652"/>
                  <a:gd name="T18" fmla="*/ 96 w 780"/>
                  <a:gd name="T19" fmla="*/ 499 h 652"/>
                  <a:gd name="T20" fmla="*/ 176 w 780"/>
                  <a:gd name="T21" fmla="*/ 447 h 652"/>
                  <a:gd name="T22" fmla="*/ 212 w 780"/>
                  <a:gd name="T23" fmla="*/ 439 h 652"/>
                  <a:gd name="T24" fmla="*/ 260 w 780"/>
                  <a:gd name="T25" fmla="*/ 419 h 652"/>
                  <a:gd name="T26" fmla="*/ 288 w 780"/>
                  <a:gd name="T27" fmla="*/ 427 h 652"/>
                  <a:gd name="T28" fmla="*/ 236 w 780"/>
                  <a:gd name="T29" fmla="*/ 367 h 652"/>
                  <a:gd name="T30" fmla="*/ 272 w 780"/>
                  <a:gd name="T31" fmla="*/ 307 h 652"/>
                  <a:gd name="T32" fmla="*/ 276 w 780"/>
                  <a:gd name="T33" fmla="*/ 263 h 652"/>
                  <a:gd name="T34" fmla="*/ 332 w 780"/>
                  <a:gd name="T35" fmla="*/ 251 h 652"/>
                  <a:gd name="T36" fmla="*/ 368 w 780"/>
                  <a:gd name="T37" fmla="*/ 243 h 652"/>
                  <a:gd name="T38" fmla="*/ 452 w 780"/>
                  <a:gd name="T39" fmla="*/ 175 h 652"/>
                  <a:gd name="T40" fmla="*/ 500 w 780"/>
                  <a:gd name="T41" fmla="*/ 155 h 652"/>
                  <a:gd name="T42" fmla="*/ 528 w 780"/>
                  <a:gd name="T43" fmla="*/ 175 h 652"/>
                  <a:gd name="T44" fmla="*/ 508 w 780"/>
                  <a:gd name="T45" fmla="*/ 167 h 652"/>
                  <a:gd name="T46" fmla="*/ 484 w 780"/>
                  <a:gd name="T47" fmla="*/ 55 h 652"/>
                  <a:gd name="T48" fmla="*/ 592 w 780"/>
                  <a:gd name="T49" fmla="*/ 27 h 652"/>
                  <a:gd name="T50" fmla="*/ 752 w 780"/>
                  <a:gd name="T51" fmla="*/ 15 h 652"/>
                  <a:gd name="T52" fmla="*/ 780 w 780"/>
                  <a:gd name="T53" fmla="*/ 71 h 652"/>
                  <a:gd name="T54" fmla="*/ 688 w 780"/>
                  <a:gd name="T55" fmla="*/ 139 h 652"/>
                  <a:gd name="T56" fmla="*/ 696 w 780"/>
                  <a:gd name="T57" fmla="*/ 151 h 652"/>
                  <a:gd name="T58" fmla="*/ 684 w 780"/>
                  <a:gd name="T59" fmla="*/ 159 h 652"/>
                  <a:gd name="T60" fmla="*/ 624 w 780"/>
                  <a:gd name="T61" fmla="*/ 175 h 652"/>
                  <a:gd name="T62" fmla="*/ 592 w 780"/>
                  <a:gd name="T63" fmla="*/ 207 h 652"/>
                  <a:gd name="T64" fmla="*/ 520 w 780"/>
                  <a:gd name="T65" fmla="*/ 211 h 652"/>
                  <a:gd name="T66" fmla="*/ 444 w 780"/>
                  <a:gd name="T67" fmla="*/ 327 h 652"/>
                  <a:gd name="T68" fmla="*/ 372 w 780"/>
                  <a:gd name="T69" fmla="*/ 355 h 652"/>
                  <a:gd name="T70" fmla="*/ 376 w 780"/>
                  <a:gd name="T71" fmla="*/ 331 h 652"/>
                  <a:gd name="T72" fmla="*/ 376 w 780"/>
                  <a:gd name="T73" fmla="*/ 351 h 652"/>
                  <a:gd name="T74" fmla="*/ 580 w 780"/>
                  <a:gd name="T75" fmla="*/ 159 h 652"/>
                  <a:gd name="T76" fmla="*/ 408 w 780"/>
                  <a:gd name="T77" fmla="*/ 239 h 652"/>
                  <a:gd name="T78" fmla="*/ 408 w 780"/>
                  <a:gd name="T79" fmla="*/ 239 h 652"/>
                  <a:gd name="T80" fmla="*/ 360 w 780"/>
                  <a:gd name="T81" fmla="*/ 291 h 652"/>
                  <a:gd name="T82" fmla="*/ 396 w 780"/>
                  <a:gd name="T83" fmla="*/ 275 h 652"/>
                  <a:gd name="T84" fmla="*/ 408 w 780"/>
                  <a:gd name="T85" fmla="*/ 283 h 652"/>
                  <a:gd name="T86" fmla="*/ 288 w 780"/>
                  <a:gd name="T87" fmla="*/ 291 h 652"/>
                  <a:gd name="T88" fmla="*/ 324 w 780"/>
                  <a:gd name="T89" fmla="*/ 303 h 652"/>
                  <a:gd name="T90" fmla="*/ 256 w 780"/>
                  <a:gd name="T91" fmla="*/ 347 h 652"/>
                  <a:gd name="T92" fmla="*/ 120 w 780"/>
                  <a:gd name="T93" fmla="*/ 551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780" h="652">
                    <a:moveTo>
                      <a:pt x="364" y="379"/>
                    </a:moveTo>
                    <a:cubicBezTo>
                      <a:pt x="350" y="369"/>
                      <a:pt x="330" y="381"/>
                      <a:pt x="332" y="399"/>
                    </a:cubicBezTo>
                    <a:cubicBezTo>
                      <a:pt x="327" y="394"/>
                      <a:pt x="325" y="388"/>
                      <a:pt x="312" y="391"/>
                    </a:cubicBezTo>
                    <a:cubicBezTo>
                      <a:pt x="309" y="402"/>
                      <a:pt x="322" y="415"/>
                      <a:pt x="324" y="407"/>
                    </a:cubicBezTo>
                    <a:cubicBezTo>
                      <a:pt x="329" y="440"/>
                      <a:pt x="276" y="450"/>
                      <a:pt x="264" y="479"/>
                    </a:cubicBezTo>
                    <a:cubicBezTo>
                      <a:pt x="246" y="471"/>
                      <a:pt x="223" y="469"/>
                      <a:pt x="224" y="443"/>
                    </a:cubicBezTo>
                    <a:cubicBezTo>
                      <a:pt x="206" y="450"/>
                      <a:pt x="229" y="465"/>
                      <a:pt x="224" y="483"/>
                    </a:cubicBezTo>
                    <a:cubicBezTo>
                      <a:pt x="220" y="482"/>
                      <a:pt x="221" y="475"/>
                      <a:pt x="216" y="475"/>
                    </a:cubicBezTo>
                    <a:cubicBezTo>
                      <a:pt x="206" y="479"/>
                      <a:pt x="222" y="490"/>
                      <a:pt x="216" y="503"/>
                    </a:cubicBezTo>
                    <a:cubicBezTo>
                      <a:pt x="221" y="486"/>
                      <a:pt x="236" y="480"/>
                      <a:pt x="256" y="479"/>
                    </a:cubicBezTo>
                    <a:cubicBezTo>
                      <a:pt x="241" y="486"/>
                      <a:pt x="240" y="503"/>
                      <a:pt x="240" y="515"/>
                    </a:cubicBezTo>
                    <a:cubicBezTo>
                      <a:pt x="222" y="518"/>
                      <a:pt x="243" y="507"/>
                      <a:pt x="232" y="507"/>
                    </a:cubicBezTo>
                    <a:cubicBezTo>
                      <a:pt x="220" y="510"/>
                      <a:pt x="234" y="520"/>
                      <a:pt x="232" y="527"/>
                    </a:cubicBezTo>
                    <a:cubicBezTo>
                      <a:pt x="207" y="521"/>
                      <a:pt x="208" y="555"/>
                      <a:pt x="192" y="535"/>
                    </a:cubicBezTo>
                    <a:cubicBezTo>
                      <a:pt x="196" y="564"/>
                      <a:pt x="171" y="604"/>
                      <a:pt x="152" y="583"/>
                    </a:cubicBezTo>
                    <a:cubicBezTo>
                      <a:pt x="147" y="584"/>
                      <a:pt x="149" y="593"/>
                      <a:pt x="148" y="599"/>
                    </a:cubicBezTo>
                    <a:cubicBezTo>
                      <a:pt x="176" y="619"/>
                      <a:pt x="111" y="607"/>
                      <a:pt x="120" y="647"/>
                    </a:cubicBezTo>
                    <a:cubicBezTo>
                      <a:pt x="115" y="646"/>
                      <a:pt x="95" y="648"/>
                      <a:pt x="108" y="651"/>
                    </a:cubicBezTo>
                    <a:cubicBezTo>
                      <a:pt x="88" y="652"/>
                      <a:pt x="45" y="619"/>
                      <a:pt x="36" y="639"/>
                    </a:cubicBezTo>
                    <a:cubicBezTo>
                      <a:pt x="28" y="621"/>
                      <a:pt x="7" y="615"/>
                      <a:pt x="0" y="587"/>
                    </a:cubicBezTo>
                    <a:cubicBezTo>
                      <a:pt x="5" y="587"/>
                      <a:pt x="11" y="587"/>
                      <a:pt x="16" y="587"/>
                    </a:cubicBezTo>
                    <a:cubicBezTo>
                      <a:pt x="8" y="575"/>
                      <a:pt x="12" y="567"/>
                      <a:pt x="8" y="559"/>
                    </a:cubicBezTo>
                    <a:cubicBezTo>
                      <a:pt x="28" y="543"/>
                      <a:pt x="47" y="548"/>
                      <a:pt x="68" y="559"/>
                    </a:cubicBezTo>
                    <a:cubicBezTo>
                      <a:pt x="73" y="557"/>
                      <a:pt x="76" y="554"/>
                      <a:pt x="76" y="547"/>
                    </a:cubicBezTo>
                    <a:cubicBezTo>
                      <a:pt x="66" y="535"/>
                      <a:pt x="38" y="549"/>
                      <a:pt x="40" y="535"/>
                    </a:cubicBezTo>
                    <a:cubicBezTo>
                      <a:pt x="51" y="532"/>
                      <a:pt x="50" y="541"/>
                      <a:pt x="60" y="539"/>
                    </a:cubicBezTo>
                    <a:cubicBezTo>
                      <a:pt x="63" y="538"/>
                      <a:pt x="64" y="535"/>
                      <a:pt x="68" y="535"/>
                    </a:cubicBezTo>
                    <a:cubicBezTo>
                      <a:pt x="73" y="522"/>
                      <a:pt x="55" y="532"/>
                      <a:pt x="60" y="519"/>
                    </a:cubicBezTo>
                    <a:cubicBezTo>
                      <a:pt x="75" y="509"/>
                      <a:pt x="93" y="525"/>
                      <a:pt x="104" y="511"/>
                    </a:cubicBezTo>
                    <a:cubicBezTo>
                      <a:pt x="104" y="504"/>
                      <a:pt x="101" y="501"/>
                      <a:pt x="96" y="499"/>
                    </a:cubicBezTo>
                    <a:cubicBezTo>
                      <a:pt x="120" y="503"/>
                      <a:pt x="119" y="474"/>
                      <a:pt x="132" y="475"/>
                    </a:cubicBezTo>
                    <a:cubicBezTo>
                      <a:pt x="124" y="432"/>
                      <a:pt x="159" y="450"/>
                      <a:pt x="168" y="431"/>
                    </a:cubicBezTo>
                    <a:cubicBezTo>
                      <a:pt x="175" y="432"/>
                      <a:pt x="170" y="445"/>
                      <a:pt x="176" y="447"/>
                    </a:cubicBezTo>
                    <a:cubicBezTo>
                      <a:pt x="179" y="445"/>
                      <a:pt x="182" y="443"/>
                      <a:pt x="188" y="443"/>
                    </a:cubicBezTo>
                    <a:cubicBezTo>
                      <a:pt x="187" y="430"/>
                      <a:pt x="177" y="412"/>
                      <a:pt x="184" y="403"/>
                    </a:cubicBezTo>
                    <a:cubicBezTo>
                      <a:pt x="206" y="403"/>
                      <a:pt x="206" y="424"/>
                      <a:pt x="212" y="439"/>
                    </a:cubicBezTo>
                    <a:cubicBezTo>
                      <a:pt x="223" y="435"/>
                      <a:pt x="211" y="422"/>
                      <a:pt x="212" y="415"/>
                    </a:cubicBezTo>
                    <a:cubicBezTo>
                      <a:pt x="221" y="427"/>
                      <a:pt x="232" y="413"/>
                      <a:pt x="236" y="431"/>
                    </a:cubicBezTo>
                    <a:cubicBezTo>
                      <a:pt x="246" y="429"/>
                      <a:pt x="248" y="419"/>
                      <a:pt x="260" y="419"/>
                    </a:cubicBezTo>
                    <a:cubicBezTo>
                      <a:pt x="263" y="432"/>
                      <a:pt x="282" y="429"/>
                      <a:pt x="292" y="435"/>
                    </a:cubicBezTo>
                    <a:cubicBezTo>
                      <a:pt x="302" y="425"/>
                      <a:pt x="291" y="402"/>
                      <a:pt x="284" y="395"/>
                    </a:cubicBezTo>
                    <a:cubicBezTo>
                      <a:pt x="279" y="405"/>
                      <a:pt x="289" y="408"/>
                      <a:pt x="288" y="427"/>
                    </a:cubicBezTo>
                    <a:cubicBezTo>
                      <a:pt x="275" y="431"/>
                      <a:pt x="282" y="415"/>
                      <a:pt x="280" y="407"/>
                    </a:cubicBezTo>
                    <a:cubicBezTo>
                      <a:pt x="263" y="420"/>
                      <a:pt x="214" y="390"/>
                      <a:pt x="220" y="367"/>
                    </a:cubicBezTo>
                    <a:cubicBezTo>
                      <a:pt x="228" y="360"/>
                      <a:pt x="225" y="367"/>
                      <a:pt x="236" y="367"/>
                    </a:cubicBezTo>
                    <a:cubicBezTo>
                      <a:pt x="218" y="344"/>
                      <a:pt x="216" y="303"/>
                      <a:pt x="244" y="299"/>
                    </a:cubicBezTo>
                    <a:cubicBezTo>
                      <a:pt x="254" y="298"/>
                      <a:pt x="256" y="317"/>
                      <a:pt x="260" y="295"/>
                    </a:cubicBezTo>
                    <a:cubicBezTo>
                      <a:pt x="269" y="294"/>
                      <a:pt x="264" y="307"/>
                      <a:pt x="272" y="307"/>
                    </a:cubicBezTo>
                    <a:cubicBezTo>
                      <a:pt x="278" y="301"/>
                      <a:pt x="280" y="291"/>
                      <a:pt x="288" y="287"/>
                    </a:cubicBezTo>
                    <a:cubicBezTo>
                      <a:pt x="286" y="281"/>
                      <a:pt x="283" y="289"/>
                      <a:pt x="276" y="287"/>
                    </a:cubicBezTo>
                    <a:cubicBezTo>
                      <a:pt x="284" y="280"/>
                      <a:pt x="277" y="272"/>
                      <a:pt x="276" y="263"/>
                    </a:cubicBezTo>
                    <a:cubicBezTo>
                      <a:pt x="280" y="263"/>
                      <a:pt x="279" y="268"/>
                      <a:pt x="280" y="271"/>
                    </a:cubicBezTo>
                    <a:cubicBezTo>
                      <a:pt x="291" y="274"/>
                      <a:pt x="290" y="265"/>
                      <a:pt x="300" y="267"/>
                    </a:cubicBezTo>
                    <a:cubicBezTo>
                      <a:pt x="281" y="259"/>
                      <a:pt x="327" y="247"/>
                      <a:pt x="332" y="251"/>
                    </a:cubicBezTo>
                    <a:cubicBezTo>
                      <a:pt x="338" y="250"/>
                      <a:pt x="332" y="244"/>
                      <a:pt x="328" y="243"/>
                    </a:cubicBezTo>
                    <a:cubicBezTo>
                      <a:pt x="329" y="235"/>
                      <a:pt x="346" y="242"/>
                      <a:pt x="344" y="231"/>
                    </a:cubicBezTo>
                    <a:cubicBezTo>
                      <a:pt x="352" y="235"/>
                      <a:pt x="356" y="243"/>
                      <a:pt x="368" y="243"/>
                    </a:cubicBezTo>
                    <a:cubicBezTo>
                      <a:pt x="395" y="219"/>
                      <a:pt x="394" y="181"/>
                      <a:pt x="412" y="159"/>
                    </a:cubicBezTo>
                    <a:cubicBezTo>
                      <a:pt x="414" y="177"/>
                      <a:pt x="430" y="158"/>
                      <a:pt x="432" y="179"/>
                    </a:cubicBezTo>
                    <a:cubicBezTo>
                      <a:pt x="445" y="174"/>
                      <a:pt x="443" y="180"/>
                      <a:pt x="452" y="175"/>
                    </a:cubicBezTo>
                    <a:cubicBezTo>
                      <a:pt x="443" y="171"/>
                      <a:pt x="449" y="151"/>
                      <a:pt x="432" y="155"/>
                    </a:cubicBezTo>
                    <a:cubicBezTo>
                      <a:pt x="446" y="135"/>
                      <a:pt x="465" y="134"/>
                      <a:pt x="480" y="123"/>
                    </a:cubicBezTo>
                    <a:cubicBezTo>
                      <a:pt x="458" y="138"/>
                      <a:pt x="489" y="149"/>
                      <a:pt x="500" y="155"/>
                    </a:cubicBezTo>
                    <a:cubicBezTo>
                      <a:pt x="502" y="163"/>
                      <a:pt x="497" y="166"/>
                      <a:pt x="496" y="171"/>
                    </a:cubicBezTo>
                    <a:cubicBezTo>
                      <a:pt x="500" y="178"/>
                      <a:pt x="505" y="183"/>
                      <a:pt x="512" y="187"/>
                    </a:cubicBezTo>
                    <a:cubicBezTo>
                      <a:pt x="519" y="183"/>
                      <a:pt x="515" y="162"/>
                      <a:pt x="528" y="175"/>
                    </a:cubicBezTo>
                    <a:cubicBezTo>
                      <a:pt x="539" y="165"/>
                      <a:pt x="528" y="143"/>
                      <a:pt x="528" y="131"/>
                    </a:cubicBezTo>
                    <a:cubicBezTo>
                      <a:pt x="511" y="138"/>
                      <a:pt x="520" y="152"/>
                      <a:pt x="524" y="167"/>
                    </a:cubicBezTo>
                    <a:cubicBezTo>
                      <a:pt x="516" y="160"/>
                      <a:pt x="519" y="167"/>
                      <a:pt x="508" y="167"/>
                    </a:cubicBezTo>
                    <a:cubicBezTo>
                      <a:pt x="523" y="137"/>
                      <a:pt x="504" y="135"/>
                      <a:pt x="500" y="107"/>
                    </a:cubicBezTo>
                    <a:cubicBezTo>
                      <a:pt x="504" y="107"/>
                      <a:pt x="508" y="107"/>
                      <a:pt x="512" y="107"/>
                    </a:cubicBezTo>
                    <a:cubicBezTo>
                      <a:pt x="500" y="92"/>
                      <a:pt x="491" y="75"/>
                      <a:pt x="484" y="55"/>
                    </a:cubicBezTo>
                    <a:cubicBezTo>
                      <a:pt x="508" y="67"/>
                      <a:pt x="486" y="54"/>
                      <a:pt x="488" y="35"/>
                    </a:cubicBezTo>
                    <a:cubicBezTo>
                      <a:pt x="496" y="43"/>
                      <a:pt x="501" y="54"/>
                      <a:pt x="504" y="67"/>
                    </a:cubicBezTo>
                    <a:cubicBezTo>
                      <a:pt x="547" y="76"/>
                      <a:pt x="573" y="45"/>
                      <a:pt x="592" y="27"/>
                    </a:cubicBezTo>
                    <a:cubicBezTo>
                      <a:pt x="623" y="39"/>
                      <a:pt x="657" y="23"/>
                      <a:pt x="672" y="7"/>
                    </a:cubicBezTo>
                    <a:cubicBezTo>
                      <a:pt x="677" y="17"/>
                      <a:pt x="724" y="0"/>
                      <a:pt x="728" y="31"/>
                    </a:cubicBezTo>
                    <a:cubicBezTo>
                      <a:pt x="744" y="34"/>
                      <a:pt x="738" y="14"/>
                      <a:pt x="752" y="15"/>
                    </a:cubicBezTo>
                    <a:cubicBezTo>
                      <a:pt x="761" y="20"/>
                      <a:pt x="761" y="33"/>
                      <a:pt x="764" y="43"/>
                    </a:cubicBezTo>
                    <a:cubicBezTo>
                      <a:pt x="761" y="41"/>
                      <a:pt x="758" y="39"/>
                      <a:pt x="752" y="39"/>
                    </a:cubicBezTo>
                    <a:cubicBezTo>
                      <a:pt x="755" y="56"/>
                      <a:pt x="767" y="64"/>
                      <a:pt x="780" y="71"/>
                    </a:cubicBezTo>
                    <a:cubicBezTo>
                      <a:pt x="754" y="73"/>
                      <a:pt x="732" y="67"/>
                      <a:pt x="736" y="119"/>
                    </a:cubicBezTo>
                    <a:cubicBezTo>
                      <a:pt x="725" y="121"/>
                      <a:pt x="707" y="126"/>
                      <a:pt x="684" y="127"/>
                    </a:cubicBezTo>
                    <a:cubicBezTo>
                      <a:pt x="687" y="135"/>
                      <a:pt x="696" y="130"/>
                      <a:pt x="688" y="139"/>
                    </a:cubicBezTo>
                    <a:cubicBezTo>
                      <a:pt x="697" y="137"/>
                      <a:pt x="701" y="130"/>
                      <a:pt x="708" y="127"/>
                    </a:cubicBezTo>
                    <a:cubicBezTo>
                      <a:pt x="717" y="126"/>
                      <a:pt x="710" y="141"/>
                      <a:pt x="712" y="147"/>
                    </a:cubicBezTo>
                    <a:cubicBezTo>
                      <a:pt x="707" y="142"/>
                      <a:pt x="697" y="142"/>
                      <a:pt x="696" y="151"/>
                    </a:cubicBezTo>
                    <a:cubicBezTo>
                      <a:pt x="688" y="147"/>
                      <a:pt x="679" y="144"/>
                      <a:pt x="676" y="135"/>
                    </a:cubicBezTo>
                    <a:cubicBezTo>
                      <a:pt x="667" y="136"/>
                      <a:pt x="667" y="145"/>
                      <a:pt x="668" y="155"/>
                    </a:cubicBezTo>
                    <a:cubicBezTo>
                      <a:pt x="669" y="160"/>
                      <a:pt x="678" y="158"/>
                      <a:pt x="684" y="159"/>
                    </a:cubicBezTo>
                    <a:cubicBezTo>
                      <a:pt x="685" y="180"/>
                      <a:pt x="664" y="167"/>
                      <a:pt x="652" y="167"/>
                    </a:cubicBezTo>
                    <a:cubicBezTo>
                      <a:pt x="641" y="171"/>
                      <a:pt x="658" y="178"/>
                      <a:pt x="648" y="183"/>
                    </a:cubicBezTo>
                    <a:cubicBezTo>
                      <a:pt x="640" y="181"/>
                      <a:pt x="637" y="173"/>
                      <a:pt x="624" y="175"/>
                    </a:cubicBezTo>
                    <a:cubicBezTo>
                      <a:pt x="617" y="176"/>
                      <a:pt x="622" y="189"/>
                      <a:pt x="616" y="191"/>
                    </a:cubicBezTo>
                    <a:cubicBezTo>
                      <a:pt x="611" y="185"/>
                      <a:pt x="599" y="187"/>
                      <a:pt x="588" y="187"/>
                    </a:cubicBezTo>
                    <a:cubicBezTo>
                      <a:pt x="586" y="197"/>
                      <a:pt x="595" y="196"/>
                      <a:pt x="592" y="207"/>
                    </a:cubicBezTo>
                    <a:cubicBezTo>
                      <a:pt x="573" y="210"/>
                      <a:pt x="583" y="168"/>
                      <a:pt x="564" y="183"/>
                    </a:cubicBezTo>
                    <a:cubicBezTo>
                      <a:pt x="557" y="188"/>
                      <a:pt x="561" y="204"/>
                      <a:pt x="556" y="211"/>
                    </a:cubicBezTo>
                    <a:cubicBezTo>
                      <a:pt x="536" y="205"/>
                      <a:pt x="545" y="222"/>
                      <a:pt x="520" y="211"/>
                    </a:cubicBezTo>
                    <a:cubicBezTo>
                      <a:pt x="518" y="224"/>
                      <a:pt x="530" y="222"/>
                      <a:pt x="536" y="227"/>
                    </a:cubicBezTo>
                    <a:cubicBezTo>
                      <a:pt x="532" y="234"/>
                      <a:pt x="529" y="241"/>
                      <a:pt x="516" y="239"/>
                    </a:cubicBezTo>
                    <a:cubicBezTo>
                      <a:pt x="505" y="282"/>
                      <a:pt x="458" y="288"/>
                      <a:pt x="444" y="327"/>
                    </a:cubicBezTo>
                    <a:cubicBezTo>
                      <a:pt x="420" y="319"/>
                      <a:pt x="402" y="337"/>
                      <a:pt x="396" y="359"/>
                    </a:cubicBezTo>
                    <a:cubicBezTo>
                      <a:pt x="383" y="356"/>
                      <a:pt x="379" y="351"/>
                      <a:pt x="384" y="367"/>
                    </a:cubicBezTo>
                    <a:cubicBezTo>
                      <a:pt x="375" y="368"/>
                      <a:pt x="380" y="355"/>
                      <a:pt x="372" y="355"/>
                    </a:cubicBezTo>
                    <a:cubicBezTo>
                      <a:pt x="363" y="357"/>
                      <a:pt x="372" y="376"/>
                      <a:pt x="364" y="379"/>
                    </a:cubicBezTo>
                    <a:close/>
                    <a:moveTo>
                      <a:pt x="376" y="351"/>
                    </a:moveTo>
                    <a:cubicBezTo>
                      <a:pt x="373" y="339"/>
                      <a:pt x="373" y="343"/>
                      <a:pt x="376" y="331"/>
                    </a:cubicBezTo>
                    <a:cubicBezTo>
                      <a:pt x="369" y="333"/>
                      <a:pt x="359" y="319"/>
                      <a:pt x="356" y="331"/>
                    </a:cubicBezTo>
                    <a:cubicBezTo>
                      <a:pt x="365" y="331"/>
                      <a:pt x="358" y="348"/>
                      <a:pt x="360" y="355"/>
                    </a:cubicBezTo>
                    <a:cubicBezTo>
                      <a:pt x="368" y="356"/>
                      <a:pt x="369" y="350"/>
                      <a:pt x="376" y="351"/>
                    </a:cubicBezTo>
                    <a:close/>
                    <a:moveTo>
                      <a:pt x="576" y="171"/>
                    </a:moveTo>
                    <a:cubicBezTo>
                      <a:pt x="588" y="168"/>
                      <a:pt x="588" y="178"/>
                      <a:pt x="600" y="175"/>
                    </a:cubicBezTo>
                    <a:cubicBezTo>
                      <a:pt x="601" y="164"/>
                      <a:pt x="586" y="149"/>
                      <a:pt x="580" y="159"/>
                    </a:cubicBezTo>
                    <a:cubicBezTo>
                      <a:pt x="592" y="169"/>
                      <a:pt x="569" y="155"/>
                      <a:pt x="572" y="163"/>
                    </a:cubicBezTo>
                    <a:cubicBezTo>
                      <a:pt x="575" y="164"/>
                      <a:pt x="577" y="166"/>
                      <a:pt x="576" y="171"/>
                    </a:cubicBezTo>
                    <a:close/>
                    <a:moveTo>
                      <a:pt x="408" y="239"/>
                    </a:moveTo>
                    <a:cubicBezTo>
                      <a:pt x="424" y="234"/>
                      <a:pt x="416" y="252"/>
                      <a:pt x="432" y="247"/>
                    </a:cubicBezTo>
                    <a:cubicBezTo>
                      <a:pt x="432" y="232"/>
                      <a:pt x="424" y="225"/>
                      <a:pt x="412" y="223"/>
                    </a:cubicBezTo>
                    <a:cubicBezTo>
                      <a:pt x="413" y="231"/>
                      <a:pt x="407" y="232"/>
                      <a:pt x="408" y="239"/>
                    </a:cubicBezTo>
                    <a:close/>
                    <a:moveTo>
                      <a:pt x="360" y="291"/>
                    </a:moveTo>
                    <a:cubicBezTo>
                      <a:pt x="372" y="281"/>
                      <a:pt x="354" y="268"/>
                      <a:pt x="348" y="263"/>
                    </a:cubicBezTo>
                    <a:cubicBezTo>
                      <a:pt x="349" y="275"/>
                      <a:pt x="347" y="290"/>
                      <a:pt x="360" y="291"/>
                    </a:cubicBezTo>
                    <a:close/>
                    <a:moveTo>
                      <a:pt x="408" y="283"/>
                    </a:moveTo>
                    <a:cubicBezTo>
                      <a:pt x="402" y="283"/>
                      <a:pt x="399" y="285"/>
                      <a:pt x="396" y="287"/>
                    </a:cubicBezTo>
                    <a:cubicBezTo>
                      <a:pt x="396" y="283"/>
                      <a:pt x="396" y="279"/>
                      <a:pt x="396" y="275"/>
                    </a:cubicBezTo>
                    <a:cubicBezTo>
                      <a:pt x="393" y="275"/>
                      <a:pt x="391" y="275"/>
                      <a:pt x="388" y="275"/>
                    </a:cubicBezTo>
                    <a:cubicBezTo>
                      <a:pt x="388" y="279"/>
                      <a:pt x="385" y="280"/>
                      <a:pt x="384" y="283"/>
                    </a:cubicBezTo>
                    <a:cubicBezTo>
                      <a:pt x="393" y="281"/>
                      <a:pt x="406" y="303"/>
                      <a:pt x="408" y="283"/>
                    </a:cubicBezTo>
                    <a:close/>
                    <a:moveTo>
                      <a:pt x="300" y="307"/>
                    </a:moveTo>
                    <a:cubicBezTo>
                      <a:pt x="299" y="299"/>
                      <a:pt x="305" y="299"/>
                      <a:pt x="308" y="295"/>
                    </a:cubicBezTo>
                    <a:cubicBezTo>
                      <a:pt x="298" y="297"/>
                      <a:pt x="299" y="288"/>
                      <a:pt x="288" y="291"/>
                    </a:cubicBezTo>
                    <a:cubicBezTo>
                      <a:pt x="287" y="301"/>
                      <a:pt x="289" y="308"/>
                      <a:pt x="300" y="307"/>
                    </a:cubicBezTo>
                    <a:close/>
                    <a:moveTo>
                      <a:pt x="336" y="327"/>
                    </a:moveTo>
                    <a:cubicBezTo>
                      <a:pt x="334" y="317"/>
                      <a:pt x="336" y="303"/>
                      <a:pt x="324" y="303"/>
                    </a:cubicBezTo>
                    <a:cubicBezTo>
                      <a:pt x="324" y="315"/>
                      <a:pt x="322" y="329"/>
                      <a:pt x="336" y="327"/>
                    </a:cubicBezTo>
                    <a:close/>
                    <a:moveTo>
                      <a:pt x="256" y="367"/>
                    </a:moveTo>
                    <a:cubicBezTo>
                      <a:pt x="268" y="367"/>
                      <a:pt x="273" y="344"/>
                      <a:pt x="256" y="347"/>
                    </a:cubicBezTo>
                    <a:cubicBezTo>
                      <a:pt x="256" y="354"/>
                      <a:pt x="256" y="360"/>
                      <a:pt x="256" y="367"/>
                    </a:cubicBezTo>
                    <a:close/>
                    <a:moveTo>
                      <a:pt x="108" y="571"/>
                    </a:moveTo>
                    <a:cubicBezTo>
                      <a:pt x="119" y="570"/>
                      <a:pt x="136" y="555"/>
                      <a:pt x="120" y="551"/>
                    </a:cubicBezTo>
                    <a:cubicBezTo>
                      <a:pt x="116" y="558"/>
                      <a:pt x="110" y="563"/>
                      <a:pt x="108" y="57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4" name="Freeform 966"/>
              <p:cNvSpPr>
                <a:spLocks/>
              </p:cNvSpPr>
              <p:nvPr/>
            </p:nvSpPr>
            <p:spPr bwMode="auto">
              <a:xfrm>
                <a:off x="6536" y="-3570"/>
                <a:ext cx="75" cy="68"/>
              </a:xfrm>
              <a:custGeom>
                <a:avLst/>
                <a:gdLst>
                  <a:gd name="T0" fmla="*/ 3 w 32"/>
                  <a:gd name="T1" fmla="*/ 14 h 29"/>
                  <a:gd name="T2" fmla="*/ 11 w 32"/>
                  <a:gd name="T3" fmla="*/ 10 h 29"/>
                  <a:gd name="T4" fmla="*/ 31 w 32"/>
                  <a:gd name="T5" fmla="*/ 26 h 29"/>
                  <a:gd name="T6" fmla="*/ 7 w 32"/>
                  <a:gd name="T7" fmla="*/ 22 h 29"/>
                  <a:gd name="T8" fmla="*/ 3 w 32"/>
                  <a:gd name="T9" fmla="*/ 14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9">
                    <a:moveTo>
                      <a:pt x="3" y="14"/>
                    </a:moveTo>
                    <a:cubicBezTo>
                      <a:pt x="0" y="6"/>
                      <a:pt x="23" y="20"/>
                      <a:pt x="11" y="10"/>
                    </a:cubicBezTo>
                    <a:cubicBezTo>
                      <a:pt x="17" y="0"/>
                      <a:pt x="32" y="15"/>
                      <a:pt x="31" y="26"/>
                    </a:cubicBezTo>
                    <a:cubicBezTo>
                      <a:pt x="19" y="29"/>
                      <a:pt x="19" y="19"/>
                      <a:pt x="7" y="22"/>
                    </a:cubicBezTo>
                    <a:cubicBezTo>
                      <a:pt x="8" y="17"/>
                      <a:pt x="6" y="15"/>
                      <a:pt x="3" y="1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5" name="Freeform 967"/>
              <p:cNvSpPr>
                <a:spLocks/>
              </p:cNvSpPr>
              <p:nvPr/>
            </p:nvSpPr>
            <p:spPr bwMode="auto">
              <a:xfrm>
                <a:off x="3462" y="-3540"/>
                <a:ext cx="76" cy="71"/>
              </a:xfrm>
              <a:custGeom>
                <a:avLst/>
                <a:gdLst>
                  <a:gd name="T0" fmla="*/ 0 w 32"/>
                  <a:gd name="T1" fmla="*/ 17 h 30"/>
                  <a:gd name="T2" fmla="*/ 32 w 32"/>
                  <a:gd name="T3" fmla="*/ 21 h 30"/>
                  <a:gd name="T4" fmla="*/ 0 w 32"/>
                  <a:gd name="T5" fmla="*/ 17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30">
                    <a:moveTo>
                      <a:pt x="0" y="17"/>
                    </a:moveTo>
                    <a:cubicBezTo>
                      <a:pt x="6" y="0"/>
                      <a:pt x="18" y="22"/>
                      <a:pt x="32" y="21"/>
                    </a:cubicBezTo>
                    <a:cubicBezTo>
                      <a:pt x="27" y="30"/>
                      <a:pt x="10" y="16"/>
                      <a:pt x="0" y="17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6" name="Freeform 968"/>
              <p:cNvSpPr>
                <a:spLocks/>
              </p:cNvSpPr>
              <p:nvPr/>
            </p:nvSpPr>
            <p:spPr bwMode="auto">
              <a:xfrm>
                <a:off x="4719" y="-3490"/>
                <a:ext cx="61" cy="113"/>
              </a:xfrm>
              <a:custGeom>
                <a:avLst/>
                <a:gdLst>
                  <a:gd name="T0" fmla="*/ 0 w 26"/>
                  <a:gd name="T1" fmla="*/ 8 h 48"/>
                  <a:gd name="T2" fmla="*/ 24 w 26"/>
                  <a:gd name="T3" fmla="*/ 48 h 48"/>
                  <a:gd name="T4" fmla="*/ 4 w 26"/>
                  <a:gd name="T5" fmla="*/ 40 h 48"/>
                  <a:gd name="T6" fmla="*/ 0 w 26"/>
                  <a:gd name="T7" fmla="*/ 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48">
                    <a:moveTo>
                      <a:pt x="0" y="8"/>
                    </a:moveTo>
                    <a:cubicBezTo>
                      <a:pt x="14" y="0"/>
                      <a:pt x="22" y="31"/>
                      <a:pt x="24" y="48"/>
                    </a:cubicBezTo>
                    <a:cubicBezTo>
                      <a:pt x="16" y="46"/>
                      <a:pt x="17" y="37"/>
                      <a:pt x="4" y="40"/>
                    </a:cubicBezTo>
                    <a:cubicBezTo>
                      <a:pt x="26" y="34"/>
                      <a:pt x="9" y="17"/>
                      <a:pt x="0" y="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7" name="Freeform 969"/>
              <p:cNvSpPr>
                <a:spLocks/>
              </p:cNvSpPr>
              <p:nvPr/>
            </p:nvSpPr>
            <p:spPr bwMode="auto">
              <a:xfrm>
                <a:off x="-5826" y="-3452"/>
                <a:ext cx="399" cy="227"/>
              </a:xfrm>
              <a:custGeom>
                <a:avLst/>
                <a:gdLst>
                  <a:gd name="T0" fmla="*/ 124 w 169"/>
                  <a:gd name="T1" fmla="*/ 52 h 96"/>
                  <a:gd name="T2" fmla="*/ 128 w 169"/>
                  <a:gd name="T3" fmla="*/ 68 h 96"/>
                  <a:gd name="T4" fmla="*/ 120 w 169"/>
                  <a:gd name="T5" fmla="*/ 80 h 96"/>
                  <a:gd name="T6" fmla="*/ 92 w 169"/>
                  <a:gd name="T7" fmla="*/ 96 h 96"/>
                  <a:gd name="T8" fmla="*/ 44 w 169"/>
                  <a:gd name="T9" fmla="*/ 84 h 96"/>
                  <a:gd name="T10" fmla="*/ 52 w 169"/>
                  <a:gd name="T11" fmla="*/ 76 h 96"/>
                  <a:gd name="T12" fmla="*/ 48 w 169"/>
                  <a:gd name="T13" fmla="*/ 68 h 96"/>
                  <a:gd name="T14" fmla="*/ 44 w 169"/>
                  <a:gd name="T15" fmla="*/ 84 h 96"/>
                  <a:gd name="T16" fmla="*/ 0 w 169"/>
                  <a:gd name="T17" fmla="*/ 64 h 96"/>
                  <a:gd name="T18" fmla="*/ 28 w 169"/>
                  <a:gd name="T19" fmla="*/ 52 h 96"/>
                  <a:gd name="T20" fmla="*/ 32 w 169"/>
                  <a:gd name="T21" fmla="*/ 32 h 96"/>
                  <a:gd name="T22" fmla="*/ 24 w 169"/>
                  <a:gd name="T23" fmla="*/ 36 h 96"/>
                  <a:gd name="T24" fmla="*/ 28 w 169"/>
                  <a:gd name="T25" fmla="*/ 44 h 96"/>
                  <a:gd name="T26" fmla="*/ 52 w 169"/>
                  <a:gd name="T27" fmla="*/ 44 h 96"/>
                  <a:gd name="T28" fmla="*/ 28 w 169"/>
                  <a:gd name="T29" fmla="*/ 0 h 96"/>
                  <a:gd name="T30" fmla="*/ 52 w 169"/>
                  <a:gd name="T31" fmla="*/ 20 h 96"/>
                  <a:gd name="T32" fmla="*/ 72 w 169"/>
                  <a:gd name="T33" fmla="*/ 12 h 96"/>
                  <a:gd name="T34" fmla="*/ 96 w 169"/>
                  <a:gd name="T35" fmla="*/ 16 h 96"/>
                  <a:gd name="T36" fmla="*/ 104 w 169"/>
                  <a:gd name="T37" fmla="*/ 36 h 96"/>
                  <a:gd name="T38" fmla="*/ 160 w 169"/>
                  <a:gd name="T39" fmla="*/ 44 h 96"/>
                  <a:gd name="T40" fmla="*/ 148 w 169"/>
                  <a:gd name="T41" fmla="*/ 56 h 96"/>
                  <a:gd name="T42" fmla="*/ 124 w 169"/>
                  <a:gd name="T43" fmla="*/ 5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9" h="96">
                    <a:moveTo>
                      <a:pt x="124" y="52"/>
                    </a:moveTo>
                    <a:cubicBezTo>
                      <a:pt x="112" y="55"/>
                      <a:pt x="133" y="58"/>
                      <a:pt x="128" y="68"/>
                    </a:cubicBezTo>
                    <a:cubicBezTo>
                      <a:pt x="119" y="66"/>
                      <a:pt x="120" y="74"/>
                      <a:pt x="120" y="80"/>
                    </a:cubicBezTo>
                    <a:cubicBezTo>
                      <a:pt x="104" y="79"/>
                      <a:pt x="95" y="84"/>
                      <a:pt x="92" y="96"/>
                    </a:cubicBezTo>
                    <a:cubicBezTo>
                      <a:pt x="75" y="89"/>
                      <a:pt x="65" y="76"/>
                      <a:pt x="44" y="84"/>
                    </a:cubicBezTo>
                    <a:cubicBezTo>
                      <a:pt x="43" y="77"/>
                      <a:pt x="47" y="76"/>
                      <a:pt x="52" y="76"/>
                    </a:cubicBezTo>
                    <a:cubicBezTo>
                      <a:pt x="51" y="73"/>
                      <a:pt x="48" y="72"/>
                      <a:pt x="48" y="68"/>
                    </a:cubicBezTo>
                    <a:cubicBezTo>
                      <a:pt x="44" y="69"/>
                      <a:pt x="35" y="83"/>
                      <a:pt x="44" y="84"/>
                    </a:cubicBezTo>
                    <a:cubicBezTo>
                      <a:pt x="28" y="94"/>
                      <a:pt x="23" y="59"/>
                      <a:pt x="0" y="64"/>
                    </a:cubicBezTo>
                    <a:cubicBezTo>
                      <a:pt x="10" y="61"/>
                      <a:pt x="18" y="43"/>
                      <a:pt x="28" y="52"/>
                    </a:cubicBezTo>
                    <a:cubicBezTo>
                      <a:pt x="23" y="48"/>
                      <a:pt x="11" y="28"/>
                      <a:pt x="32" y="32"/>
                    </a:cubicBezTo>
                    <a:cubicBezTo>
                      <a:pt x="32" y="36"/>
                      <a:pt x="27" y="35"/>
                      <a:pt x="24" y="36"/>
                    </a:cubicBezTo>
                    <a:cubicBezTo>
                      <a:pt x="25" y="39"/>
                      <a:pt x="28" y="40"/>
                      <a:pt x="28" y="44"/>
                    </a:cubicBezTo>
                    <a:cubicBezTo>
                      <a:pt x="40" y="40"/>
                      <a:pt x="40" y="40"/>
                      <a:pt x="52" y="44"/>
                    </a:cubicBezTo>
                    <a:cubicBezTo>
                      <a:pt x="47" y="28"/>
                      <a:pt x="20" y="17"/>
                      <a:pt x="28" y="0"/>
                    </a:cubicBezTo>
                    <a:cubicBezTo>
                      <a:pt x="40" y="3"/>
                      <a:pt x="51" y="6"/>
                      <a:pt x="52" y="20"/>
                    </a:cubicBezTo>
                    <a:cubicBezTo>
                      <a:pt x="61" y="12"/>
                      <a:pt x="71" y="28"/>
                      <a:pt x="72" y="12"/>
                    </a:cubicBezTo>
                    <a:cubicBezTo>
                      <a:pt x="86" y="13"/>
                      <a:pt x="82" y="23"/>
                      <a:pt x="96" y="16"/>
                    </a:cubicBezTo>
                    <a:cubicBezTo>
                      <a:pt x="95" y="26"/>
                      <a:pt x="102" y="28"/>
                      <a:pt x="104" y="36"/>
                    </a:cubicBezTo>
                    <a:cubicBezTo>
                      <a:pt x="122" y="28"/>
                      <a:pt x="148" y="47"/>
                      <a:pt x="160" y="44"/>
                    </a:cubicBezTo>
                    <a:cubicBezTo>
                      <a:pt x="169" y="58"/>
                      <a:pt x="133" y="48"/>
                      <a:pt x="148" y="56"/>
                    </a:cubicBezTo>
                    <a:cubicBezTo>
                      <a:pt x="146" y="64"/>
                      <a:pt x="133" y="50"/>
                      <a:pt x="124" y="5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8" name="Freeform 970"/>
              <p:cNvSpPr>
                <a:spLocks/>
              </p:cNvSpPr>
              <p:nvPr/>
            </p:nvSpPr>
            <p:spPr bwMode="auto">
              <a:xfrm>
                <a:off x="5437" y="-3438"/>
                <a:ext cx="59" cy="52"/>
              </a:xfrm>
              <a:custGeom>
                <a:avLst/>
                <a:gdLst>
                  <a:gd name="T0" fmla="*/ 24 w 25"/>
                  <a:gd name="T1" fmla="*/ 6 h 22"/>
                  <a:gd name="T2" fmla="*/ 4 w 25"/>
                  <a:gd name="T3" fmla="*/ 22 h 22"/>
                  <a:gd name="T4" fmla="*/ 0 w 25"/>
                  <a:gd name="T5" fmla="*/ 10 h 22"/>
                  <a:gd name="T6" fmla="*/ 8 w 25"/>
                  <a:gd name="T7" fmla="*/ 18 h 22"/>
                  <a:gd name="T8" fmla="*/ 24 w 25"/>
                  <a:gd name="T9" fmla="*/ 6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22">
                    <a:moveTo>
                      <a:pt x="24" y="6"/>
                    </a:moveTo>
                    <a:cubicBezTo>
                      <a:pt x="25" y="19"/>
                      <a:pt x="14" y="20"/>
                      <a:pt x="4" y="22"/>
                    </a:cubicBezTo>
                    <a:cubicBezTo>
                      <a:pt x="2" y="19"/>
                      <a:pt x="0" y="16"/>
                      <a:pt x="0" y="10"/>
                    </a:cubicBezTo>
                    <a:cubicBezTo>
                      <a:pt x="4" y="11"/>
                      <a:pt x="3" y="18"/>
                      <a:pt x="8" y="18"/>
                    </a:cubicBezTo>
                    <a:cubicBezTo>
                      <a:pt x="16" y="16"/>
                      <a:pt x="8" y="0"/>
                      <a:pt x="24" y="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89" name="Freeform 972"/>
              <p:cNvSpPr>
                <a:spLocks/>
              </p:cNvSpPr>
              <p:nvPr/>
            </p:nvSpPr>
            <p:spPr bwMode="auto">
              <a:xfrm>
                <a:off x="6713" y="-3358"/>
                <a:ext cx="47" cy="118"/>
              </a:xfrm>
              <a:custGeom>
                <a:avLst/>
                <a:gdLst>
                  <a:gd name="T0" fmla="*/ 12 w 20"/>
                  <a:gd name="T1" fmla="*/ 12 h 50"/>
                  <a:gd name="T2" fmla="*/ 20 w 20"/>
                  <a:gd name="T3" fmla="*/ 36 h 50"/>
                  <a:gd name="T4" fmla="*/ 0 w 20"/>
                  <a:gd name="T5" fmla="*/ 36 h 50"/>
                  <a:gd name="T6" fmla="*/ 12 w 20"/>
                  <a:gd name="T7" fmla="*/ 12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50">
                    <a:moveTo>
                      <a:pt x="12" y="12"/>
                    </a:moveTo>
                    <a:cubicBezTo>
                      <a:pt x="13" y="0"/>
                      <a:pt x="9" y="30"/>
                      <a:pt x="20" y="36"/>
                    </a:cubicBezTo>
                    <a:cubicBezTo>
                      <a:pt x="17" y="50"/>
                      <a:pt x="8" y="39"/>
                      <a:pt x="0" y="36"/>
                    </a:cubicBezTo>
                    <a:cubicBezTo>
                      <a:pt x="4" y="28"/>
                      <a:pt x="8" y="20"/>
                      <a:pt x="12" y="1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0" name="Freeform 974"/>
              <p:cNvSpPr>
                <a:spLocks/>
              </p:cNvSpPr>
              <p:nvPr/>
            </p:nvSpPr>
            <p:spPr bwMode="auto">
              <a:xfrm>
                <a:off x="207" y="-3343"/>
                <a:ext cx="69" cy="99"/>
              </a:xfrm>
              <a:custGeom>
                <a:avLst/>
                <a:gdLst>
                  <a:gd name="T0" fmla="*/ 6 w 29"/>
                  <a:gd name="T1" fmla="*/ 10 h 42"/>
                  <a:gd name="T2" fmla="*/ 26 w 29"/>
                  <a:gd name="T3" fmla="*/ 14 h 42"/>
                  <a:gd name="T4" fmla="*/ 26 w 29"/>
                  <a:gd name="T5" fmla="*/ 42 h 42"/>
                  <a:gd name="T6" fmla="*/ 22 w 29"/>
                  <a:gd name="T7" fmla="*/ 34 h 42"/>
                  <a:gd name="T8" fmla="*/ 6 w 29"/>
                  <a:gd name="T9" fmla="*/ 1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42">
                    <a:moveTo>
                      <a:pt x="6" y="10"/>
                    </a:moveTo>
                    <a:cubicBezTo>
                      <a:pt x="0" y="0"/>
                      <a:pt x="14" y="27"/>
                      <a:pt x="26" y="14"/>
                    </a:cubicBezTo>
                    <a:cubicBezTo>
                      <a:pt x="17" y="23"/>
                      <a:pt x="29" y="28"/>
                      <a:pt x="26" y="42"/>
                    </a:cubicBezTo>
                    <a:cubicBezTo>
                      <a:pt x="22" y="42"/>
                      <a:pt x="23" y="37"/>
                      <a:pt x="22" y="34"/>
                    </a:cubicBezTo>
                    <a:cubicBezTo>
                      <a:pt x="15" y="27"/>
                      <a:pt x="6" y="24"/>
                      <a:pt x="6" y="1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1" name="Freeform 975"/>
              <p:cNvSpPr>
                <a:spLocks/>
              </p:cNvSpPr>
              <p:nvPr/>
            </p:nvSpPr>
            <p:spPr bwMode="auto">
              <a:xfrm>
                <a:off x="6099" y="-3273"/>
                <a:ext cx="56" cy="67"/>
              </a:xfrm>
              <a:custGeom>
                <a:avLst/>
                <a:gdLst>
                  <a:gd name="T0" fmla="*/ 0 w 24"/>
                  <a:gd name="T1" fmla="*/ 8 h 28"/>
                  <a:gd name="T2" fmla="*/ 4 w 24"/>
                  <a:gd name="T3" fmla="*/ 0 h 28"/>
                  <a:gd name="T4" fmla="*/ 12 w 24"/>
                  <a:gd name="T5" fmla="*/ 0 h 28"/>
                  <a:gd name="T6" fmla="*/ 12 w 24"/>
                  <a:gd name="T7" fmla="*/ 12 h 28"/>
                  <a:gd name="T8" fmla="*/ 24 w 24"/>
                  <a:gd name="T9" fmla="*/ 8 h 28"/>
                  <a:gd name="T10" fmla="*/ 0 w 24"/>
                  <a:gd name="T11" fmla="*/ 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28">
                    <a:moveTo>
                      <a:pt x="0" y="8"/>
                    </a:moveTo>
                    <a:cubicBezTo>
                      <a:pt x="1" y="5"/>
                      <a:pt x="4" y="4"/>
                      <a:pt x="4" y="0"/>
                    </a:cubicBezTo>
                    <a:cubicBezTo>
                      <a:pt x="7" y="0"/>
                      <a:pt x="9" y="0"/>
                      <a:pt x="12" y="0"/>
                    </a:cubicBezTo>
                    <a:cubicBezTo>
                      <a:pt x="12" y="4"/>
                      <a:pt x="12" y="8"/>
                      <a:pt x="12" y="12"/>
                    </a:cubicBezTo>
                    <a:cubicBezTo>
                      <a:pt x="15" y="10"/>
                      <a:pt x="18" y="8"/>
                      <a:pt x="24" y="8"/>
                    </a:cubicBezTo>
                    <a:cubicBezTo>
                      <a:pt x="22" y="28"/>
                      <a:pt x="9" y="6"/>
                      <a:pt x="0" y="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2" name="Freeform 976"/>
              <p:cNvSpPr>
                <a:spLocks/>
              </p:cNvSpPr>
              <p:nvPr/>
            </p:nvSpPr>
            <p:spPr bwMode="auto">
              <a:xfrm>
                <a:off x="6569" y="-3100"/>
                <a:ext cx="87" cy="83"/>
              </a:xfrm>
              <a:custGeom>
                <a:avLst/>
                <a:gdLst>
                  <a:gd name="T0" fmla="*/ 5 w 37"/>
                  <a:gd name="T1" fmla="*/ 3 h 35"/>
                  <a:gd name="T2" fmla="*/ 37 w 37"/>
                  <a:gd name="T3" fmla="*/ 35 h 35"/>
                  <a:gd name="T4" fmla="*/ 5 w 37"/>
                  <a:gd name="T5" fmla="*/ 27 h 35"/>
                  <a:gd name="T6" fmla="*/ 5 w 37"/>
                  <a:gd name="T7" fmla="*/ 3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" h="35">
                    <a:moveTo>
                      <a:pt x="5" y="3"/>
                    </a:moveTo>
                    <a:cubicBezTo>
                      <a:pt x="13" y="0"/>
                      <a:pt x="30" y="23"/>
                      <a:pt x="37" y="35"/>
                    </a:cubicBezTo>
                    <a:cubicBezTo>
                      <a:pt x="26" y="33"/>
                      <a:pt x="16" y="29"/>
                      <a:pt x="5" y="27"/>
                    </a:cubicBezTo>
                    <a:cubicBezTo>
                      <a:pt x="0" y="16"/>
                      <a:pt x="13" y="3"/>
                      <a:pt x="5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3" name="Freeform 978"/>
              <p:cNvSpPr>
                <a:spLocks/>
              </p:cNvSpPr>
              <p:nvPr/>
            </p:nvSpPr>
            <p:spPr bwMode="auto">
              <a:xfrm>
                <a:off x="3498" y="-3048"/>
                <a:ext cx="116" cy="78"/>
              </a:xfrm>
              <a:custGeom>
                <a:avLst/>
                <a:gdLst>
                  <a:gd name="T0" fmla="*/ 1 w 49"/>
                  <a:gd name="T1" fmla="*/ 13 h 33"/>
                  <a:gd name="T2" fmla="*/ 5 w 49"/>
                  <a:gd name="T3" fmla="*/ 21 h 33"/>
                  <a:gd name="T4" fmla="*/ 45 w 49"/>
                  <a:gd name="T5" fmla="*/ 5 h 33"/>
                  <a:gd name="T6" fmla="*/ 49 w 49"/>
                  <a:gd name="T7" fmla="*/ 9 h 33"/>
                  <a:gd name="T8" fmla="*/ 49 w 49"/>
                  <a:gd name="T9" fmla="*/ 21 h 33"/>
                  <a:gd name="T10" fmla="*/ 29 w 49"/>
                  <a:gd name="T11" fmla="*/ 33 h 33"/>
                  <a:gd name="T12" fmla="*/ 9 w 49"/>
                  <a:gd name="T13" fmla="*/ 33 h 33"/>
                  <a:gd name="T14" fmla="*/ 1 w 49"/>
                  <a:gd name="T15" fmla="*/ 1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" h="33">
                    <a:moveTo>
                      <a:pt x="1" y="13"/>
                    </a:moveTo>
                    <a:cubicBezTo>
                      <a:pt x="5" y="13"/>
                      <a:pt x="4" y="18"/>
                      <a:pt x="5" y="21"/>
                    </a:cubicBezTo>
                    <a:cubicBezTo>
                      <a:pt x="30" y="8"/>
                      <a:pt x="25" y="0"/>
                      <a:pt x="45" y="5"/>
                    </a:cubicBezTo>
                    <a:cubicBezTo>
                      <a:pt x="48" y="4"/>
                      <a:pt x="49" y="7"/>
                      <a:pt x="49" y="9"/>
                    </a:cubicBezTo>
                    <a:cubicBezTo>
                      <a:pt x="49" y="13"/>
                      <a:pt x="49" y="17"/>
                      <a:pt x="49" y="21"/>
                    </a:cubicBezTo>
                    <a:cubicBezTo>
                      <a:pt x="42" y="11"/>
                      <a:pt x="25" y="12"/>
                      <a:pt x="29" y="33"/>
                    </a:cubicBezTo>
                    <a:cubicBezTo>
                      <a:pt x="22" y="33"/>
                      <a:pt x="16" y="33"/>
                      <a:pt x="9" y="33"/>
                    </a:cubicBezTo>
                    <a:cubicBezTo>
                      <a:pt x="7" y="25"/>
                      <a:pt x="0" y="23"/>
                      <a:pt x="1" y="1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4" name="Freeform 979"/>
              <p:cNvSpPr>
                <a:spLocks noEditPoints="1"/>
              </p:cNvSpPr>
              <p:nvPr/>
            </p:nvSpPr>
            <p:spPr bwMode="auto">
              <a:xfrm>
                <a:off x="8123" y="-2999"/>
                <a:ext cx="706" cy="615"/>
              </a:xfrm>
              <a:custGeom>
                <a:avLst/>
                <a:gdLst>
                  <a:gd name="T0" fmla="*/ 115 w 299"/>
                  <a:gd name="T1" fmla="*/ 64 h 260"/>
                  <a:gd name="T2" fmla="*/ 107 w 299"/>
                  <a:gd name="T3" fmla="*/ 64 h 260"/>
                  <a:gd name="T4" fmla="*/ 143 w 299"/>
                  <a:gd name="T5" fmla="*/ 132 h 260"/>
                  <a:gd name="T6" fmla="*/ 215 w 299"/>
                  <a:gd name="T7" fmla="*/ 164 h 260"/>
                  <a:gd name="T8" fmla="*/ 219 w 299"/>
                  <a:gd name="T9" fmla="*/ 140 h 260"/>
                  <a:gd name="T10" fmla="*/ 267 w 299"/>
                  <a:gd name="T11" fmla="*/ 156 h 260"/>
                  <a:gd name="T12" fmla="*/ 299 w 299"/>
                  <a:gd name="T13" fmla="*/ 204 h 260"/>
                  <a:gd name="T14" fmla="*/ 271 w 299"/>
                  <a:gd name="T15" fmla="*/ 236 h 260"/>
                  <a:gd name="T16" fmla="*/ 259 w 299"/>
                  <a:gd name="T17" fmla="*/ 204 h 260"/>
                  <a:gd name="T18" fmla="*/ 199 w 299"/>
                  <a:gd name="T19" fmla="*/ 212 h 260"/>
                  <a:gd name="T20" fmla="*/ 211 w 299"/>
                  <a:gd name="T21" fmla="*/ 200 h 260"/>
                  <a:gd name="T22" fmla="*/ 207 w 299"/>
                  <a:gd name="T23" fmla="*/ 188 h 260"/>
                  <a:gd name="T24" fmla="*/ 191 w 299"/>
                  <a:gd name="T25" fmla="*/ 200 h 260"/>
                  <a:gd name="T26" fmla="*/ 195 w 299"/>
                  <a:gd name="T27" fmla="*/ 220 h 260"/>
                  <a:gd name="T28" fmla="*/ 235 w 299"/>
                  <a:gd name="T29" fmla="*/ 228 h 260"/>
                  <a:gd name="T30" fmla="*/ 207 w 299"/>
                  <a:gd name="T31" fmla="*/ 232 h 260"/>
                  <a:gd name="T32" fmla="*/ 215 w 299"/>
                  <a:gd name="T33" fmla="*/ 224 h 260"/>
                  <a:gd name="T34" fmla="*/ 147 w 299"/>
                  <a:gd name="T35" fmla="*/ 260 h 260"/>
                  <a:gd name="T36" fmla="*/ 131 w 299"/>
                  <a:gd name="T37" fmla="*/ 252 h 260"/>
                  <a:gd name="T38" fmla="*/ 127 w 299"/>
                  <a:gd name="T39" fmla="*/ 224 h 260"/>
                  <a:gd name="T40" fmla="*/ 123 w 299"/>
                  <a:gd name="T41" fmla="*/ 248 h 260"/>
                  <a:gd name="T42" fmla="*/ 87 w 299"/>
                  <a:gd name="T43" fmla="*/ 252 h 260"/>
                  <a:gd name="T44" fmla="*/ 135 w 299"/>
                  <a:gd name="T45" fmla="*/ 212 h 260"/>
                  <a:gd name="T46" fmla="*/ 111 w 299"/>
                  <a:gd name="T47" fmla="*/ 208 h 260"/>
                  <a:gd name="T48" fmla="*/ 103 w 299"/>
                  <a:gd name="T49" fmla="*/ 188 h 260"/>
                  <a:gd name="T50" fmla="*/ 119 w 299"/>
                  <a:gd name="T51" fmla="*/ 192 h 260"/>
                  <a:gd name="T52" fmla="*/ 87 w 299"/>
                  <a:gd name="T53" fmla="*/ 168 h 260"/>
                  <a:gd name="T54" fmla="*/ 99 w 299"/>
                  <a:gd name="T55" fmla="*/ 144 h 260"/>
                  <a:gd name="T56" fmla="*/ 55 w 299"/>
                  <a:gd name="T57" fmla="*/ 104 h 260"/>
                  <a:gd name="T58" fmla="*/ 63 w 299"/>
                  <a:gd name="T59" fmla="*/ 132 h 260"/>
                  <a:gd name="T60" fmla="*/ 23 w 299"/>
                  <a:gd name="T61" fmla="*/ 120 h 260"/>
                  <a:gd name="T62" fmla="*/ 11 w 299"/>
                  <a:gd name="T63" fmla="*/ 104 h 260"/>
                  <a:gd name="T64" fmla="*/ 27 w 299"/>
                  <a:gd name="T65" fmla="*/ 92 h 260"/>
                  <a:gd name="T66" fmla="*/ 47 w 299"/>
                  <a:gd name="T67" fmla="*/ 96 h 260"/>
                  <a:gd name="T68" fmla="*/ 3 w 299"/>
                  <a:gd name="T69" fmla="*/ 76 h 260"/>
                  <a:gd name="T70" fmla="*/ 27 w 299"/>
                  <a:gd name="T71" fmla="*/ 56 h 260"/>
                  <a:gd name="T72" fmla="*/ 31 w 299"/>
                  <a:gd name="T73" fmla="*/ 28 h 260"/>
                  <a:gd name="T74" fmla="*/ 39 w 299"/>
                  <a:gd name="T75" fmla="*/ 40 h 260"/>
                  <a:gd name="T76" fmla="*/ 55 w 299"/>
                  <a:gd name="T77" fmla="*/ 20 h 260"/>
                  <a:gd name="T78" fmla="*/ 75 w 299"/>
                  <a:gd name="T79" fmla="*/ 28 h 260"/>
                  <a:gd name="T80" fmla="*/ 87 w 299"/>
                  <a:gd name="T81" fmla="*/ 12 h 260"/>
                  <a:gd name="T82" fmla="*/ 99 w 299"/>
                  <a:gd name="T83" fmla="*/ 20 h 260"/>
                  <a:gd name="T84" fmla="*/ 111 w 299"/>
                  <a:gd name="T85" fmla="*/ 0 h 260"/>
                  <a:gd name="T86" fmla="*/ 163 w 299"/>
                  <a:gd name="T87" fmla="*/ 20 h 260"/>
                  <a:gd name="T88" fmla="*/ 159 w 299"/>
                  <a:gd name="T89" fmla="*/ 36 h 260"/>
                  <a:gd name="T90" fmla="*/ 183 w 299"/>
                  <a:gd name="T91" fmla="*/ 32 h 260"/>
                  <a:gd name="T92" fmla="*/ 187 w 299"/>
                  <a:gd name="T93" fmla="*/ 40 h 260"/>
                  <a:gd name="T94" fmla="*/ 159 w 299"/>
                  <a:gd name="T95" fmla="*/ 48 h 260"/>
                  <a:gd name="T96" fmla="*/ 167 w 299"/>
                  <a:gd name="T97" fmla="*/ 60 h 260"/>
                  <a:gd name="T98" fmla="*/ 139 w 299"/>
                  <a:gd name="T99" fmla="*/ 56 h 260"/>
                  <a:gd name="T100" fmla="*/ 139 w 299"/>
                  <a:gd name="T101" fmla="*/ 84 h 260"/>
                  <a:gd name="T102" fmla="*/ 151 w 299"/>
                  <a:gd name="T103" fmla="*/ 116 h 260"/>
                  <a:gd name="T104" fmla="*/ 123 w 299"/>
                  <a:gd name="T105" fmla="*/ 96 h 260"/>
                  <a:gd name="T106" fmla="*/ 127 w 299"/>
                  <a:gd name="T107" fmla="*/ 60 h 260"/>
                  <a:gd name="T108" fmla="*/ 111 w 299"/>
                  <a:gd name="T109" fmla="*/ 68 h 260"/>
                  <a:gd name="T110" fmla="*/ 115 w 299"/>
                  <a:gd name="T111" fmla="*/ 64 h 260"/>
                  <a:gd name="T112" fmla="*/ 255 w 299"/>
                  <a:gd name="T113" fmla="*/ 188 h 260"/>
                  <a:gd name="T114" fmla="*/ 231 w 299"/>
                  <a:gd name="T115" fmla="*/ 184 h 260"/>
                  <a:gd name="T116" fmla="*/ 255 w 299"/>
                  <a:gd name="T117" fmla="*/ 188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99" h="260">
                    <a:moveTo>
                      <a:pt x="115" y="64"/>
                    </a:moveTo>
                    <a:cubicBezTo>
                      <a:pt x="113" y="58"/>
                      <a:pt x="111" y="64"/>
                      <a:pt x="107" y="64"/>
                    </a:cubicBezTo>
                    <a:cubicBezTo>
                      <a:pt x="115" y="90"/>
                      <a:pt x="128" y="106"/>
                      <a:pt x="143" y="132"/>
                    </a:cubicBezTo>
                    <a:cubicBezTo>
                      <a:pt x="159" y="137"/>
                      <a:pt x="204" y="141"/>
                      <a:pt x="215" y="164"/>
                    </a:cubicBezTo>
                    <a:cubicBezTo>
                      <a:pt x="224" y="164"/>
                      <a:pt x="217" y="147"/>
                      <a:pt x="219" y="140"/>
                    </a:cubicBezTo>
                    <a:cubicBezTo>
                      <a:pt x="228" y="153"/>
                      <a:pt x="257" y="144"/>
                      <a:pt x="267" y="156"/>
                    </a:cubicBezTo>
                    <a:cubicBezTo>
                      <a:pt x="274" y="186"/>
                      <a:pt x="273" y="203"/>
                      <a:pt x="299" y="204"/>
                    </a:cubicBezTo>
                    <a:cubicBezTo>
                      <a:pt x="290" y="215"/>
                      <a:pt x="284" y="229"/>
                      <a:pt x="271" y="236"/>
                    </a:cubicBezTo>
                    <a:cubicBezTo>
                      <a:pt x="283" y="217"/>
                      <a:pt x="251" y="230"/>
                      <a:pt x="259" y="204"/>
                    </a:cubicBezTo>
                    <a:cubicBezTo>
                      <a:pt x="253" y="225"/>
                      <a:pt x="218" y="202"/>
                      <a:pt x="199" y="212"/>
                    </a:cubicBezTo>
                    <a:cubicBezTo>
                      <a:pt x="199" y="204"/>
                      <a:pt x="212" y="209"/>
                      <a:pt x="211" y="200"/>
                    </a:cubicBezTo>
                    <a:cubicBezTo>
                      <a:pt x="209" y="197"/>
                      <a:pt x="207" y="194"/>
                      <a:pt x="207" y="188"/>
                    </a:cubicBezTo>
                    <a:cubicBezTo>
                      <a:pt x="190" y="190"/>
                      <a:pt x="204" y="210"/>
                      <a:pt x="191" y="200"/>
                    </a:cubicBezTo>
                    <a:cubicBezTo>
                      <a:pt x="188" y="211"/>
                      <a:pt x="197" y="210"/>
                      <a:pt x="195" y="220"/>
                    </a:cubicBezTo>
                    <a:cubicBezTo>
                      <a:pt x="212" y="207"/>
                      <a:pt x="218" y="222"/>
                      <a:pt x="235" y="228"/>
                    </a:cubicBezTo>
                    <a:cubicBezTo>
                      <a:pt x="229" y="234"/>
                      <a:pt x="214" y="239"/>
                      <a:pt x="207" y="232"/>
                    </a:cubicBezTo>
                    <a:cubicBezTo>
                      <a:pt x="208" y="228"/>
                      <a:pt x="215" y="229"/>
                      <a:pt x="215" y="224"/>
                    </a:cubicBezTo>
                    <a:cubicBezTo>
                      <a:pt x="181" y="221"/>
                      <a:pt x="180" y="247"/>
                      <a:pt x="147" y="260"/>
                    </a:cubicBezTo>
                    <a:cubicBezTo>
                      <a:pt x="144" y="255"/>
                      <a:pt x="138" y="253"/>
                      <a:pt x="131" y="252"/>
                    </a:cubicBezTo>
                    <a:cubicBezTo>
                      <a:pt x="129" y="244"/>
                      <a:pt x="136" y="226"/>
                      <a:pt x="127" y="224"/>
                    </a:cubicBezTo>
                    <a:cubicBezTo>
                      <a:pt x="118" y="224"/>
                      <a:pt x="125" y="241"/>
                      <a:pt x="123" y="248"/>
                    </a:cubicBezTo>
                    <a:cubicBezTo>
                      <a:pt x="113" y="251"/>
                      <a:pt x="102" y="253"/>
                      <a:pt x="87" y="252"/>
                    </a:cubicBezTo>
                    <a:cubicBezTo>
                      <a:pt x="90" y="226"/>
                      <a:pt x="108" y="215"/>
                      <a:pt x="135" y="212"/>
                    </a:cubicBezTo>
                    <a:cubicBezTo>
                      <a:pt x="132" y="199"/>
                      <a:pt x="119" y="199"/>
                      <a:pt x="111" y="208"/>
                    </a:cubicBezTo>
                    <a:cubicBezTo>
                      <a:pt x="105" y="205"/>
                      <a:pt x="105" y="195"/>
                      <a:pt x="103" y="188"/>
                    </a:cubicBezTo>
                    <a:cubicBezTo>
                      <a:pt x="116" y="186"/>
                      <a:pt x="108" y="202"/>
                      <a:pt x="119" y="192"/>
                    </a:cubicBezTo>
                    <a:cubicBezTo>
                      <a:pt x="116" y="176"/>
                      <a:pt x="98" y="176"/>
                      <a:pt x="87" y="168"/>
                    </a:cubicBezTo>
                    <a:cubicBezTo>
                      <a:pt x="85" y="154"/>
                      <a:pt x="88" y="145"/>
                      <a:pt x="99" y="144"/>
                    </a:cubicBezTo>
                    <a:cubicBezTo>
                      <a:pt x="92" y="123"/>
                      <a:pt x="68" y="119"/>
                      <a:pt x="55" y="104"/>
                    </a:cubicBezTo>
                    <a:cubicBezTo>
                      <a:pt x="44" y="111"/>
                      <a:pt x="54" y="132"/>
                      <a:pt x="63" y="132"/>
                    </a:cubicBezTo>
                    <a:cubicBezTo>
                      <a:pt x="51" y="142"/>
                      <a:pt x="38" y="109"/>
                      <a:pt x="23" y="120"/>
                    </a:cubicBezTo>
                    <a:cubicBezTo>
                      <a:pt x="21" y="112"/>
                      <a:pt x="22" y="103"/>
                      <a:pt x="11" y="104"/>
                    </a:cubicBezTo>
                    <a:cubicBezTo>
                      <a:pt x="10" y="93"/>
                      <a:pt x="33" y="108"/>
                      <a:pt x="27" y="92"/>
                    </a:cubicBezTo>
                    <a:cubicBezTo>
                      <a:pt x="38" y="89"/>
                      <a:pt x="37" y="98"/>
                      <a:pt x="47" y="96"/>
                    </a:cubicBezTo>
                    <a:cubicBezTo>
                      <a:pt x="45" y="76"/>
                      <a:pt x="16" y="84"/>
                      <a:pt x="3" y="76"/>
                    </a:cubicBezTo>
                    <a:cubicBezTo>
                      <a:pt x="0" y="55"/>
                      <a:pt x="15" y="50"/>
                      <a:pt x="27" y="56"/>
                    </a:cubicBezTo>
                    <a:cubicBezTo>
                      <a:pt x="36" y="54"/>
                      <a:pt x="29" y="36"/>
                      <a:pt x="31" y="28"/>
                    </a:cubicBezTo>
                    <a:cubicBezTo>
                      <a:pt x="36" y="30"/>
                      <a:pt x="39" y="33"/>
                      <a:pt x="39" y="40"/>
                    </a:cubicBezTo>
                    <a:cubicBezTo>
                      <a:pt x="45" y="34"/>
                      <a:pt x="50" y="27"/>
                      <a:pt x="55" y="20"/>
                    </a:cubicBezTo>
                    <a:cubicBezTo>
                      <a:pt x="65" y="19"/>
                      <a:pt x="67" y="26"/>
                      <a:pt x="75" y="28"/>
                    </a:cubicBezTo>
                    <a:cubicBezTo>
                      <a:pt x="83" y="27"/>
                      <a:pt x="83" y="17"/>
                      <a:pt x="87" y="12"/>
                    </a:cubicBezTo>
                    <a:cubicBezTo>
                      <a:pt x="92" y="13"/>
                      <a:pt x="93" y="19"/>
                      <a:pt x="99" y="20"/>
                    </a:cubicBezTo>
                    <a:cubicBezTo>
                      <a:pt x="106" y="16"/>
                      <a:pt x="106" y="6"/>
                      <a:pt x="111" y="0"/>
                    </a:cubicBezTo>
                    <a:cubicBezTo>
                      <a:pt x="130" y="6"/>
                      <a:pt x="140" y="18"/>
                      <a:pt x="163" y="20"/>
                    </a:cubicBezTo>
                    <a:cubicBezTo>
                      <a:pt x="164" y="27"/>
                      <a:pt x="158" y="28"/>
                      <a:pt x="159" y="36"/>
                    </a:cubicBezTo>
                    <a:cubicBezTo>
                      <a:pt x="168" y="36"/>
                      <a:pt x="171" y="29"/>
                      <a:pt x="183" y="32"/>
                    </a:cubicBezTo>
                    <a:cubicBezTo>
                      <a:pt x="182" y="37"/>
                      <a:pt x="184" y="39"/>
                      <a:pt x="187" y="40"/>
                    </a:cubicBezTo>
                    <a:cubicBezTo>
                      <a:pt x="184" y="49"/>
                      <a:pt x="162" y="39"/>
                      <a:pt x="159" y="48"/>
                    </a:cubicBezTo>
                    <a:cubicBezTo>
                      <a:pt x="162" y="52"/>
                      <a:pt x="168" y="52"/>
                      <a:pt x="167" y="60"/>
                    </a:cubicBezTo>
                    <a:cubicBezTo>
                      <a:pt x="155" y="53"/>
                      <a:pt x="147" y="61"/>
                      <a:pt x="139" y="56"/>
                    </a:cubicBezTo>
                    <a:cubicBezTo>
                      <a:pt x="124" y="66"/>
                      <a:pt x="141" y="68"/>
                      <a:pt x="139" y="84"/>
                    </a:cubicBezTo>
                    <a:cubicBezTo>
                      <a:pt x="156" y="72"/>
                      <a:pt x="158" y="106"/>
                      <a:pt x="151" y="116"/>
                    </a:cubicBezTo>
                    <a:cubicBezTo>
                      <a:pt x="136" y="115"/>
                      <a:pt x="136" y="99"/>
                      <a:pt x="123" y="96"/>
                    </a:cubicBezTo>
                    <a:cubicBezTo>
                      <a:pt x="133" y="84"/>
                      <a:pt x="126" y="80"/>
                      <a:pt x="127" y="60"/>
                    </a:cubicBezTo>
                    <a:cubicBezTo>
                      <a:pt x="119" y="60"/>
                      <a:pt x="122" y="71"/>
                      <a:pt x="111" y="68"/>
                    </a:cubicBezTo>
                    <a:cubicBezTo>
                      <a:pt x="110" y="65"/>
                      <a:pt x="113" y="64"/>
                      <a:pt x="115" y="64"/>
                    </a:cubicBezTo>
                    <a:close/>
                    <a:moveTo>
                      <a:pt x="255" y="188"/>
                    </a:moveTo>
                    <a:cubicBezTo>
                      <a:pt x="249" y="183"/>
                      <a:pt x="235" y="179"/>
                      <a:pt x="231" y="184"/>
                    </a:cubicBezTo>
                    <a:cubicBezTo>
                      <a:pt x="225" y="198"/>
                      <a:pt x="258" y="203"/>
                      <a:pt x="255" y="18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5" name="Freeform 980"/>
              <p:cNvSpPr>
                <a:spLocks/>
              </p:cNvSpPr>
              <p:nvPr/>
            </p:nvSpPr>
            <p:spPr bwMode="auto">
              <a:xfrm>
                <a:off x="1469" y="-2935"/>
                <a:ext cx="78" cy="92"/>
              </a:xfrm>
              <a:custGeom>
                <a:avLst/>
                <a:gdLst>
                  <a:gd name="T0" fmla="*/ 4 w 33"/>
                  <a:gd name="T1" fmla="*/ 13 h 39"/>
                  <a:gd name="T2" fmla="*/ 8 w 33"/>
                  <a:gd name="T3" fmla="*/ 37 h 39"/>
                  <a:gd name="T4" fmla="*/ 4 w 33"/>
                  <a:gd name="T5" fmla="*/ 13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" h="39">
                    <a:moveTo>
                      <a:pt x="4" y="13"/>
                    </a:moveTo>
                    <a:cubicBezTo>
                      <a:pt x="11" y="0"/>
                      <a:pt x="33" y="39"/>
                      <a:pt x="8" y="37"/>
                    </a:cubicBezTo>
                    <a:cubicBezTo>
                      <a:pt x="0" y="27"/>
                      <a:pt x="14" y="21"/>
                      <a:pt x="4" y="1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6" name="Freeform 981"/>
              <p:cNvSpPr>
                <a:spLocks/>
              </p:cNvSpPr>
              <p:nvPr/>
            </p:nvSpPr>
            <p:spPr bwMode="auto">
              <a:xfrm>
                <a:off x="-3388" y="-2847"/>
                <a:ext cx="47" cy="59"/>
              </a:xfrm>
              <a:custGeom>
                <a:avLst/>
                <a:gdLst>
                  <a:gd name="T0" fmla="*/ 0 w 20"/>
                  <a:gd name="T1" fmla="*/ 0 h 25"/>
                  <a:gd name="T2" fmla="*/ 20 w 20"/>
                  <a:gd name="T3" fmla="*/ 20 h 25"/>
                  <a:gd name="T4" fmla="*/ 0 w 20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25">
                    <a:moveTo>
                      <a:pt x="0" y="0"/>
                    </a:moveTo>
                    <a:cubicBezTo>
                      <a:pt x="14" y="0"/>
                      <a:pt x="15" y="12"/>
                      <a:pt x="20" y="20"/>
                    </a:cubicBezTo>
                    <a:cubicBezTo>
                      <a:pt x="18" y="25"/>
                      <a:pt x="2" y="9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7" name="Freeform 982"/>
              <p:cNvSpPr>
                <a:spLocks noEditPoints="1"/>
              </p:cNvSpPr>
              <p:nvPr/>
            </p:nvSpPr>
            <p:spPr bwMode="auto">
              <a:xfrm>
                <a:off x="8839" y="-2828"/>
                <a:ext cx="1049" cy="340"/>
              </a:xfrm>
              <a:custGeom>
                <a:avLst/>
                <a:gdLst>
                  <a:gd name="T0" fmla="*/ 140 w 444"/>
                  <a:gd name="T1" fmla="*/ 88 h 144"/>
                  <a:gd name="T2" fmla="*/ 128 w 444"/>
                  <a:gd name="T3" fmla="*/ 108 h 144"/>
                  <a:gd name="T4" fmla="*/ 104 w 444"/>
                  <a:gd name="T5" fmla="*/ 108 h 144"/>
                  <a:gd name="T6" fmla="*/ 108 w 444"/>
                  <a:gd name="T7" fmla="*/ 96 h 144"/>
                  <a:gd name="T8" fmla="*/ 64 w 444"/>
                  <a:gd name="T9" fmla="*/ 124 h 144"/>
                  <a:gd name="T10" fmla="*/ 24 w 444"/>
                  <a:gd name="T11" fmla="*/ 128 h 144"/>
                  <a:gd name="T12" fmla="*/ 36 w 444"/>
                  <a:gd name="T13" fmla="*/ 128 h 144"/>
                  <a:gd name="T14" fmla="*/ 16 w 444"/>
                  <a:gd name="T15" fmla="*/ 144 h 144"/>
                  <a:gd name="T16" fmla="*/ 12 w 444"/>
                  <a:gd name="T17" fmla="*/ 104 h 144"/>
                  <a:gd name="T18" fmla="*/ 28 w 444"/>
                  <a:gd name="T19" fmla="*/ 84 h 144"/>
                  <a:gd name="T20" fmla="*/ 0 w 444"/>
                  <a:gd name="T21" fmla="*/ 72 h 144"/>
                  <a:gd name="T22" fmla="*/ 0 w 444"/>
                  <a:gd name="T23" fmla="*/ 56 h 144"/>
                  <a:gd name="T24" fmla="*/ 44 w 444"/>
                  <a:gd name="T25" fmla="*/ 76 h 144"/>
                  <a:gd name="T26" fmla="*/ 48 w 444"/>
                  <a:gd name="T27" fmla="*/ 52 h 144"/>
                  <a:gd name="T28" fmla="*/ 156 w 444"/>
                  <a:gd name="T29" fmla="*/ 20 h 144"/>
                  <a:gd name="T30" fmla="*/ 160 w 444"/>
                  <a:gd name="T31" fmla="*/ 64 h 144"/>
                  <a:gd name="T32" fmla="*/ 100 w 444"/>
                  <a:gd name="T33" fmla="*/ 56 h 144"/>
                  <a:gd name="T34" fmla="*/ 140 w 444"/>
                  <a:gd name="T35" fmla="*/ 88 h 144"/>
                  <a:gd name="T36" fmla="*/ 172 w 444"/>
                  <a:gd name="T37" fmla="*/ 76 h 144"/>
                  <a:gd name="T38" fmla="*/ 176 w 444"/>
                  <a:gd name="T39" fmla="*/ 48 h 144"/>
                  <a:gd name="T40" fmla="*/ 200 w 444"/>
                  <a:gd name="T41" fmla="*/ 52 h 144"/>
                  <a:gd name="T42" fmla="*/ 212 w 444"/>
                  <a:gd name="T43" fmla="*/ 20 h 144"/>
                  <a:gd name="T44" fmla="*/ 244 w 444"/>
                  <a:gd name="T45" fmla="*/ 12 h 144"/>
                  <a:gd name="T46" fmla="*/ 276 w 444"/>
                  <a:gd name="T47" fmla="*/ 32 h 144"/>
                  <a:gd name="T48" fmla="*/ 272 w 444"/>
                  <a:gd name="T49" fmla="*/ 20 h 144"/>
                  <a:gd name="T50" fmla="*/ 288 w 444"/>
                  <a:gd name="T51" fmla="*/ 16 h 144"/>
                  <a:gd name="T52" fmla="*/ 328 w 444"/>
                  <a:gd name="T53" fmla="*/ 48 h 144"/>
                  <a:gd name="T54" fmla="*/ 312 w 444"/>
                  <a:gd name="T55" fmla="*/ 28 h 144"/>
                  <a:gd name="T56" fmla="*/ 344 w 444"/>
                  <a:gd name="T57" fmla="*/ 20 h 144"/>
                  <a:gd name="T58" fmla="*/ 336 w 444"/>
                  <a:gd name="T59" fmla="*/ 8 h 144"/>
                  <a:gd name="T60" fmla="*/ 412 w 444"/>
                  <a:gd name="T61" fmla="*/ 16 h 144"/>
                  <a:gd name="T62" fmla="*/ 388 w 444"/>
                  <a:gd name="T63" fmla="*/ 8 h 144"/>
                  <a:gd name="T64" fmla="*/ 352 w 444"/>
                  <a:gd name="T65" fmla="*/ 48 h 144"/>
                  <a:gd name="T66" fmla="*/ 380 w 444"/>
                  <a:gd name="T67" fmla="*/ 24 h 144"/>
                  <a:gd name="T68" fmla="*/ 444 w 444"/>
                  <a:gd name="T69" fmla="*/ 28 h 144"/>
                  <a:gd name="T70" fmla="*/ 420 w 444"/>
                  <a:gd name="T71" fmla="*/ 52 h 144"/>
                  <a:gd name="T72" fmla="*/ 384 w 444"/>
                  <a:gd name="T73" fmla="*/ 48 h 144"/>
                  <a:gd name="T74" fmla="*/ 392 w 444"/>
                  <a:gd name="T75" fmla="*/ 60 h 144"/>
                  <a:gd name="T76" fmla="*/ 380 w 444"/>
                  <a:gd name="T77" fmla="*/ 68 h 144"/>
                  <a:gd name="T78" fmla="*/ 368 w 444"/>
                  <a:gd name="T79" fmla="*/ 52 h 144"/>
                  <a:gd name="T80" fmla="*/ 364 w 444"/>
                  <a:gd name="T81" fmla="*/ 72 h 144"/>
                  <a:gd name="T82" fmla="*/ 348 w 444"/>
                  <a:gd name="T83" fmla="*/ 64 h 144"/>
                  <a:gd name="T84" fmla="*/ 268 w 444"/>
                  <a:gd name="T85" fmla="*/ 96 h 144"/>
                  <a:gd name="T86" fmla="*/ 224 w 444"/>
                  <a:gd name="T87" fmla="*/ 48 h 144"/>
                  <a:gd name="T88" fmla="*/ 208 w 444"/>
                  <a:gd name="T89" fmla="*/ 60 h 144"/>
                  <a:gd name="T90" fmla="*/ 264 w 444"/>
                  <a:gd name="T91" fmla="*/ 96 h 144"/>
                  <a:gd name="T92" fmla="*/ 208 w 444"/>
                  <a:gd name="T93" fmla="*/ 100 h 144"/>
                  <a:gd name="T94" fmla="*/ 168 w 444"/>
                  <a:gd name="T95" fmla="*/ 112 h 144"/>
                  <a:gd name="T96" fmla="*/ 168 w 444"/>
                  <a:gd name="T97" fmla="*/ 144 h 144"/>
                  <a:gd name="T98" fmla="*/ 164 w 444"/>
                  <a:gd name="T99" fmla="*/ 104 h 144"/>
                  <a:gd name="T100" fmla="*/ 152 w 444"/>
                  <a:gd name="T101" fmla="*/ 120 h 144"/>
                  <a:gd name="T102" fmla="*/ 140 w 444"/>
                  <a:gd name="T103" fmla="*/ 88 h 144"/>
                  <a:gd name="T104" fmla="*/ 296 w 444"/>
                  <a:gd name="T105" fmla="*/ 88 h 144"/>
                  <a:gd name="T106" fmla="*/ 296 w 444"/>
                  <a:gd name="T107" fmla="*/ 68 h 144"/>
                  <a:gd name="T108" fmla="*/ 284 w 444"/>
                  <a:gd name="T109" fmla="*/ 68 h 144"/>
                  <a:gd name="T110" fmla="*/ 296 w 444"/>
                  <a:gd name="T111" fmla="*/ 88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44" h="144">
                    <a:moveTo>
                      <a:pt x="140" y="88"/>
                    </a:moveTo>
                    <a:cubicBezTo>
                      <a:pt x="128" y="87"/>
                      <a:pt x="132" y="101"/>
                      <a:pt x="128" y="108"/>
                    </a:cubicBezTo>
                    <a:cubicBezTo>
                      <a:pt x="120" y="108"/>
                      <a:pt x="112" y="108"/>
                      <a:pt x="104" y="108"/>
                    </a:cubicBezTo>
                    <a:cubicBezTo>
                      <a:pt x="103" y="102"/>
                      <a:pt x="108" y="101"/>
                      <a:pt x="108" y="96"/>
                    </a:cubicBezTo>
                    <a:cubicBezTo>
                      <a:pt x="95" y="107"/>
                      <a:pt x="75" y="111"/>
                      <a:pt x="64" y="124"/>
                    </a:cubicBezTo>
                    <a:cubicBezTo>
                      <a:pt x="47" y="119"/>
                      <a:pt x="29" y="118"/>
                      <a:pt x="24" y="128"/>
                    </a:cubicBezTo>
                    <a:cubicBezTo>
                      <a:pt x="26" y="134"/>
                      <a:pt x="29" y="126"/>
                      <a:pt x="36" y="128"/>
                    </a:cubicBezTo>
                    <a:cubicBezTo>
                      <a:pt x="35" y="139"/>
                      <a:pt x="26" y="141"/>
                      <a:pt x="16" y="144"/>
                    </a:cubicBezTo>
                    <a:cubicBezTo>
                      <a:pt x="12" y="131"/>
                      <a:pt x="32" y="107"/>
                      <a:pt x="12" y="104"/>
                    </a:cubicBezTo>
                    <a:cubicBezTo>
                      <a:pt x="15" y="95"/>
                      <a:pt x="33" y="101"/>
                      <a:pt x="28" y="84"/>
                    </a:cubicBezTo>
                    <a:cubicBezTo>
                      <a:pt x="19" y="80"/>
                      <a:pt x="14" y="72"/>
                      <a:pt x="0" y="72"/>
                    </a:cubicBezTo>
                    <a:cubicBezTo>
                      <a:pt x="0" y="67"/>
                      <a:pt x="0" y="61"/>
                      <a:pt x="0" y="56"/>
                    </a:cubicBezTo>
                    <a:cubicBezTo>
                      <a:pt x="24" y="53"/>
                      <a:pt x="26" y="72"/>
                      <a:pt x="44" y="76"/>
                    </a:cubicBezTo>
                    <a:cubicBezTo>
                      <a:pt x="53" y="76"/>
                      <a:pt x="46" y="59"/>
                      <a:pt x="48" y="52"/>
                    </a:cubicBezTo>
                    <a:cubicBezTo>
                      <a:pt x="81" y="59"/>
                      <a:pt x="118" y="31"/>
                      <a:pt x="156" y="20"/>
                    </a:cubicBezTo>
                    <a:cubicBezTo>
                      <a:pt x="150" y="51"/>
                      <a:pt x="153" y="38"/>
                      <a:pt x="160" y="64"/>
                    </a:cubicBezTo>
                    <a:cubicBezTo>
                      <a:pt x="144" y="57"/>
                      <a:pt x="118" y="61"/>
                      <a:pt x="100" y="56"/>
                    </a:cubicBezTo>
                    <a:cubicBezTo>
                      <a:pt x="105" y="75"/>
                      <a:pt x="135" y="69"/>
                      <a:pt x="140" y="88"/>
                    </a:cubicBezTo>
                    <a:cubicBezTo>
                      <a:pt x="150" y="80"/>
                      <a:pt x="159" y="59"/>
                      <a:pt x="172" y="76"/>
                    </a:cubicBezTo>
                    <a:cubicBezTo>
                      <a:pt x="166" y="70"/>
                      <a:pt x="173" y="57"/>
                      <a:pt x="176" y="48"/>
                    </a:cubicBezTo>
                    <a:cubicBezTo>
                      <a:pt x="188" y="45"/>
                      <a:pt x="191" y="52"/>
                      <a:pt x="200" y="52"/>
                    </a:cubicBezTo>
                    <a:cubicBezTo>
                      <a:pt x="210" y="47"/>
                      <a:pt x="212" y="34"/>
                      <a:pt x="212" y="20"/>
                    </a:cubicBezTo>
                    <a:cubicBezTo>
                      <a:pt x="215" y="34"/>
                      <a:pt x="238" y="35"/>
                      <a:pt x="244" y="12"/>
                    </a:cubicBezTo>
                    <a:cubicBezTo>
                      <a:pt x="260" y="14"/>
                      <a:pt x="261" y="30"/>
                      <a:pt x="276" y="32"/>
                    </a:cubicBezTo>
                    <a:cubicBezTo>
                      <a:pt x="284" y="34"/>
                      <a:pt x="282" y="14"/>
                      <a:pt x="272" y="20"/>
                    </a:cubicBezTo>
                    <a:cubicBezTo>
                      <a:pt x="273" y="15"/>
                      <a:pt x="282" y="17"/>
                      <a:pt x="288" y="16"/>
                    </a:cubicBezTo>
                    <a:cubicBezTo>
                      <a:pt x="294" y="37"/>
                      <a:pt x="291" y="52"/>
                      <a:pt x="328" y="48"/>
                    </a:cubicBezTo>
                    <a:cubicBezTo>
                      <a:pt x="329" y="35"/>
                      <a:pt x="323" y="29"/>
                      <a:pt x="312" y="28"/>
                    </a:cubicBezTo>
                    <a:cubicBezTo>
                      <a:pt x="318" y="17"/>
                      <a:pt x="333" y="15"/>
                      <a:pt x="344" y="20"/>
                    </a:cubicBezTo>
                    <a:cubicBezTo>
                      <a:pt x="341" y="16"/>
                      <a:pt x="335" y="16"/>
                      <a:pt x="336" y="8"/>
                    </a:cubicBezTo>
                    <a:cubicBezTo>
                      <a:pt x="368" y="0"/>
                      <a:pt x="390" y="3"/>
                      <a:pt x="412" y="16"/>
                    </a:cubicBezTo>
                    <a:cubicBezTo>
                      <a:pt x="416" y="30"/>
                      <a:pt x="382" y="23"/>
                      <a:pt x="388" y="8"/>
                    </a:cubicBezTo>
                    <a:cubicBezTo>
                      <a:pt x="364" y="9"/>
                      <a:pt x="360" y="30"/>
                      <a:pt x="352" y="48"/>
                    </a:cubicBezTo>
                    <a:cubicBezTo>
                      <a:pt x="360" y="39"/>
                      <a:pt x="377" y="39"/>
                      <a:pt x="380" y="24"/>
                    </a:cubicBezTo>
                    <a:cubicBezTo>
                      <a:pt x="403" y="41"/>
                      <a:pt x="420" y="20"/>
                      <a:pt x="444" y="28"/>
                    </a:cubicBezTo>
                    <a:cubicBezTo>
                      <a:pt x="444" y="44"/>
                      <a:pt x="424" y="40"/>
                      <a:pt x="420" y="52"/>
                    </a:cubicBezTo>
                    <a:cubicBezTo>
                      <a:pt x="408" y="42"/>
                      <a:pt x="394" y="55"/>
                      <a:pt x="384" y="48"/>
                    </a:cubicBezTo>
                    <a:cubicBezTo>
                      <a:pt x="387" y="52"/>
                      <a:pt x="393" y="52"/>
                      <a:pt x="392" y="60"/>
                    </a:cubicBezTo>
                    <a:cubicBezTo>
                      <a:pt x="389" y="63"/>
                      <a:pt x="381" y="62"/>
                      <a:pt x="380" y="68"/>
                    </a:cubicBezTo>
                    <a:cubicBezTo>
                      <a:pt x="375" y="64"/>
                      <a:pt x="375" y="55"/>
                      <a:pt x="368" y="52"/>
                    </a:cubicBezTo>
                    <a:cubicBezTo>
                      <a:pt x="359" y="51"/>
                      <a:pt x="366" y="66"/>
                      <a:pt x="364" y="72"/>
                    </a:cubicBezTo>
                    <a:cubicBezTo>
                      <a:pt x="355" y="73"/>
                      <a:pt x="349" y="71"/>
                      <a:pt x="348" y="64"/>
                    </a:cubicBezTo>
                    <a:cubicBezTo>
                      <a:pt x="328" y="81"/>
                      <a:pt x="304" y="95"/>
                      <a:pt x="268" y="96"/>
                    </a:cubicBezTo>
                    <a:cubicBezTo>
                      <a:pt x="272" y="63"/>
                      <a:pt x="215" y="73"/>
                      <a:pt x="224" y="48"/>
                    </a:cubicBezTo>
                    <a:cubicBezTo>
                      <a:pt x="211" y="45"/>
                      <a:pt x="211" y="54"/>
                      <a:pt x="208" y="60"/>
                    </a:cubicBezTo>
                    <a:cubicBezTo>
                      <a:pt x="228" y="65"/>
                      <a:pt x="226" y="100"/>
                      <a:pt x="264" y="96"/>
                    </a:cubicBezTo>
                    <a:cubicBezTo>
                      <a:pt x="259" y="124"/>
                      <a:pt x="228" y="99"/>
                      <a:pt x="208" y="100"/>
                    </a:cubicBezTo>
                    <a:cubicBezTo>
                      <a:pt x="187" y="101"/>
                      <a:pt x="183" y="118"/>
                      <a:pt x="168" y="112"/>
                    </a:cubicBezTo>
                    <a:cubicBezTo>
                      <a:pt x="168" y="123"/>
                      <a:pt x="168" y="133"/>
                      <a:pt x="168" y="144"/>
                    </a:cubicBezTo>
                    <a:cubicBezTo>
                      <a:pt x="154" y="132"/>
                      <a:pt x="153" y="116"/>
                      <a:pt x="164" y="104"/>
                    </a:cubicBezTo>
                    <a:cubicBezTo>
                      <a:pt x="153" y="103"/>
                      <a:pt x="151" y="110"/>
                      <a:pt x="152" y="120"/>
                    </a:cubicBezTo>
                    <a:cubicBezTo>
                      <a:pt x="143" y="112"/>
                      <a:pt x="135" y="100"/>
                      <a:pt x="140" y="88"/>
                    </a:cubicBezTo>
                    <a:close/>
                    <a:moveTo>
                      <a:pt x="296" y="88"/>
                    </a:moveTo>
                    <a:cubicBezTo>
                      <a:pt x="296" y="81"/>
                      <a:pt x="296" y="75"/>
                      <a:pt x="296" y="68"/>
                    </a:cubicBezTo>
                    <a:cubicBezTo>
                      <a:pt x="292" y="68"/>
                      <a:pt x="288" y="68"/>
                      <a:pt x="284" y="68"/>
                    </a:cubicBezTo>
                    <a:cubicBezTo>
                      <a:pt x="288" y="75"/>
                      <a:pt x="284" y="89"/>
                      <a:pt x="296" y="8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8" name="Freeform 984"/>
              <p:cNvSpPr>
                <a:spLocks/>
              </p:cNvSpPr>
              <p:nvPr/>
            </p:nvSpPr>
            <p:spPr bwMode="auto">
              <a:xfrm>
                <a:off x="2480" y="-2753"/>
                <a:ext cx="56" cy="85"/>
              </a:xfrm>
              <a:custGeom>
                <a:avLst/>
                <a:gdLst>
                  <a:gd name="T0" fmla="*/ 0 w 24"/>
                  <a:gd name="T1" fmla="*/ 0 h 36"/>
                  <a:gd name="T2" fmla="*/ 20 w 24"/>
                  <a:gd name="T3" fmla="*/ 36 h 36"/>
                  <a:gd name="T4" fmla="*/ 0 w 24"/>
                  <a:gd name="T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36">
                    <a:moveTo>
                      <a:pt x="0" y="0"/>
                    </a:moveTo>
                    <a:cubicBezTo>
                      <a:pt x="8" y="11"/>
                      <a:pt x="24" y="14"/>
                      <a:pt x="20" y="36"/>
                    </a:cubicBezTo>
                    <a:cubicBezTo>
                      <a:pt x="13" y="25"/>
                      <a:pt x="6" y="13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199" name="Freeform 985"/>
              <p:cNvSpPr>
                <a:spLocks/>
              </p:cNvSpPr>
              <p:nvPr/>
            </p:nvSpPr>
            <p:spPr bwMode="auto">
              <a:xfrm>
                <a:off x="3973" y="-2762"/>
                <a:ext cx="56" cy="97"/>
              </a:xfrm>
              <a:custGeom>
                <a:avLst/>
                <a:gdLst>
                  <a:gd name="T0" fmla="*/ 0 w 24"/>
                  <a:gd name="T1" fmla="*/ 12 h 41"/>
                  <a:gd name="T2" fmla="*/ 24 w 24"/>
                  <a:gd name="T3" fmla="*/ 32 h 41"/>
                  <a:gd name="T4" fmla="*/ 0 w 24"/>
                  <a:gd name="T5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1">
                    <a:moveTo>
                      <a:pt x="0" y="12"/>
                    </a:moveTo>
                    <a:cubicBezTo>
                      <a:pt x="11" y="0"/>
                      <a:pt x="16" y="28"/>
                      <a:pt x="24" y="32"/>
                    </a:cubicBezTo>
                    <a:cubicBezTo>
                      <a:pt x="16" y="41"/>
                      <a:pt x="9" y="15"/>
                      <a:pt x="0" y="1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0" name="Freeform 987"/>
              <p:cNvSpPr>
                <a:spLocks/>
              </p:cNvSpPr>
              <p:nvPr/>
            </p:nvSpPr>
            <p:spPr bwMode="auto">
              <a:xfrm>
                <a:off x="-5939" y="-2649"/>
                <a:ext cx="125" cy="95"/>
              </a:xfrm>
              <a:custGeom>
                <a:avLst/>
                <a:gdLst>
                  <a:gd name="T0" fmla="*/ 0 w 53"/>
                  <a:gd name="T1" fmla="*/ 16 h 40"/>
                  <a:gd name="T2" fmla="*/ 24 w 53"/>
                  <a:gd name="T3" fmla="*/ 24 h 40"/>
                  <a:gd name="T4" fmla="*/ 32 w 53"/>
                  <a:gd name="T5" fmla="*/ 0 h 40"/>
                  <a:gd name="T6" fmla="*/ 52 w 53"/>
                  <a:gd name="T7" fmla="*/ 4 h 40"/>
                  <a:gd name="T8" fmla="*/ 44 w 53"/>
                  <a:gd name="T9" fmla="*/ 40 h 40"/>
                  <a:gd name="T10" fmla="*/ 0 w 53"/>
                  <a:gd name="T11" fmla="*/ 16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40">
                    <a:moveTo>
                      <a:pt x="0" y="16"/>
                    </a:moveTo>
                    <a:cubicBezTo>
                      <a:pt x="1" y="10"/>
                      <a:pt x="21" y="18"/>
                      <a:pt x="24" y="24"/>
                    </a:cubicBezTo>
                    <a:cubicBezTo>
                      <a:pt x="35" y="16"/>
                      <a:pt x="26" y="7"/>
                      <a:pt x="32" y="0"/>
                    </a:cubicBezTo>
                    <a:cubicBezTo>
                      <a:pt x="37" y="3"/>
                      <a:pt x="43" y="5"/>
                      <a:pt x="52" y="4"/>
                    </a:cubicBezTo>
                    <a:cubicBezTo>
                      <a:pt x="34" y="15"/>
                      <a:pt x="53" y="22"/>
                      <a:pt x="44" y="40"/>
                    </a:cubicBezTo>
                    <a:cubicBezTo>
                      <a:pt x="24" y="37"/>
                      <a:pt x="18" y="21"/>
                      <a:pt x="0" y="1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1" name="Freeform 988"/>
              <p:cNvSpPr>
                <a:spLocks/>
              </p:cNvSpPr>
              <p:nvPr/>
            </p:nvSpPr>
            <p:spPr bwMode="auto">
              <a:xfrm>
                <a:off x="5929" y="-2630"/>
                <a:ext cx="177" cy="179"/>
              </a:xfrm>
              <a:custGeom>
                <a:avLst/>
                <a:gdLst>
                  <a:gd name="T0" fmla="*/ 0 w 75"/>
                  <a:gd name="T1" fmla="*/ 16 h 76"/>
                  <a:gd name="T2" fmla="*/ 16 w 75"/>
                  <a:gd name="T3" fmla="*/ 0 h 76"/>
                  <a:gd name="T4" fmla="*/ 40 w 75"/>
                  <a:gd name="T5" fmla="*/ 24 h 76"/>
                  <a:gd name="T6" fmla="*/ 28 w 75"/>
                  <a:gd name="T7" fmla="*/ 24 h 76"/>
                  <a:gd name="T8" fmla="*/ 32 w 75"/>
                  <a:gd name="T9" fmla="*/ 44 h 76"/>
                  <a:gd name="T10" fmla="*/ 36 w 75"/>
                  <a:gd name="T11" fmla="*/ 28 h 76"/>
                  <a:gd name="T12" fmla="*/ 56 w 75"/>
                  <a:gd name="T13" fmla="*/ 32 h 76"/>
                  <a:gd name="T14" fmla="*/ 64 w 75"/>
                  <a:gd name="T15" fmla="*/ 76 h 76"/>
                  <a:gd name="T16" fmla="*/ 0 w 75"/>
                  <a:gd name="T17" fmla="*/ 1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5" h="76">
                    <a:moveTo>
                      <a:pt x="0" y="16"/>
                    </a:moveTo>
                    <a:cubicBezTo>
                      <a:pt x="2" y="11"/>
                      <a:pt x="23" y="23"/>
                      <a:pt x="16" y="0"/>
                    </a:cubicBezTo>
                    <a:cubicBezTo>
                      <a:pt x="29" y="3"/>
                      <a:pt x="37" y="11"/>
                      <a:pt x="40" y="24"/>
                    </a:cubicBezTo>
                    <a:cubicBezTo>
                      <a:pt x="36" y="24"/>
                      <a:pt x="32" y="24"/>
                      <a:pt x="28" y="24"/>
                    </a:cubicBezTo>
                    <a:cubicBezTo>
                      <a:pt x="25" y="35"/>
                      <a:pt x="34" y="34"/>
                      <a:pt x="32" y="44"/>
                    </a:cubicBezTo>
                    <a:cubicBezTo>
                      <a:pt x="44" y="41"/>
                      <a:pt x="36" y="38"/>
                      <a:pt x="36" y="28"/>
                    </a:cubicBezTo>
                    <a:cubicBezTo>
                      <a:pt x="45" y="34"/>
                      <a:pt x="43" y="36"/>
                      <a:pt x="56" y="32"/>
                    </a:cubicBezTo>
                    <a:cubicBezTo>
                      <a:pt x="56" y="49"/>
                      <a:pt x="75" y="61"/>
                      <a:pt x="64" y="76"/>
                    </a:cubicBezTo>
                    <a:cubicBezTo>
                      <a:pt x="46" y="52"/>
                      <a:pt x="14" y="43"/>
                      <a:pt x="0" y="1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2" name="Freeform 989"/>
              <p:cNvSpPr>
                <a:spLocks/>
              </p:cNvSpPr>
              <p:nvPr/>
            </p:nvSpPr>
            <p:spPr bwMode="auto">
              <a:xfrm>
                <a:off x="1128" y="-2621"/>
                <a:ext cx="95" cy="67"/>
              </a:xfrm>
              <a:custGeom>
                <a:avLst/>
                <a:gdLst>
                  <a:gd name="T0" fmla="*/ 32 w 40"/>
                  <a:gd name="T1" fmla="*/ 12 h 28"/>
                  <a:gd name="T2" fmla="*/ 20 w 40"/>
                  <a:gd name="T3" fmla="*/ 28 h 28"/>
                  <a:gd name="T4" fmla="*/ 12 w 40"/>
                  <a:gd name="T5" fmla="*/ 0 h 28"/>
                  <a:gd name="T6" fmla="*/ 40 w 40"/>
                  <a:gd name="T7" fmla="*/ 12 h 28"/>
                  <a:gd name="T8" fmla="*/ 32 w 40"/>
                  <a:gd name="T9" fmla="*/ 12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8">
                    <a:moveTo>
                      <a:pt x="32" y="12"/>
                    </a:moveTo>
                    <a:cubicBezTo>
                      <a:pt x="14" y="12"/>
                      <a:pt x="27" y="21"/>
                      <a:pt x="20" y="28"/>
                    </a:cubicBezTo>
                    <a:cubicBezTo>
                      <a:pt x="0" y="27"/>
                      <a:pt x="5" y="12"/>
                      <a:pt x="12" y="0"/>
                    </a:cubicBezTo>
                    <a:cubicBezTo>
                      <a:pt x="25" y="0"/>
                      <a:pt x="26" y="13"/>
                      <a:pt x="40" y="12"/>
                    </a:cubicBezTo>
                    <a:cubicBezTo>
                      <a:pt x="39" y="17"/>
                      <a:pt x="32" y="16"/>
                      <a:pt x="32" y="1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3" name="Freeform 991"/>
              <p:cNvSpPr>
                <a:spLocks/>
              </p:cNvSpPr>
              <p:nvPr/>
            </p:nvSpPr>
            <p:spPr bwMode="auto">
              <a:xfrm>
                <a:off x="2187" y="-2564"/>
                <a:ext cx="38" cy="83"/>
              </a:xfrm>
              <a:custGeom>
                <a:avLst/>
                <a:gdLst>
                  <a:gd name="T0" fmla="*/ 0 w 16"/>
                  <a:gd name="T1" fmla="*/ 0 h 35"/>
                  <a:gd name="T2" fmla="*/ 16 w 16"/>
                  <a:gd name="T3" fmla="*/ 16 h 35"/>
                  <a:gd name="T4" fmla="*/ 8 w 16"/>
                  <a:gd name="T5" fmla="*/ 20 h 35"/>
                  <a:gd name="T6" fmla="*/ 12 w 16"/>
                  <a:gd name="T7" fmla="*/ 24 h 35"/>
                  <a:gd name="T8" fmla="*/ 0 w 16"/>
                  <a:gd name="T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35">
                    <a:moveTo>
                      <a:pt x="0" y="0"/>
                    </a:moveTo>
                    <a:cubicBezTo>
                      <a:pt x="10" y="0"/>
                      <a:pt x="16" y="6"/>
                      <a:pt x="16" y="16"/>
                    </a:cubicBezTo>
                    <a:cubicBezTo>
                      <a:pt x="11" y="15"/>
                      <a:pt x="9" y="17"/>
                      <a:pt x="8" y="20"/>
                    </a:cubicBezTo>
                    <a:cubicBezTo>
                      <a:pt x="7" y="23"/>
                      <a:pt x="10" y="24"/>
                      <a:pt x="12" y="24"/>
                    </a:cubicBezTo>
                    <a:cubicBezTo>
                      <a:pt x="5" y="35"/>
                      <a:pt x="3" y="7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4" name="Freeform 992"/>
              <p:cNvSpPr>
                <a:spLocks/>
              </p:cNvSpPr>
              <p:nvPr/>
            </p:nvSpPr>
            <p:spPr bwMode="auto">
              <a:xfrm>
                <a:off x="-4295" y="-2517"/>
                <a:ext cx="52" cy="102"/>
              </a:xfrm>
              <a:custGeom>
                <a:avLst/>
                <a:gdLst>
                  <a:gd name="T0" fmla="*/ 0 w 22"/>
                  <a:gd name="T1" fmla="*/ 0 h 43"/>
                  <a:gd name="T2" fmla="*/ 0 w 22"/>
                  <a:gd name="T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2" h="43">
                    <a:moveTo>
                      <a:pt x="0" y="0"/>
                    </a:moveTo>
                    <a:cubicBezTo>
                      <a:pt x="22" y="24"/>
                      <a:pt x="3" y="43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5" name="Freeform 993"/>
              <p:cNvSpPr>
                <a:spLocks/>
              </p:cNvSpPr>
              <p:nvPr/>
            </p:nvSpPr>
            <p:spPr bwMode="auto">
              <a:xfrm>
                <a:off x="-2462" y="-2507"/>
                <a:ext cx="123" cy="212"/>
              </a:xfrm>
              <a:custGeom>
                <a:avLst/>
                <a:gdLst>
                  <a:gd name="T0" fmla="*/ 8 w 52"/>
                  <a:gd name="T1" fmla="*/ 0 h 90"/>
                  <a:gd name="T2" fmla="*/ 24 w 52"/>
                  <a:gd name="T3" fmla="*/ 4 h 90"/>
                  <a:gd name="T4" fmla="*/ 52 w 52"/>
                  <a:gd name="T5" fmla="*/ 24 h 90"/>
                  <a:gd name="T6" fmla="*/ 28 w 52"/>
                  <a:gd name="T7" fmla="*/ 52 h 90"/>
                  <a:gd name="T8" fmla="*/ 20 w 52"/>
                  <a:gd name="T9" fmla="*/ 68 h 90"/>
                  <a:gd name="T10" fmla="*/ 32 w 52"/>
                  <a:gd name="T11" fmla="*/ 88 h 90"/>
                  <a:gd name="T12" fmla="*/ 4 w 52"/>
                  <a:gd name="T13" fmla="*/ 76 h 90"/>
                  <a:gd name="T14" fmla="*/ 8 w 52"/>
                  <a:gd name="T15" fmla="*/ 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2" h="90">
                    <a:moveTo>
                      <a:pt x="8" y="0"/>
                    </a:moveTo>
                    <a:cubicBezTo>
                      <a:pt x="11" y="3"/>
                      <a:pt x="23" y="23"/>
                      <a:pt x="24" y="4"/>
                    </a:cubicBezTo>
                    <a:cubicBezTo>
                      <a:pt x="29" y="15"/>
                      <a:pt x="43" y="17"/>
                      <a:pt x="52" y="24"/>
                    </a:cubicBezTo>
                    <a:cubicBezTo>
                      <a:pt x="48" y="38"/>
                      <a:pt x="40" y="46"/>
                      <a:pt x="28" y="52"/>
                    </a:cubicBezTo>
                    <a:cubicBezTo>
                      <a:pt x="38" y="55"/>
                      <a:pt x="36" y="70"/>
                      <a:pt x="20" y="68"/>
                    </a:cubicBezTo>
                    <a:cubicBezTo>
                      <a:pt x="17" y="82"/>
                      <a:pt x="36" y="73"/>
                      <a:pt x="32" y="88"/>
                    </a:cubicBezTo>
                    <a:cubicBezTo>
                      <a:pt x="17" y="90"/>
                      <a:pt x="16" y="78"/>
                      <a:pt x="4" y="76"/>
                    </a:cubicBezTo>
                    <a:cubicBezTo>
                      <a:pt x="26" y="58"/>
                      <a:pt x="0" y="24"/>
                      <a:pt x="8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6" name="Freeform 994"/>
              <p:cNvSpPr>
                <a:spLocks/>
              </p:cNvSpPr>
              <p:nvPr/>
            </p:nvSpPr>
            <p:spPr bwMode="auto">
              <a:xfrm>
                <a:off x="4150" y="-2507"/>
                <a:ext cx="68" cy="68"/>
              </a:xfrm>
              <a:custGeom>
                <a:avLst/>
                <a:gdLst>
                  <a:gd name="T0" fmla="*/ 17 w 29"/>
                  <a:gd name="T1" fmla="*/ 4 h 29"/>
                  <a:gd name="T2" fmla="*/ 17 w 29"/>
                  <a:gd name="T3" fmla="*/ 24 h 29"/>
                  <a:gd name="T4" fmla="*/ 5 w 29"/>
                  <a:gd name="T5" fmla="*/ 0 h 29"/>
                  <a:gd name="T6" fmla="*/ 17 w 29"/>
                  <a:gd name="T7" fmla="*/ 4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29">
                    <a:moveTo>
                      <a:pt x="17" y="4"/>
                    </a:moveTo>
                    <a:cubicBezTo>
                      <a:pt x="29" y="7"/>
                      <a:pt x="15" y="17"/>
                      <a:pt x="17" y="24"/>
                    </a:cubicBezTo>
                    <a:cubicBezTo>
                      <a:pt x="0" y="22"/>
                      <a:pt x="2" y="15"/>
                      <a:pt x="5" y="0"/>
                    </a:cubicBezTo>
                    <a:cubicBezTo>
                      <a:pt x="8" y="6"/>
                      <a:pt x="16" y="29"/>
                      <a:pt x="17" y="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7" name="Freeform 995"/>
              <p:cNvSpPr>
                <a:spLocks/>
              </p:cNvSpPr>
              <p:nvPr/>
            </p:nvSpPr>
            <p:spPr bwMode="auto">
              <a:xfrm>
                <a:off x="354" y="-2474"/>
                <a:ext cx="47" cy="99"/>
              </a:xfrm>
              <a:custGeom>
                <a:avLst/>
                <a:gdLst>
                  <a:gd name="T0" fmla="*/ 0 w 20"/>
                  <a:gd name="T1" fmla="*/ 14 h 42"/>
                  <a:gd name="T2" fmla="*/ 20 w 20"/>
                  <a:gd name="T3" fmla="*/ 30 h 42"/>
                  <a:gd name="T4" fmla="*/ 0 w 20"/>
                  <a:gd name="T5" fmla="*/ 1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42">
                    <a:moveTo>
                      <a:pt x="0" y="14"/>
                    </a:moveTo>
                    <a:cubicBezTo>
                      <a:pt x="10" y="0"/>
                      <a:pt x="13" y="28"/>
                      <a:pt x="20" y="30"/>
                    </a:cubicBezTo>
                    <a:cubicBezTo>
                      <a:pt x="11" y="42"/>
                      <a:pt x="9" y="15"/>
                      <a:pt x="0" y="1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8" name="Freeform 996"/>
              <p:cNvSpPr>
                <a:spLocks/>
              </p:cNvSpPr>
              <p:nvPr/>
            </p:nvSpPr>
            <p:spPr bwMode="auto">
              <a:xfrm>
                <a:off x="2196" y="-2413"/>
                <a:ext cx="76" cy="142"/>
              </a:xfrm>
              <a:custGeom>
                <a:avLst/>
                <a:gdLst>
                  <a:gd name="T0" fmla="*/ 0 w 32"/>
                  <a:gd name="T1" fmla="*/ 0 h 60"/>
                  <a:gd name="T2" fmla="*/ 32 w 32"/>
                  <a:gd name="T3" fmla="*/ 60 h 60"/>
                  <a:gd name="T4" fmla="*/ 0 w 32"/>
                  <a:gd name="T5" fmla="*/ 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" h="60">
                    <a:moveTo>
                      <a:pt x="0" y="0"/>
                    </a:moveTo>
                    <a:cubicBezTo>
                      <a:pt x="19" y="18"/>
                      <a:pt x="28" y="44"/>
                      <a:pt x="32" y="60"/>
                    </a:cubicBezTo>
                    <a:cubicBezTo>
                      <a:pt x="18" y="44"/>
                      <a:pt x="4" y="27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09" name="Freeform 997"/>
              <p:cNvSpPr>
                <a:spLocks/>
              </p:cNvSpPr>
              <p:nvPr/>
            </p:nvSpPr>
            <p:spPr bwMode="auto">
              <a:xfrm>
                <a:off x="-1583" y="-2363"/>
                <a:ext cx="61" cy="64"/>
              </a:xfrm>
              <a:custGeom>
                <a:avLst/>
                <a:gdLst>
                  <a:gd name="T0" fmla="*/ 0 w 26"/>
                  <a:gd name="T1" fmla="*/ 7 h 27"/>
                  <a:gd name="T2" fmla="*/ 16 w 26"/>
                  <a:gd name="T3" fmla="*/ 27 h 27"/>
                  <a:gd name="T4" fmla="*/ 0 w 26"/>
                  <a:gd name="T5" fmla="*/ 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27">
                    <a:moveTo>
                      <a:pt x="0" y="7"/>
                    </a:moveTo>
                    <a:cubicBezTo>
                      <a:pt x="3" y="0"/>
                      <a:pt x="26" y="20"/>
                      <a:pt x="16" y="27"/>
                    </a:cubicBezTo>
                    <a:cubicBezTo>
                      <a:pt x="5" y="26"/>
                      <a:pt x="9" y="10"/>
                      <a:pt x="0" y="7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0" name="Freeform 998"/>
              <p:cNvSpPr>
                <a:spLocks/>
              </p:cNvSpPr>
              <p:nvPr/>
            </p:nvSpPr>
            <p:spPr bwMode="auto">
              <a:xfrm>
                <a:off x="259" y="-2356"/>
                <a:ext cx="57" cy="59"/>
              </a:xfrm>
              <a:custGeom>
                <a:avLst/>
                <a:gdLst>
                  <a:gd name="T0" fmla="*/ 0 w 24"/>
                  <a:gd name="T1" fmla="*/ 8 h 25"/>
                  <a:gd name="T2" fmla="*/ 24 w 24"/>
                  <a:gd name="T3" fmla="*/ 20 h 25"/>
                  <a:gd name="T4" fmla="*/ 8 w 24"/>
                  <a:gd name="T5" fmla="*/ 24 h 25"/>
                  <a:gd name="T6" fmla="*/ 0 w 24"/>
                  <a:gd name="T7" fmla="*/ 8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25">
                    <a:moveTo>
                      <a:pt x="0" y="8"/>
                    </a:moveTo>
                    <a:cubicBezTo>
                      <a:pt x="5" y="0"/>
                      <a:pt x="14" y="21"/>
                      <a:pt x="24" y="20"/>
                    </a:cubicBezTo>
                    <a:cubicBezTo>
                      <a:pt x="23" y="25"/>
                      <a:pt x="14" y="23"/>
                      <a:pt x="8" y="24"/>
                    </a:cubicBezTo>
                    <a:cubicBezTo>
                      <a:pt x="2" y="22"/>
                      <a:pt x="7" y="9"/>
                      <a:pt x="0" y="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1" name="Freeform 999"/>
              <p:cNvSpPr>
                <a:spLocks noEditPoints="1"/>
              </p:cNvSpPr>
              <p:nvPr/>
            </p:nvSpPr>
            <p:spPr bwMode="auto">
              <a:xfrm>
                <a:off x="-6801" y="-2318"/>
                <a:ext cx="437" cy="283"/>
              </a:xfrm>
              <a:custGeom>
                <a:avLst/>
                <a:gdLst>
                  <a:gd name="T0" fmla="*/ 21 w 185"/>
                  <a:gd name="T1" fmla="*/ 24 h 120"/>
                  <a:gd name="T2" fmla="*/ 41 w 185"/>
                  <a:gd name="T3" fmla="*/ 0 h 120"/>
                  <a:gd name="T4" fmla="*/ 77 w 185"/>
                  <a:gd name="T5" fmla="*/ 24 h 120"/>
                  <a:gd name="T6" fmla="*/ 113 w 185"/>
                  <a:gd name="T7" fmla="*/ 20 h 120"/>
                  <a:gd name="T8" fmla="*/ 129 w 185"/>
                  <a:gd name="T9" fmla="*/ 4 h 120"/>
                  <a:gd name="T10" fmla="*/ 185 w 185"/>
                  <a:gd name="T11" fmla="*/ 32 h 120"/>
                  <a:gd name="T12" fmla="*/ 157 w 185"/>
                  <a:gd name="T13" fmla="*/ 36 h 120"/>
                  <a:gd name="T14" fmla="*/ 105 w 185"/>
                  <a:gd name="T15" fmla="*/ 108 h 120"/>
                  <a:gd name="T16" fmla="*/ 57 w 185"/>
                  <a:gd name="T17" fmla="*/ 116 h 120"/>
                  <a:gd name="T18" fmla="*/ 13 w 185"/>
                  <a:gd name="T19" fmla="*/ 120 h 120"/>
                  <a:gd name="T20" fmla="*/ 1 w 185"/>
                  <a:gd name="T21" fmla="*/ 104 h 120"/>
                  <a:gd name="T22" fmla="*/ 21 w 185"/>
                  <a:gd name="T23" fmla="*/ 100 h 120"/>
                  <a:gd name="T24" fmla="*/ 13 w 185"/>
                  <a:gd name="T25" fmla="*/ 60 h 120"/>
                  <a:gd name="T26" fmla="*/ 45 w 185"/>
                  <a:gd name="T27" fmla="*/ 48 h 120"/>
                  <a:gd name="T28" fmla="*/ 21 w 185"/>
                  <a:gd name="T29" fmla="*/ 32 h 120"/>
                  <a:gd name="T30" fmla="*/ 21 w 185"/>
                  <a:gd name="T31" fmla="*/ 24 h 120"/>
                  <a:gd name="T32" fmla="*/ 53 w 185"/>
                  <a:gd name="T33" fmla="*/ 48 h 120"/>
                  <a:gd name="T34" fmla="*/ 89 w 185"/>
                  <a:gd name="T35" fmla="*/ 68 h 120"/>
                  <a:gd name="T36" fmla="*/ 53 w 185"/>
                  <a:gd name="T37" fmla="*/ 48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5" h="120">
                    <a:moveTo>
                      <a:pt x="21" y="24"/>
                    </a:moveTo>
                    <a:cubicBezTo>
                      <a:pt x="26" y="25"/>
                      <a:pt x="36" y="14"/>
                      <a:pt x="41" y="0"/>
                    </a:cubicBezTo>
                    <a:cubicBezTo>
                      <a:pt x="37" y="17"/>
                      <a:pt x="66" y="11"/>
                      <a:pt x="77" y="24"/>
                    </a:cubicBezTo>
                    <a:cubicBezTo>
                      <a:pt x="78" y="14"/>
                      <a:pt x="107" y="12"/>
                      <a:pt x="113" y="20"/>
                    </a:cubicBezTo>
                    <a:cubicBezTo>
                      <a:pt x="114" y="11"/>
                      <a:pt x="131" y="16"/>
                      <a:pt x="129" y="4"/>
                    </a:cubicBezTo>
                    <a:cubicBezTo>
                      <a:pt x="156" y="14"/>
                      <a:pt x="160" y="24"/>
                      <a:pt x="185" y="32"/>
                    </a:cubicBezTo>
                    <a:cubicBezTo>
                      <a:pt x="180" y="42"/>
                      <a:pt x="167" y="40"/>
                      <a:pt x="157" y="36"/>
                    </a:cubicBezTo>
                    <a:cubicBezTo>
                      <a:pt x="122" y="69"/>
                      <a:pt x="80" y="41"/>
                      <a:pt x="105" y="108"/>
                    </a:cubicBezTo>
                    <a:cubicBezTo>
                      <a:pt x="91" y="111"/>
                      <a:pt x="56" y="90"/>
                      <a:pt x="57" y="116"/>
                    </a:cubicBezTo>
                    <a:cubicBezTo>
                      <a:pt x="41" y="116"/>
                      <a:pt x="21" y="105"/>
                      <a:pt x="13" y="120"/>
                    </a:cubicBezTo>
                    <a:cubicBezTo>
                      <a:pt x="7" y="117"/>
                      <a:pt x="0" y="114"/>
                      <a:pt x="1" y="104"/>
                    </a:cubicBezTo>
                    <a:cubicBezTo>
                      <a:pt x="11" y="106"/>
                      <a:pt x="10" y="97"/>
                      <a:pt x="21" y="100"/>
                    </a:cubicBezTo>
                    <a:cubicBezTo>
                      <a:pt x="6" y="94"/>
                      <a:pt x="26" y="72"/>
                      <a:pt x="13" y="60"/>
                    </a:cubicBezTo>
                    <a:cubicBezTo>
                      <a:pt x="17" y="49"/>
                      <a:pt x="33" y="51"/>
                      <a:pt x="45" y="48"/>
                    </a:cubicBezTo>
                    <a:cubicBezTo>
                      <a:pt x="38" y="42"/>
                      <a:pt x="34" y="32"/>
                      <a:pt x="21" y="32"/>
                    </a:cubicBezTo>
                    <a:cubicBezTo>
                      <a:pt x="23" y="28"/>
                      <a:pt x="26" y="25"/>
                      <a:pt x="21" y="24"/>
                    </a:cubicBezTo>
                    <a:close/>
                    <a:moveTo>
                      <a:pt x="53" y="48"/>
                    </a:moveTo>
                    <a:cubicBezTo>
                      <a:pt x="58" y="61"/>
                      <a:pt x="70" y="68"/>
                      <a:pt x="89" y="68"/>
                    </a:cubicBezTo>
                    <a:cubicBezTo>
                      <a:pt x="82" y="57"/>
                      <a:pt x="68" y="38"/>
                      <a:pt x="53" y="4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2" name="Freeform 1000"/>
              <p:cNvSpPr>
                <a:spLocks/>
              </p:cNvSpPr>
              <p:nvPr/>
            </p:nvSpPr>
            <p:spPr bwMode="auto">
              <a:xfrm>
                <a:off x="7764" y="-2285"/>
                <a:ext cx="102" cy="97"/>
              </a:xfrm>
              <a:custGeom>
                <a:avLst/>
                <a:gdLst>
                  <a:gd name="T0" fmla="*/ 19 w 43"/>
                  <a:gd name="T1" fmla="*/ 14 h 41"/>
                  <a:gd name="T2" fmla="*/ 15 w 43"/>
                  <a:gd name="T3" fmla="*/ 30 h 41"/>
                  <a:gd name="T4" fmla="*/ 7 w 43"/>
                  <a:gd name="T5" fmla="*/ 6 h 41"/>
                  <a:gd name="T6" fmla="*/ 43 w 43"/>
                  <a:gd name="T7" fmla="*/ 22 h 41"/>
                  <a:gd name="T8" fmla="*/ 19 w 43"/>
                  <a:gd name="T9" fmla="*/ 1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1">
                    <a:moveTo>
                      <a:pt x="19" y="14"/>
                    </a:moveTo>
                    <a:cubicBezTo>
                      <a:pt x="15" y="15"/>
                      <a:pt x="8" y="32"/>
                      <a:pt x="15" y="30"/>
                    </a:cubicBezTo>
                    <a:cubicBezTo>
                      <a:pt x="0" y="41"/>
                      <a:pt x="7" y="21"/>
                      <a:pt x="7" y="6"/>
                    </a:cubicBezTo>
                    <a:cubicBezTo>
                      <a:pt x="30" y="0"/>
                      <a:pt x="24" y="24"/>
                      <a:pt x="43" y="22"/>
                    </a:cubicBezTo>
                    <a:cubicBezTo>
                      <a:pt x="34" y="36"/>
                      <a:pt x="25" y="16"/>
                      <a:pt x="19" y="1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3" name="Freeform 1001"/>
              <p:cNvSpPr>
                <a:spLocks/>
              </p:cNvSpPr>
              <p:nvPr/>
            </p:nvSpPr>
            <p:spPr bwMode="auto">
              <a:xfrm>
                <a:off x="5125" y="-2238"/>
                <a:ext cx="76" cy="99"/>
              </a:xfrm>
              <a:custGeom>
                <a:avLst/>
                <a:gdLst>
                  <a:gd name="T0" fmla="*/ 12 w 32"/>
                  <a:gd name="T1" fmla="*/ 14 h 42"/>
                  <a:gd name="T2" fmla="*/ 20 w 32"/>
                  <a:gd name="T3" fmla="*/ 42 h 42"/>
                  <a:gd name="T4" fmla="*/ 0 w 32"/>
                  <a:gd name="T5" fmla="*/ 18 h 42"/>
                  <a:gd name="T6" fmla="*/ 8 w 32"/>
                  <a:gd name="T7" fmla="*/ 6 h 42"/>
                  <a:gd name="T8" fmla="*/ 12 w 32"/>
                  <a:gd name="T9" fmla="*/ 1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42">
                    <a:moveTo>
                      <a:pt x="12" y="14"/>
                    </a:moveTo>
                    <a:cubicBezTo>
                      <a:pt x="13" y="26"/>
                      <a:pt x="28" y="34"/>
                      <a:pt x="20" y="42"/>
                    </a:cubicBezTo>
                    <a:cubicBezTo>
                      <a:pt x="8" y="40"/>
                      <a:pt x="0" y="33"/>
                      <a:pt x="0" y="18"/>
                    </a:cubicBezTo>
                    <a:cubicBezTo>
                      <a:pt x="9" y="20"/>
                      <a:pt x="8" y="12"/>
                      <a:pt x="8" y="6"/>
                    </a:cubicBezTo>
                    <a:cubicBezTo>
                      <a:pt x="32" y="0"/>
                      <a:pt x="27" y="5"/>
                      <a:pt x="12" y="1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4" name="Freeform 1002"/>
              <p:cNvSpPr>
                <a:spLocks/>
              </p:cNvSpPr>
              <p:nvPr/>
            </p:nvSpPr>
            <p:spPr bwMode="auto">
              <a:xfrm>
                <a:off x="9169" y="-2240"/>
                <a:ext cx="76" cy="66"/>
              </a:xfrm>
              <a:custGeom>
                <a:avLst/>
                <a:gdLst>
                  <a:gd name="T0" fmla="*/ 12 w 32"/>
                  <a:gd name="T1" fmla="*/ 3 h 28"/>
                  <a:gd name="T2" fmla="*/ 32 w 32"/>
                  <a:gd name="T3" fmla="*/ 11 h 28"/>
                  <a:gd name="T4" fmla="*/ 20 w 32"/>
                  <a:gd name="T5" fmla="*/ 27 h 28"/>
                  <a:gd name="T6" fmla="*/ 8 w 32"/>
                  <a:gd name="T7" fmla="*/ 27 h 28"/>
                  <a:gd name="T8" fmla="*/ 12 w 32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8">
                    <a:moveTo>
                      <a:pt x="12" y="3"/>
                    </a:moveTo>
                    <a:cubicBezTo>
                      <a:pt x="24" y="0"/>
                      <a:pt x="20" y="14"/>
                      <a:pt x="32" y="11"/>
                    </a:cubicBezTo>
                    <a:cubicBezTo>
                      <a:pt x="30" y="26"/>
                      <a:pt x="17" y="6"/>
                      <a:pt x="20" y="27"/>
                    </a:cubicBezTo>
                    <a:cubicBezTo>
                      <a:pt x="13" y="28"/>
                      <a:pt x="10" y="20"/>
                      <a:pt x="8" y="27"/>
                    </a:cubicBezTo>
                    <a:cubicBezTo>
                      <a:pt x="0" y="25"/>
                      <a:pt x="14" y="12"/>
                      <a:pt x="12" y="3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5" name="Freeform 1003"/>
              <p:cNvSpPr>
                <a:spLocks/>
              </p:cNvSpPr>
              <p:nvPr/>
            </p:nvSpPr>
            <p:spPr bwMode="auto">
              <a:xfrm>
                <a:off x="751" y="-2198"/>
                <a:ext cx="141" cy="137"/>
              </a:xfrm>
              <a:custGeom>
                <a:avLst/>
                <a:gdLst>
                  <a:gd name="T0" fmla="*/ 12 w 60"/>
                  <a:gd name="T1" fmla="*/ 1 h 58"/>
                  <a:gd name="T2" fmla="*/ 20 w 60"/>
                  <a:gd name="T3" fmla="*/ 9 h 58"/>
                  <a:gd name="T4" fmla="*/ 44 w 60"/>
                  <a:gd name="T5" fmla="*/ 5 h 58"/>
                  <a:gd name="T6" fmla="*/ 48 w 60"/>
                  <a:gd name="T7" fmla="*/ 49 h 58"/>
                  <a:gd name="T8" fmla="*/ 20 w 60"/>
                  <a:gd name="T9" fmla="*/ 53 h 58"/>
                  <a:gd name="T10" fmla="*/ 0 w 60"/>
                  <a:gd name="T11" fmla="*/ 21 h 58"/>
                  <a:gd name="T12" fmla="*/ 28 w 60"/>
                  <a:gd name="T13" fmla="*/ 25 h 58"/>
                  <a:gd name="T14" fmla="*/ 12 w 60"/>
                  <a:gd name="T15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0" h="58">
                    <a:moveTo>
                      <a:pt x="12" y="1"/>
                    </a:moveTo>
                    <a:cubicBezTo>
                      <a:pt x="19" y="0"/>
                      <a:pt x="20" y="4"/>
                      <a:pt x="20" y="9"/>
                    </a:cubicBezTo>
                    <a:cubicBezTo>
                      <a:pt x="29" y="9"/>
                      <a:pt x="32" y="2"/>
                      <a:pt x="44" y="5"/>
                    </a:cubicBezTo>
                    <a:cubicBezTo>
                      <a:pt x="60" y="21"/>
                      <a:pt x="41" y="26"/>
                      <a:pt x="48" y="49"/>
                    </a:cubicBezTo>
                    <a:cubicBezTo>
                      <a:pt x="38" y="58"/>
                      <a:pt x="25" y="45"/>
                      <a:pt x="20" y="53"/>
                    </a:cubicBezTo>
                    <a:cubicBezTo>
                      <a:pt x="13" y="43"/>
                      <a:pt x="2" y="37"/>
                      <a:pt x="0" y="21"/>
                    </a:cubicBezTo>
                    <a:cubicBezTo>
                      <a:pt x="13" y="19"/>
                      <a:pt x="19" y="24"/>
                      <a:pt x="28" y="25"/>
                    </a:cubicBezTo>
                    <a:cubicBezTo>
                      <a:pt x="31" y="9"/>
                      <a:pt x="11" y="15"/>
                      <a:pt x="12" y="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6" name="Freeform 1004"/>
              <p:cNvSpPr>
                <a:spLocks/>
              </p:cNvSpPr>
              <p:nvPr/>
            </p:nvSpPr>
            <p:spPr bwMode="auto">
              <a:xfrm>
                <a:off x="5418" y="-2186"/>
                <a:ext cx="135" cy="132"/>
              </a:xfrm>
              <a:custGeom>
                <a:avLst/>
                <a:gdLst>
                  <a:gd name="T0" fmla="*/ 16 w 57"/>
                  <a:gd name="T1" fmla="*/ 56 h 56"/>
                  <a:gd name="T2" fmla="*/ 24 w 57"/>
                  <a:gd name="T3" fmla="*/ 12 h 56"/>
                  <a:gd name="T4" fmla="*/ 44 w 57"/>
                  <a:gd name="T5" fmla="*/ 16 h 56"/>
                  <a:gd name="T6" fmla="*/ 40 w 57"/>
                  <a:gd name="T7" fmla="*/ 0 h 56"/>
                  <a:gd name="T8" fmla="*/ 56 w 57"/>
                  <a:gd name="T9" fmla="*/ 20 h 56"/>
                  <a:gd name="T10" fmla="*/ 28 w 57"/>
                  <a:gd name="T11" fmla="*/ 32 h 56"/>
                  <a:gd name="T12" fmla="*/ 16 w 57"/>
                  <a:gd name="T13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" h="56">
                    <a:moveTo>
                      <a:pt x="16" y="56"/>
                    </a:moveTo>
                    <a:cubicBezTo>
                      <a:pt x="0" y="52"/>
                      <a:pt x="22" y="24"/>
                      <a:pt x="24" y="12"/>
                    </a:cubicBezTo>
                    <a:cubicBezTo>
                      <a:pt x="33" y="17"/>
                      <a:pt x="31" y="11"/>
                      <a:pt x="44" y="16"/>
                    </a:cubicBezTo>
                    <a:cubicBezTo>
                      <a:pt x="56" y="13"/>
                      <a:pt x="35" y="10"/>
                      <a:pt x="40" y="0"/>
                    </a:cubicBezTo>
                    <a:cubicBezTo>
                      <a:pt x="51" y="1"/>
                      <a:pt x="57" y="7"/>
                      <a:pt x="56" y="20"/>
                    </a:cubicBezTo>
                    <a:cubicBezTo>
                      <a:pt x="49" y="26"/>
                      <a:pt x="30" y="21"/>
                      <a:pt x="28" y="32"/>
                    </a:cubicBezTo>
                    <a:cubicBezTo>
                      <a:pt x="44" y="43"/>
                      <a:pt x="13" y="32"/>
                      <a:pt x="16" y="5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7" name="Freeform 1005"/>
              <p:cNvSpPr>
                <a:spLocks/>
              </p:cNvSpPr>
              <p:nvPr/>
            </p:nvSpPr>
            <p:spPr bwMode="auto">
              <a:xfrm>
                <a:off x="2860" y="-2181"/>
                <a:ext cx="92" cy="56"/>
              </a:xfrm>
              <a:custGeom>
                <a:avLst/>
                <a:gdLst>
                  <a:gd name="T0" fmla="*/ 7 w 39"/>
                  <a:gd name="T1" fmla="*/ 6 h 24"/>
                  <a:gd name="T2" fmla="*/ 39 w 39"/>
                  <a:gd name="T3" fmla="*/ 22 h 24"/>
                  <a:gd name="T4" fmla="*/ 7 w 39"/>
                  <a:gd name="T5" fmla="*/ 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4">
                    <a:moveTo>
                      <a:pt x="7" y="6"/>
                    </a:moveTo>
                    <a:cubicBezTo>
                      <a:pt x="0" y="0"/>
                      <a:pt x="38" y="11"/>
                      <a:pt x="39" y="22"/>
                    </a:cubicBezTo>
                    <a:cubicBezTo>
                      <a:pt x="21" y="24"/>
                      <a:pt x="18" y="11"/>
                      <a:pt x="7" y="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8" name="Freeform 1006"/>
              <p:cNvSpPr>
                <a:spLocks/>
              </p:cNvSpPr>
              <p:nvPr/>
            </p:nvSpPr>
            <p:spPr bwMode="auto">
              <a:xfrm>
                <a:off x="4360" y="-2153"/>
                <a:ext cx="80" cy="114"/>
              </a:xfrm>
              <a:custGeom>
                <a:avLst/>
                <a:gdLst>
                  <a:gd name="T0" fmla="*/ 0 w 34"/>
                  <a:gd name="T1" fmla="*/ 14 h 48"/>
                  <a:gd name="T2" fmla="*/ 32 w 34"/>
                  <a:gd name="T3" fmla="*/ 18 h 48"/>
                  <a:gd name="T4" fmla="*/ 20 w 34"/>
                  <a:gd name="T5" fmla="*/ 38 h 48"/>
                  <a:gd name="T6" fmla="*/ 0 w 34"/>
                  <a:gd name="T7" fmla="*/ 1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48">
                    <a:moveTo>
                      <a:pt x="0" y="14"/>
                    </a:moveTo>
                    <a:cubicBezTo>
                      <a:pt x="3" y="0"/>
                      <a:pt x="21" y="17"/>
                      <a:pt x="32" y="18"/>
                    </a:cubicBezTo>
                    <a:cubicBezTo>
                      <a:pt x="34" y="30"/>
                      <a:pt x="4" y="17"/>
                      <a:pt x="20" y="38"/>
                    </a:cubicBezTo>
                    <a:cubicBezTo>
                      <a:pt x="11" y="48"/>
                      <a:pt x="16" y="10"/>
                      <a:pt x="0" y="14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19" name="Freeform 1008"/>
              <p:cNvSpPr>
                <a:spLocks/>
              </p:cNvSpPr>
              <p:nvPr/>
            </p:nvSpPr>
            <p:spPr bwMode="auto">
              <a:xfrm>
                <a:off x="2118" y="-2063"/>
                <a:ext cx="88" cy="54"/>
              </a:xfrm>
              <a:custGeom>
                <a:avLst/>
                <a:gdLst>
                  <a:gd name="T0" fmla="*/ 9 w 37"/>
                  <a:gd name="T1" fmla="*/ 0 h 23"/>
                  <a:gd name="T2" fmla="*/ 37 w 37"/>
                  <a:gd name="T3" fmla="*/ 16 h 23"/>
                  <a:gd name="T4" fmla="*/ 9 w 37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23">
                    <a:moveTo>
                      <a:pt x="9" y="0"/>
                    </a:moveTo>
                    <a:cubicBezTo>
                      <a:pt x="22" y="2"/>
                      <a:pt x="23" y="15"/>
                      <a:pt x="37" y="16"/>
                    </a:cubicBezTo>
                    <a:cubicBezTo>
                      <a:pt x="28" y="23"/>
                      <a:pt x="0" y="15"/>
                      <a:pt x="9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  <p:sp>
            <p:nvSpPr>
              <p:cNvPr id="220" name="Freeform 1009"/>
              <p:cNvSpPr>
                <a:spLocks/>
              </p:cNvSpPr>
              <p:nvPr/>
            </p:nvSpPr>
            <p:spPr bwMode="auto">
              <a:xfrm>
                <a:off x="-7286" y="-2044"/>
                <a:ext cx="515" cy="453"/>
              </a:xfrm>
              <a:custGeom>
                <a:avLst/>
                <a:gdLst>
                  <a:gd name="T0" fmla="*/ 54 w 218"/>
                  <a:gd name="T1" fmla="*/ 192 h 192"/>
                  <a:gd name="T2" fmla="*/ 18 w 218"/>
                  <a:gd name="T3" fmla="*/ 144 h 192"/>
                  <a:gd name="T4" fmla="*/ 90 w 218"/>
                  <a:gd name="T5" fmla="*/ 92 h 192"/>
                  <a:gd name="T6" fmla="*/ 94 w 218"/>
                  <a:gd name="T7" fmla="*/ 4 h 192"/>
                  <a:gd name="T8" fmla="*/ 122 w 218"/>
                  <a:gd name="T9" fmla="*/ 16 h 192"/>
                  <a:gd name="T10" fmla="*/ 198 w 218"/>
                  <a:gd name="T11" fmla="*/ 0 h 192"/>
                  <a:gd name="T12" fmla="*/ 198 w 218"/>
                  <a:gd name="T13" fmla="*/ 48 h 192"/>
                  <a:gd name="T14" fmla="*/ 218 w 218"/>
                  <a:gd name="T15" fmla="*/ 76 h 192"/>
                  <a:gd name="T16" fmla="*/ 210 w 218"/>
                  <a:gd name="T17" fmla="*/ 88 h 192"/>
                  <a:gd name="T18" fmla="*/ 146 w 218"/>
                  <a:gd name="T19" fmla="*/ 92 h 192"/>
                  <a:gd name="T20" fmla="*/ 154 w 218"/>
                  <a:gd name="T21" fmla="*/ 132 h 192"/>
                  <a:gd name="T22" fmla="*/ 138 w 218"/>
                  <a:gd name="T23" fmla="*/ 132 h 192"/>
                  <a:gd name="T24" fmla="*/ 142 w 218"/>
                  <a:gd name="T25" fmla="*/ 152 h 192"/>
                  <a:gd name="T26" fmla="*/ 106 w 218"/>
                  <a:gd name="T27" fmla="*/ 164 h 192"/>
                  <a:gd name="T28" fmla="*/ 86 w 218"/>
                  <a:gd name="T29" fmla="*/ 148 h 192"/>
                  <a:gd name="T30" fmla="*/ 90 w 218"/>
                  <a:gd name="T31" fmla="*/ 184 h 192"/>
                  <a:gd name="T32" fmla="*/ 82 w 218"/>
                  <a:gd name="T33" fmla="*/ 188 h 192"/>
                  <a:gd name="T34" fmla="*/ 54 w 218"/>
                  <a:gd name="T35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8" h="192">
                    <a:moveTo>
                      <a:pt x="54" y="192"/>
                    </a:moveTo>
                    <a:cubicBezTo>
                      <a:pt x="45" y="177"/>
                      <a:pt x="0" y="176"/>
                      <a:pt x="18" y="144"/>
                    </a:cubicBezTo>
                    <a:cubicBezTo>
                      <a:pt x="83" y="172"/>
                      <a:pt x="84" y="134"/>
                      <a:pt x="90" y="92"/>
                    </a:cubicBezTo>
                    <a:cubicBezTo>
                      <a:pt x="94" y="61"/>
                      <a:pt x="113" y="29"/>
                      <a:pt x="94" y="4"/>
                    </a:cubicBezTo>
                    <a:cubicBezTo>
                      <a:pt x="102" y="18"/>
                      <a:pt x="120" y="1"/>
                      <a:pt x="122" y="16"/>
                    </a:cubicBezTo>
                    <a:cubicBezTo>
                      <a:pt x="136" y="0"/>
                      <a:pt x="180" y="20"/>
                      <a:pt x="198" y="0"/>
                    </a:cubicBezTo>
                    <a:cubicBezTo>
                      <a:pt x="209" y="23"/>
                      <a:pt x="207" y="38"/>
                      <a:pt x="198" y="48"/>
                    </a:cubicBezTo>
                    <a:cubicBezTo>
                      <a:pt x="205" y="57"/>
                      <a:pt x="216" y="62"/>
                      <a:pt x="218" y="76"/>
                    </a:cubicBezTo>
                    <a:cubicBezTo>
                      <a:pt x="214" y="79"/>
                      <a:pt x="212" y="83"/>
                      <a:pt x="210" y="88"/>
                    </a:cubicBezTo>
                    <a:cubicBezTo>
                      <a:pt x="186" y="95"/>
                      <a:pt x="160" y="79"/>
                      <a:pt x="146" y="92"/>
                    </a:cubicBezTo>
                    <a:cubicBezTo>
                      <a:pt x="156" y="107"/>
                      <a:pt x="149" y="116"/>
                      <a:pt x="154" y="132"/>
                    </a:cubicBezTo>
                    <a:cubicBezTo>
                      <a:pt x="149" y="132"/>
                      <a:pt x="143" y="132"/>
                      <a:pt x="138" y="132"/>
                    </a:cubicBezTo>
                    <a:cubicBezTo>
                      <a:pt x="136" y="142"/>
                      <a:pt x="145" y="141"/>
                      <a:pt x="142" y="152"/>
                    </a:cubicBezTo>
                    <a:cubicBezTo>
                      <a:pt x="129" y="155"/>
                      <a:pt x="119" y="154"/>
                      <a:pt x="106" y="164"/>
                    </a:cubicBezTo>
                    <a:cubicBezTo>
                      <a:pt x="109" y="149"/>
                      <a:pt x="87" y="159"/>
                      <a:pt x="86" y="148"/>
                    </a:cubicBezTo>
                    <a:cubicBezTo>
                      <a:pt x="68" y="159"/>
                      <a:pt x="90" y="168"/>
                      <a:pt x="90" y="184"/>
                    </a:cubicBezTo>
                    <a:cubicBezTo>
                      <a:pt x="86" y="176"/>
                      <a:pt x="70" y="183"/>
                      <a:pt x="82" y="188"/>
                    </a:cubicBezTo>
                    <a:cubicBezTo>
                      <a:pt x="80" y="192"/>
                      <a:pt x="63" y="185"/>
                      <a:pt x="54" y="192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de-DE" sz="1800"/>
              </a:p>
            </p:txBody>
          </p:sp>
        </p:grpSp>
        <p:sp>
          <p:nvSpPr>
            <p:cNvPr id="25" name="Freeform 1033"/>
            <p:cNvSpPr>
              <a:spLocks noEditPoints="1"/>
            </p:cNvSpPr>
            <p:nvPr/>
          </p:nvSpPr>
          <p:spPr bwMode="auto">
            <a:xfrm>
              <a:off x="8151813" y="-1721486"/>
              <a:ext cx="15130463" cy="15446375"/>
            </a:xfrm>
            <a:custGeom>
              <a:avLst/>
              <a:gdLst>
                <a:gd name="T0" fmla="*/ 2088 w 4035"/>
                <a:gd name="T1" fmla="*/ 152 h 4119"/>
                <a:gd name="T2" fmla="*/ 1568 w 4035"/>
                <a:gd name="T3" fmla="*/ 384 h 4119"/>
                <a:gd name="T4" fmla="*/ 880 w 4035"/>
                <a:gd name="T5" fmla="*/ 1020 h 4119"/>
                <a:gd name="T6" fmla="*/ 2564 w 4035"/>
                <a:gd name="T7" fmla="*/ 620 h 4119"/>
                <a:gd name="T8" fmla="*/ 3620 w 4035"/>
                <a:gd name="T9" fmla="*/ 1140 h 4119"/>
                <a:gd name="T10" fmla="*/ 1992 w 4035"/>
                <a:gd name="T11" fmla="*/ 472 h 4119"/>
                <a:gd name="T12" fmla="*/ 3056 w 4035"/>
                <a:gd name="T13" fmla="*/ 412 h 4119"/>
                <a:gd name="T14" fmla="*/ 3912 w 4035"/>
                <a:gd name="T15" fmla="*/ 1052 h 4119"/>
                <a:gd name="T16" fmla="*/ 3384 w 4035"/>
                <a:gd name="T17" fmla="*/ 2032 h 4119"/>
                <a:gd name="T18" fmla="*/ 3468 w 4035"/>
                <a:gd name="T19" fmla="*/ 2280 h 4119"/>
                <a:gd name="T20" fmla="*/ 2728 w 4035"/>
                <a:gd name="T21" fmla="*/ 2808 h 4119"/>
                <a:gd name="T22" fmla="*/ 816 w 4035"/>
                <a:gd name="T23" fmla="*/ 1888 h 4119"/>
                <a:gd name="T24" fmla="*/ 2220 w 4035"/>
                <a:gd name="T25" fmla="*/ 880 h 4119"/>
                <a:gd name="T26" fmla="*/ 3108 w 4035"/>
                <a:gd name="T27" fmla="*/ 1800 h 4119"/>
                <a:gd name="T28" fmla="*/ 2656 w 4035"/>
                <a:gd name="T29" fmla="*/ 756 h 4119"/>
                <a:gd name="T30" fmla="*/ 876 w 4035"/>
                <a:gd name="T31" fmla="*/ 1260 h 4119"/>
                <a:gd name="T32" fmla="*/ 2396 w 4035"/>
                <a:gd name="T33" fmla="*/ 3168 h 4119"/>
                <a:gd name="T34" fmla="*/ 1456 w 4035"/>
                <a:gd name="T35" fmla="*/ 3032 h 4119"/>
                <a:gd name="T36" fmla="*/ 1292 w 4035"/>
                <a:gd name="T37" fmla="*/ 3116 h 4119"/>
                <a:gd name="T38" fmla="*/ 568 w 4035"/>
                <a:gd name="T39" fmla="*/ 1376 h 4119"/>
                <a:gd name="T40" fmla="*/ 500 w 4035"/>
                <a:gd name="T41" fmla="*/ 2316 h 4119"/>
                <a:gd name="T42" fmla="*/ 1040 w 4035"/>
                <a:gd name="T43" fmla="*/ 640 h 4119"/>
                <a:gd name="T44" fmla="*/ 508 w 4035"/>
                <a:gd name="T45" fmla="*/ 2484 h 4119"/>
                <a:gd name="T46" fmla="*/ 968 w 4035"/>
                <a:gd name="T47" fmla="*/ 3416 h 4119"/>
                <a:gd name="T48" fmla="*/ 1432 w 4035"/>
                <a:gd name="T49" fmla="*/ 3908 h 4119"/>
                <a:gd name="T50" fmla="*/ 96 w 4035"/>
                <a:gd name="T51" fmla="*/ 2716 h 4119"/>
                <a:gd name="T52" fmla="*/ 292 w 4035"/>
                <a:gd name="T53" fmla="*/ 1332 h 4119"/>
                <a:gd name="T54" fmla="*/ 1548 w 4035"/>
                <a:gd name="T55" fmla="*/ 104 h 4119"/>
                <a:gd name="T56" fmla="*/ 3076 w 4035"/>
                <a:gd name="T57" fmla="*/ 660 h 4119"/>
                <a:gd name="T58" fmla="*/ 3636 w 4035"/>
                <a:gd name="T59" fmla="*/ 1660 h 4119"/>
                <a:gd name="T60" fmla="*/ 2324 w 4035"/>
                <a:gd name="T61" fmla="*/ 96 h 4119"/>
                <a:gd name="T62" fmla="*/ 1300 w 4035"/>
                <a:gd name="T63" fmla="*/ 324 h 4119"/>
                <a:gd name="T64" fmla="*/ 2932 w 4035"/>
                <a:gd name="T65" fmla="*/ 392 h 4119"/>
                <a:gd name="T66" fmla="*/ 1628 w 4035"/>
                <a:gd name="T67" fmla="*/ 488 h 4119"/>
                <a:gd name="T68" fmla="*/ 2288 w 4035"/>
                <a:gd name="T69" fmla="*/ 628 h 4119"/>
                <a:gd name="T70" fmla="*/ 864 w 4035"/>
                <a:gd name="T71" fmla="*/ 788 h 4119"/>
                <a:gd name="T72" fmla="*/ 1528 w 4035"/>
                <a:gd name="T73" fmla="*/ 1020 h 4119"/>
                <a:gd name="T74" fmla="*/ 1424 w 4035"/>
                <a:gd name="T75" fmla="*/ 2432 h 4119"/>
                <a:gd name="T76" fmla="*/ 1832 w 4035"/>
                <a:gd name="T77" fmla="*/ 1048 h 4119"/>
                <a:gd name="T78" fmla="*/ 500 w 4035"/>
                <a:gd name="T79" fmla="*/ 952 h 4119"/>
                <a:gd name="T80" fmla="*/ 3208 w 4035"/>
                <a:gd name="T81" fmla="*/ 1004 h 4119"/>
                <a:gd name="T82" fmla="*/ 1312 w 4035"/>
                <a:gd name="T83" fmla="*/ 1420 h 4119"/>
                <a:gd name="T84" fmla="*/ 2852 w 4035"/>
                <a:gd name="T85" fmla="*/ 2596 h 4119"/>
                <a:gd name="T86" fmla="*/ 1340 w 4035"/>
                <a:gd name="T87" fmla="*/ 1536 h 4119"/>
                <a:gd name="T88" fmla="*/ 2340 w 4035"/>
                <a:gd name="T89" fmla="*/ 1084 h 4119"/>
                <a:gd name="T90" fmla="*/ 3204 w 4035"/>
                <a:gd name="T91" fmla="*/ 1128 h 4119"/>
                <a:gd name="T92" fmla="*/ 2992 w 4035"/>
                <a:gd name="T93" fmla="*/ 1252 h 4119"/>
                <a:gd name="T94" fmla="*/ 2408 w 4035"/>
                <a:gd name="T95" fmla="*/ 1728 h 4119"/>
                <a:gd name="T96" fmla="*/ 2436 w 4035"/>
                <a:gd name="T97" fmla="*/ 1456 h 4119"/>
                <a:gd name="T98" fmla="*/ 2468 w 4035"/>
                <a:gd name="T99" fmla="*/ 1840 h 4119"/>
                <a:gd name="T100" fmla="*/ 1576 w 4035"/>
                <a:gd name="T101" fmla="*/ 1472 h 4119"/>
                <a:gd name="T102" fmla="*/ 3084 w 4035"/>
                <a:gd name="T103" fmla="*/ 1452 h 4119"/>
                <a:gd name="T104" fmla="*/ 1400 w 4035"/>
                <a:gd name="T105" fmla="*/ 1352 h 4119"/>
                <a:gd name="T106" fmla="*/ 3932 w 4035"/>
                <a:gd name="T107" fmla="*/ 1500 h 4119"/>
                <a:gd name="T108" fmla="*/ 2772 w 4035"/>
                <a:gd name="T109" fmla="*/ 1928 h 4119"/>
                <a:gd name="T110" fmla="*/ 1848 w 4035"/>
                <a:gd name="T111" fmla="*/ 2184 h 4119"/>
                <a:gd name="T112" fmla="*/ 2276 w 4035"/>
                <a:gd name="T113" fmla="*/ 2196 h 4119"/>
                <a:gd name="T114" fmla="*/ 2764 w 4035"/>
                <a:gd name="T115" fmla="*/ 2212 h 4119"/>
                <a:gd name="T116" fmla="*/ 3792 w 4035"/>
                <a:gd name="T117" fmla="*/ 2364 h 4119"/>
                <a:gd name="T118" fmla="*/ 3708 w 4035"/>
                <a:gd name="T119" fmla="*/ 2476 h 4119"/>
                <a:gd name="T120" fmla="*/ 964 w 4035"/>
                <a:gd name="T121" fmla="*/ 3872 h 4119"/>
                <a:gd name="T122" fmla="*/ 1688 w 4035"/>
                <a:gd name="T123" fmla="*/ 2720 h 4119"/>
                <a:gd name="T124" fmla="*/ 3352 w 4035"/>
                <a:gd name="T125" fmla="*/ 1688 h 4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5" h="4119">
                  <a:moveTo>
                    <a:pt x="2836" y="36"/>
                  </a:moveTo>
                  <a:cubicBezTo>
                    <a:pt x="2844" y="47"/>
                    <a:pt x="2849" y="61"/>
                    <a:pt x="2872" y="56"/>
                  </a:cubicBezTo>
                  <a:cubicBezTo>
                    <a:pt x="2884" y="77"/>
                    <a:pt x="2903" y="91"/>
                    <a:pt x="2932" y="96"/>
                  </a:cubicBezTo>
                  <a:cubicBezTo>
                    <a:pt x="2944" y="93"/>
                    <a:pt x="2930" y="83"/>
                    <a:pt x="2932" y="76"/>
                  </a:cubicBezTo>
                  <a:cubicBezTo>
                    <a:pt x="2975" y="84"/>
                    <a:pt x="2993" y="92"/>
                    <a:pt x="3024" y="112"/>
                  </a:cubicBezTo>
                  <a:cubicBezTo>
                    <a:pt x="3033" y="113"/>
                    <a:pt x="3037" y="109"/>
                    <a:pt x="3036" y="100"/>
                  </a:cubicBezTo>
                  <a:cubicBezTo>
                    <a:pt x="3046" y="102"/>
                    <a:pt x="3032" y="128"/>
                    <a:pt x="3052" y="120"/>
                  </a:cubicBezTo>
                  <a:cubicBezTo>
                    <a:pt x="3053" y="130"/>
                    <a:pt x="3043" y="130"/>
                    <a:pt x="3040" y="136"/>
                  </a:cubicBezTo>
                  <a:cubicBezTo>
                    <a:pt x="3047" y="149"/>
                    <a:pt x="3062" y="164"/>
                    <a:pt x="3076" y="148"/>
                  </a:cubicBezTo>
                  <a:cubicBezTo>
                    <a:pt x="3069" y="151"/>
                    <a:pt x="3064" y="134"/>
                    <a:pt x="3072" y="124"/>
                  </a:cubicBezTo>
                  <a:cubicBezTo>
                    <a:pt x="3081" y="130"/>
                    <a:pt x="3108" y="137"/>
                    <a:pt x="3092" y="144"/>
                  </a:cubicBezTo>
                  <a:cubicBezTo>
                    <a:pt x="3109" y="143"/>
                    <a:pt x="3125" y="161"/>
                    <a:pt x="3144" y="148"/>
                  </a:cubicBezTo>
                  <a:cubicBezTo>
                    <a:pt x="3134" y="163"/>
                    <a:pt x="3143" y="157"/>
                    <a:pt x="3144" y="176"/>
                  </a:cubicBezTo>
                  <a:cubicBezTo>
                    <a:pt x="3141" y="172"/>
                    <a:pt x="3119" y="167"/>
                    <a:pt x="3116" y="176"/>
                  </a:cubicBezTo>
                  <a:cubicBezTo>
                    <a:pt x="3119" y="185"/>
                    <a:pt x="3138" y="178"/>
                    <a:pt x="3148" y="180"/>
                  </a:cubicBezTo>
                  <a:cubicBezTo>
                    <a:pt x="3148" y="197"/>
                    <a:pt x="3142" y="189"/>
                    <a:pt x="3140" y="208"/>
                  </a:cubicBezTo>
                  <a:cubicBezTo>
                    <a:pt x="3151" y="211"/>
                    <a:pt x="3148" y="200"/>
                    <a:pt x="3152" y="196"/>
                  </a:cubicBezTo>
                  <a:cubicBezTo>
                    <a:pt x="3161" y="197"/>
                    <a:pt x="3154" y="214"/>
                    <a:pt x="3152" y="216"/>
                  </a:cubicBezTo>
                  <a:cubicBezTo>
                    <a:pt x="3133" y="215"/>
                    <a:pt x="3116" y="209"/>
                    <a:pt x="3100" y="212"/>
                  </a:cubicBezTo>
                  <a:cubicBezTo>
                    <a:pt x="3106" y="229"/>
                    <a:pt x="3145" y="212"/>
                    <a:pt x="3144" y="236"/>
                  </a:cubicBezTo>
                  <a:cubicBezTo>
                    <a:pt x="3128" y="230"/>
                    <a:pt x="3119" y="230"/>
                    <a:pt x="3120" y="244"/>
                  </a:cubicBezTo>
                  <a:cubicBezTo>
                    <a:pt x="3111" y="245"/>
                    <a:pt x="3105" y="243"/>
                    <a:pt x="3104" y="236"/>
                  </a:cubicBezTo>
                  <a:cubicBezTo>
                    <a:pt x="3097" y="237"/>
                    <a:pt x="3095" y="243"/>
                    <a:pt x="3096" y="252"/>
                  </a:cubicBezTo>
                  <a:cubicBezTo>
                    <a:pt x="3066" y="241"/>
                    <a:pt x="3026" y="262"/>
                    <a:pt x="2992" y="244"/>
                  </a:cubicBezTo>
                  <a:cubicBezTo>
                    <a:pt x="2987" y="248"/>
                    <a:pt x="2984" y="255"/>
                    <a:pt x="2980" y="260"/>
                  </a:cubicBezTo>
                  <a:cubicBezTo>
                    <a:pt x="2972" y="258"/>
                    <a:pt x="2973" y="249"/>
                    <a:pt x="2960" y="252"/>
                  </a:cubicBezTo>
                  <a:cubicBezTo>
                    <a:pt x="2963" y="240"/>
                    <a:pt x="2956" y="237"/>
                    <a:pt x="2956" y="228"/>
                  </a:cubicBezTo>
                  <a:cubicBezTo>
                    <a:pt x="2937" y="226"/>
                    <a:pt x="2936" y="243"/>
                    <a:pt x="2920" y="244"/>
                  </a:cubicBezTo>
                  <a:cubicBezTo>
                    <a:pt x="2919" y="235"/>
                    <a:pt x="2932" y="240"/>
                    <a:pt x="2932" y="232"/>
                  </a:cubicBezTo>
                  <a:cubicBezTo>
                    <a:pt x="2906" y="247"/>
                    <a:pt x="2866" y="235"/>
                    <a:pt x="2836" y="256"/>
                  </a:cubicBezTo>
                  <a:cubicBezTo>
                    <a:pt x="2837" y="249"/>
                    <a:pt x="2832" y="236"/>
                    <a:pt x="2844" y="240"/>
                  </a:cubicBezTo>
                  <a:cubicBezTo>
                    <a:pt x="2822" y="238"/>
                    <a:pt x="2805" y="191"/>
                    <a:pt x="2764" y="208"/>
                  </a:cubicBezTo>
                  <a:cubicBezTo>
                    <a:pt x="2746" y="199"/>
                    <a:pt x="2721" y="197"/>
                    <a:pt x="2712" y="180"/>
                  </a:cubicBezTo>
                  <a:cubicBezTo>
                    <a:pt x="2711" y="171"/>
                    <a:pt x="2726" y="178"/>
                    <a:pt x="2732" y="176"/>
                  </a:cubicBezTo>
                  <a:cubicBezTo>
                    <a:pt x="2734" y="163"/>
                    <a:pt x="2723" y="160"/>
                    <a:pt x="2732" y="152"/>
                  </a:cubicBezTo>
                  <a:cubicBezTo>
                    <a:pt x="2743" y="151"/>
                    <a:pt x="2769" y="174"/>
                    <a:pt x="2768" y="148"/>
                  </a:cubicBezTo>
                  <a:cubicBezTo>
                    <a:pt x="2755" y="143"/>
                    <a:pt x="2765" y="161"/>
                    <a:pt x="2752" y="156"/>
                  </a:cubicBezTo>
                  <a:cubicBezTo>
                    <a:pt x="2757" y="151"/>
                    <a:pt x="2754" y="150"/>
                    <a:pt x="2752" y="144"/>
                  </a:cubicBezTo>
                  <a:cubicBezTo>
                    <a:pt x="2719" y="153"/>
                    <a:pt x="2702" y="128"/>
                    <a:pt x="2676" y="140"/>
                  </a:cubicBezTo>
                  <a:cubicBezTo>
                    <a:pt x="2680" y="156"/>
                    <a:pt x="2686" y="170"/>
                    <a:pt x="2708" y="168"/>
                  </a:cubicBezTo>
                  <a:cubicBezTo>
                    <a:pt x="2699" y="184"/>
                    <a:pt x="2693" y="164"/>
                    <a:pt x="2696" y="184"/>
                  </a:cubicBezTo>
                  <a:cubicBezTo>
                    <a:pt x="2686" y="186"/>
                    <a:pt x="2682" y="182"/>
                    <a:pt x="2684" y="172"/>
                  </a:cubicBezTo>
                  <a:cubicBezTo>
                    <a:pt x="2680" y="183"/>
                    <a:pt x="2670" y="188"/>
                    <a:pt x="2668" y="200"/>
                  </a:cubicBezTo>
                  <a:cubicBezTo>
                    <a:pt x="2640" y="197"/>
                    <a:pt x="2636" y="218"/>
                    <a:pt x="2608" y="216"/>
                  </a:cubicBezTo>
                  <a:cubicBezTo>
                    <a:pt x="2601" y="208"/>
                    <a:pt x="2608" y="211"/>
                    <a:pt x="2608" y="200"/>
                  </a:cubicBezTo>
                  <a:cubicBezTo>
                    <a:pt x="2590" y="212"/>
                    <a:pt x="2568" y="191"/>
                    <a:pt x="2552" y="196"/>
                  </a:cubicBezTo>
                  <a:cubicBezTo>
                    <a:pt x="2537" y="187"/>
                    <a:pt x="2570" y="185"/>
                    <a:pt x="2556" y="168"/>
                  </a:cubicBezTo>
                  <a:cubicBezTo>
                    <a:pt x="2550" y="170"/>
                    <a:pt x="2558" y="173"/>
                    <a:pt x="2556" y="180"/>
                  </a:cubicBezTo>
                  <a:cubicBezTo>
                    <a:pt x="2545" y="180"/>
                    <a:pt x="2547" y="167"/>
                    <a:pt x="2536" y="168"/>
                  </a:cubicBezTo>
                  <a:cubicBezTo>
                    <a:pt x="2524" y="166"/>
                    <a:pt x="2523" y="177"/>
                    <a:pt x="2524" y="188"/>
                  </a:cubicBezTo>
                  <a:cubicBezTo>
                    <a:pt x="2504" y="185"/>
                    <a:pt x="2495" y="193"/>
                    <a:pt x="2480" y="196"/>
                  </a:cubicBezTo>
                  <a:cubicBezTo>
                    <a:pt x="2480" y="192"/>
                    <a:pt x="2480" y="188"/>
                    <a:pt x="2480" y="184"/>
                  </a:cubicBezTo>
                  <a:cubicBezTo>
                    <a:pt x="2460" y="198"/>
                    <a:pt x="2436" y="185"/>
                    <a:pt x="2416" y="172"/>
                  </a:cubicBezTo>
                  <a:cubicBezTo>
                    <a:pt x="2405" y="176"/>
                    <a:pt x="2422" y="183"/>
                    <a:pt x="2412" y="188"/>
                  </a:cubicBezTo>
                  <a:cubicBezTo>
                    <a:pt x="2391" y="194"/>
                    <a:pt x="2385" y="196"/>
                    <a:pt x="2360" y="192"/>
                  </a:cubicBezTo>
                  <a:cubicBezTo>
                    <a:pt x="2358" y="170"/>
                    <a:pt x="2341" y="163"/>
                    <a:pt x="2328" y="152"/>
                  </a:cubicBezTo>
                  <a:cubicBezTo>
                    <a:pt x="2312" y="151"/>
                    <a:pt x="2316" y="169"/>
                    <a:pt x="2300" y="168"/>
                  </a:cubicBezTo>
                  <a:cubicBezTo>
                    <a:pt x="2310" y="151"/>
                    <a:pt x="2289" y="153"/>
                    <a:pt x="2284" y="140"/>
                  </a:cubicBezTo>
                  <a:cubicBezTo>
                    <a:pt x="2285" y="180"/>
                    <a:pt x="2206" y="146"/>
                    <a:pt x="2196" y="124"/>
                  </a:cubicBezTo>
                  <a:cubicBezTo>
                    <a:pt x="2180" y="131"/>
                    <a:pt x="2171" y="134"/>
                    <a:pt x="2156" y="124"/>
                  </a:cubicBezTo>
                  <a:cubicBezTo>
                    <a:pt x="2151" y="125"/>
                    <a:pt x="2153" y="134"/>
                    <a:pt x="2152" y="140"/>
                  </a:cubicBezTo>
                  <a:cubicBezTo>
                    <a:pt x="2109" y="137"/>
                    <a:pt x="2105" y="171"/>
                    <a:pt x="2108" y="204"/>
                  </a:cubicBezTo>
                  <a:cubicBezTo>
                    <a:pt x="2093" y="195"/>
                    <a:pt x="2098" y="166"/>
                    <a:pt x="2088" y="152"/>
                  </a:cubicBezTo>
                  <a:cubicBezTo>
                    <a:pt x="2081" y="161"/>
                    <a:pt x="2092" y="172"/>
                    <a:pt x="2084" y="180"/>
                  </a:cubicBezTo>
                  <a:cubicBezTo>
                    <a:pt x="2067" y="157"/>
                    <a:pt x="2031" y="177"/>
                    <a:pt x="2016" y="156"/>
                  </a:cubicBezTo>
                  <a:cubicBezTo>
                    <a:pt x="2006" y="156"/>
                    <a:pt x="2008" y="169"/>
                    <a:pt x="2008" y="180"/>
                  </a:cubicBezTo>
                  <a:cubicBezTo>
                    <a:pt x="2000" y="168"/>
                    <a:pt x="1975" y="173"/>
                    <a:pt x="1976" y="152"/>
                  </a:cubicBezTo>
                  <a:cubicBezTo>
                    <a:pt x="1964" y="155"/>
                    <a:pt x="1961" y="148"/>
                    <a:pt x="1952" y="148"/>
                  </a:cubicBezTo>
                  <a:cubicBezTo>
                    <a:pt x="1945" y="149"/>
                    <a:pt x="1950" y="162"/>
                    <a:pt x="1944" y="164"/>
                  </a:cubicBezTo>
                  <a:cubicBezTo>
                    <a:pt x="1947" y="173"/>
                    <a:pt x="1954" y="153"/>
                    <a:pt x="1968" y="160"/>
                  </a:cubicBezTo>
                  <a:cubicBezTo>
                    <a:pt x="1948" y="193"/>
                    <a:pt x="1910" y="166"/>
                    <a:pt x="1872" y="180"/>
                  </a:cubicBezTo>
                  <a:cubicBezTo>
                    <a:pt x="1873" y="175"/>
                    <a:pt x="1871" y="173"/>
                    <a:pt x="1868" y="172"/>
                  </a:cubicBezTo>
                  <a:cubicBezTo>
                    <a:pt x="1886" y="158"/>
                    <a:pt x="1853" y="156"/>
                    <a:pt x="1868" y="136"/>
                  </a:cubicBezTo>
                  <a:cubicBezTo>
                    <a:pt x="1857" y="127"/>
                    <a:pt x="1851" y="138"/>
                    <a:pt x="1840" y="132"/>
                  </a:cubicBezTo>
                  <a:cubicBezTo>
                    <a:pt x="1832" y="133"/>
                    <a:pt x="1839" y="150"/>
                    <a:pt x="1832" y="152"/>
                  </a:cubicBezTo>
                  <a:cubicBezTo>
                    <a:pt x="1825" y="153"/>
                    <a:pt x="1812" y="148"/>
                    <a:pt x="1816" y="160"/>
                  </a:cubicBezTo>
                  <a:cubicBezTo>
                    <a:pt x="1804" y="163"/>
                    <a:pt x="1808" y="149"/>
                    <a:pt x="1796" y="152"/>
                  </a:cubicBezTo>
                  <a:cubicBezTo>
                    <a:pt x="1805" y="160"/>
                    <a:pt x="1799" y="183"/>
                    <a:pt x="1820" y="180"/>
                  </a:cubicBezTo>
                  <a:cubicBezTo>
                    <a:pt x="1801" y="181"/>
                    <a:pt x="1799" y="199"/>
                    <a:pt x="1776" y="196"/>
                  </a:cubicBezTo>
                  <a:cubicBezTo>
                    <a:pt x="1776" y="187"/>
                    <a:pt x="1776" y="177"/>
                    <a:pt x="1776" y="168"/>
                  </a:cubicBezTo>
                  <a:cubicBezTo>
                    <a:pt x="1773" y="170"/>
                    <a:pt x="1770" y="172"/>
                    <a:pt x="1764" y="172"/>
                  </a:cubicBezTo>
                  <a:cubicBezTo>
                    <a:pt x="1759" y="185"/>
                    <a:pt x="1777" y="175"/>
                    <a:pt x="1772" y="188"/>
                  </a:cubicBezTo>
                  <a:cubicBezTo>
                    <a:pt x="1763" y="189"/>
                    <a:pt x="1755" y="192"/>
                    <a:pt x="1752" y="200"/>
                  </a:cubicBezTo>
                  <a:cubicBezTo>
                    <a:pt x="1756" y="211"/>
                    <a:pt x="1759" y="189"/>
                    <a:pt x="1772" y="196"/>
                  </a:cubicBezTo>
                  <a:cubicBezTo>
                    <a:pt x="1772" y="237"/>
                    <a:pt x="1744" y="193"/>
                    <a:pt x="1732" y="220"/>
                  </a:cubicBezTo>
                  <a:cubicBezTo>
                    <a:pt x="1726" y="207"/>
                    <a:pt x="1707" y="191"/>
                    <a:pt x="1692" y="200"/>
                  </a:cubicBezTo>
                  <a:cubicBezTo>
                    <a:pt x="1693" y="205"/>
                    <a:pt x="1702" y="203"/>
                    <a:pt x="1708" y="204"/>
                  </a:cubicBezTo>
                  <a:cubicBezTo>
                    <a:pt x="1707" y="227"/>
                    <a:pt x="1668" y="221"/>
                    <a:pt x="1656" y="212"/>
                  </a:cubicBezTo>
                  <a:cubicBezTo>
                    <a:pt x="1651" y="215"/>
                    <a:pt x="1659" y="224"/>
                    <a:pt x="1648" y="228"/>
                  </a:cubicBezTo>
                  <a:cubicBezTo>
                    <a:pt x="1650" y="231"/>
                    <a:pt x="1652" y="234"/>
                    <a:pt x="1652" y="240"/>
                  </a:cubicBezTo>
                  <a:cubicBezTo>
                    <a:pt x="1667" y="239"/>
                    <a:pt x="1678" y="241"/>
                    <a:pt x="1688" y="244"/>
                  </a:cubicBezTo>
                  <a:cubicBezTo>
                    <a:pt x="1685" y="258"/>
                    <a:pt x="1697" y="263"/>
                    <a:pt x="1688" y="272"/>
                  </a:cubicBezTo>
                  <a:cubicBezTo>
                    <a:pt x="1667" y="267"/>
                    <a:pt x="1640" y="263"/>
                    <a:pt x="1648" y="240"/>
                  </a:cubicBezTo>
                  <a:cubicBezTo>
                    <a:pt x="1617" y="239"/>
                    <a:pt x="1641" y="269"/>
                    <a:pt x="1624" y="280"/>
                  </a:cubicBezTo>
                  <a:cubicBezTo>
                    <a:pt x="1616" y="254"/>
                    <a:pt x="1564" y="250"/>
                    <a:pt x="1540" y="264"/>
                  </a:cubicBezTo>
                  <a:cubicBezTo>
                    <a:pt x="1541" y="271"/>
                    <a:pt x="1531" y="279"/>
                    <a:pt x="1532" y="296"/>
                  </a:cubicBezTo>
                  <a:cubicBezTo>
                    <a:pt x="1524" y="294"/>
                    <a:pt x="1525" y="285"/>
                    <a:pt x="1512" y="288"/>
                  </a:cubicBezTo>
                  <a:cubicBezTo>
                    <a:pt x="1509" y="306"/>
                    <a:pt x="1480" y="299"/>
                    <a:pt x="1476" y="316"/>
                  </a:cubicBezTo>
                  <a:cubicBezTo>
                    <a:pt x="1412" y="298"/>
                    <a:pt x="1379" y="358"/>
                    <a:pt x="1332" y="356"/>
                  </a:cubicBezTo>
                  <a:cubicBezTo>
                    <a:pt x="1317" y="355"/>
                    <a:pt x="1317" y="380"/>
                    <a:pt x="1304" y="368"/>
                  </a:cubicBezTo>
                  <a:cubicBezTo>
                    <a:pt x="1299" y="391"/>
                    <a:pt x="1283" y="386"/>
                    <a:pt x="1272" y="396"/>
                  </a:cubicBezTo>
                  <a:cubicBezTo>
                    <a:pt x="1237" y="376"/>
                    <a:pt x="1238" y="397"/>
                    <a:pt x="1224" y="424"/>
                  </a:cubicBezTo>
                  <a:cubicBezTo>
                    <a:pt x="1212" y="416"/>
                    <a:pt x="1225" y="407"/>
                    <a:pt x="1208" y="404"/>
                  </a:cubicBezTo>
                  <a:cubicBezTo>
                    <a:pt x="1196" y="416"/>
                    <a:pt x="1218" y="411"/>
                    <a:pt x="1216" y="424"/>
                  </a:cubicBezTo>
                  <a:cubicBezTo>
                    <a:pt x="1211" y="427"/>
                    <a:pt x="1205" y="429"/>
                    <a:pt x="1196" y="428"/>
                  </a:cubicBezTo>
                  <a:cubicBezTo>
                    <a:pt x="1198" y="442"/>
                    <a:pt x="1205" y="451"/>
                    <a:pt x="1204" y="468"/>
                  </a:cubicBezTo>
                  <a:cubicBezTo>
                    <a:pt x="1191" y="465"/>
                    <a:pt x="1192" y="474"/>
                    <a:pt x="1184" y="476"/>
                  </a:cubicBezTo>
                  <a:cubicBezTo>
                    <a:pt x="1188" y="496"/>
                    <a:pt x="1198" y="510"/>
                    <a:pt x="1212" y="520"/>
                  </a:cubicBezTo>
                  <a:cubicBezTo>
                    <a:pt x="1212" y="510"/>
                    <a:pt x="1222" y="511"/>
                    <a:pt x="1228" y="524"/>
                  </a:cubicBezTo>
                  <a:cubicBezTo>
                    <a:pt x="1238" y="510"/>
                    <a:pt x="1251" y="499"/>
                    <a:pt x="1268" y="492"/>
                  </a:cubicBezTo>
                  <a:cubicBezTo>
                    <a:pt x="1288" y="497"/>
                    <a:pt x="1298" y="513"/>
                    <a:pt x="1312" y="524"/>
                  </a:cubicBezTo>
                  <a:cubicBezTo>
                    <a:pt x="1305" y="499"/>
                    <a:pt x="1320" y="498"/>
                    <a:pt x="1304" y="480"/>
                  </a:cubicBezTo>
                  <a:cubicBezTo>
                    <a:pt x="1296" y="488"/>
                    <a:pt x="1281" y="483"/>
                    <a:pt x="1272" y="480"/>
                  </a:cubicBezTo>
                  <a:cubicBezTo>
                    <a:pt x="1286" y="467"/>
                    <a:pt x="1307" y="485"/>
                    <a:pt x="1308" y="460"/>
                  </a:cubicBezTo>
                  <a:cubicBezTo>
                    <a:pt x="1315" y="464"/>
                    <a:pt x="1320" y="473"/>
                    <a:pt x="1328" y="464"/>
                  </a:cubicBezTo>
                  <a:cubicBezTo>
                    <a:pt x="1328" y="460"/>
                    <a:pt x="1323" y="461"/>
                    <a:pt x="1320" y="460"/>
                  </a:cubicBezTo>
                  <a:cubicBezTo>
                    <a:pt x="1359" y="419"/>
                    <a:pt x="1396" y="488"/>
                    <a:pt x="1460" y="464"/>
                  </a:cubicBezTo>
                  <a:cubicBezTo>
                    <a:pt x="1450" y="457"/>
                    <a:pt x="1414" y="457"/>
                    <a:pt x="1404" y="464"/>
                  </a:cubicBezTo>
                  <a:cubicBezTo>
                    <a:pt x="1398" y="453"/>
                    <a:pt x="1389" y="446"/>
                    <a:pt x="1396" y="432"/>
                  </a:cubicBezTo>
                  <a:cubicBezTo>
                    <a:pt x="1408" y="442"/>
                    <a:pt x="1418" y="425"/>
                    <a:pt x="1424" y="416"/>
                  </a:cubicBezTo>
                  <a:cubicBezTo>
                    <a:pt x="1438" y="412"/>
                    <a:pt x="1428" y="433"/>
                    <a:pt x="1436" y="436"/>
                  </a:cubicBezTo>
                  <a:cubicBezTo>
                    <a:pt x="1454" y="442"/>
                    <a:pt x="1448" y="424"/>
                    <a:pt x="1464" y="428"/>
                  </a:cubicBezTo>
                  <a:cubicBezTo>
                    <a:pt x="1463" y="419"/>
                    <a:pt x="1456" y="411"/>
                    <a:pt x="1464" y="404"/>
                  </a:cubicBezTo>
                  <a:cubicBezTo>
                    <a:pt x="1502" y="423"/>
                    <a:pt x="1520" y="402"/>
                    <a:pt x="1556" y="392"/>
                  </a:cubicBezTo>
                  <a:cubicBezTo>
                    <a:pt x="1553" y="380"/>
                    <a:pt x="1553" y="384"/>
                    <a:pt x="1556" y="372"/>
                  </a:cubicBezTo>
                  <a:cubicBezTo>
                    <a:pt x="1564" y="372"/>
                    <a:pt x="1559" y="385"/>
                    <a:pt x="1568" y="384"/>
                  </a:cubicBezTo>
                  <a:cubicBezTo>
                    <a:pt x="1571" y="382"/>
                    <a:pt x="1574" y="380"/>
                    <a:pt x="1580" y="380"/>
                  </a:cubicBezTo>
                  <a:cubicBezTo>
                    <a:pt x="1578" y="375"/>
                    <a:pt x="1575" y="372"/>
                    <a:pt x="1568" y="372"/>
                  </a:cubicBezTo>
                  <a:cubicBezTo>
                    <a:pt x="1574" y="366"/>
                    <a:pt x="1586" y="366"/>
                    <a:pt x="1596" y="364"/>
                  </a:cubicBezTo>
                  <a:cubicBezTo>
                    <a:pt x="1597" y="373"/>
                    <a:pt x="1584" y="368"/>
                    <a:pt x="1584" y="376"/>
                  </a:cubicBezTo>
                  <a:cubicBezTo>
                    <a:pt x="1591" y="382"/>
                    <a:pt x="1599" y="375"/>
                    <a:pt x="1612" y="380"/>
                  </a:cubicBezTo>
                  <a:cubicBezTo>
                    <a:pt x="1618" y="370"/>
                    <a:pt x="1635" y="371"/>
                    <a:pt x="1632" y="352"/>
                  </a:cubicBezTo>
                  <a:cubicBezTo>
                    <a:pt x="1648" y="369"/>
                    <a:pt x="1667" y="371"/>
                    <a:pt x="1672" y="392"/>
                  </a:cubicBezTo>
                  <a:cubicBezTo>
                    <a:pt x="1693" y="398"/>
                    <a:pt x="1675" y="365"/>
                    <a:pt x="1692" y="368"/>
                  </a:cubicBezTo>
                  <a:cubicBezTo>
                    <a:pt x="1693" y="354"/>
                    <a:pt x="1680" y="353"/>
                    <a:pt x="1680" y="340"/>
                  </a:cubicBezTo>
                  <a:cubicBezTo>
                    <a:pt x="1700" y="342"/>
                    <a:pt x="1684" y="352"/>
                    <a:pt x="1704" y="340"/>
                  </a:cubicBezTo>
                  <a:cubicBezTo>
                    <a:pt x="1704" y="347"/>
                    <a:pt x="1704" y="353"/>
                    <a:pt x="1704" y="360"/>
                  </a:cubicBezTo>
                  <a:cubicBezTo>
                    <a:pt x="1717" y="352"/>
                    <a:pt x="1718" y="355"/>
                    <a:pt x="1732" y="352"/>
                  </a:cubicBezTo>
                  <a:cubicBezTo>
                    <a:pt x="1741" y="364"/>
                    <a:pt x="1738" y="369"/>
                    <a:pt x="1752" y="360"/>
                  </a:cubicBezTo>
                  <a:cubicBezTo>
                    <a:pt x="1752" y="377"/>
                    <a:pt x="1745" y="388"/>
                    <a:pt x="1748" y="408"/>
                  </a:cubicBezTo>
                  <a:cubicBezTo>
                    <a:pt x="1738" y="407"/>
                    <a:pt x="1731" y="410"/>
                    <a:pt x="1728" y="416"/>
                  </a:cubicBezTo>
                  <a:cubicBezTo>
                    <a:pt x="1750" y="413"/>
                    <a:pt x="1746" y="442"/>
                    <a:pt x="1772" y="452"/>
                  </a:cubicBezTo>
                  <a:cubicBezTo>
                    <a:pt x="1769" y="461"/>
                    <a:pt x="1747" y="451"/>
                    <a:pt x="1752" y="468"/>
                  </a:cubicBezTo>
                  <a:cubicBezTo>
                    <a:pt x="1737" y="459"/>
                    <a:pt x="1743" y="446"/>
                    <a:pt x="1748" y="432"/>
                  </a:cubicBezTo>
                  <a:cubicBezTo>
                    <a:pt x="1735" y="431"/>
                    <a:pt x="1741" y="449"/>
                    <a:pt x="1736" y="456"/>
                  </a:cubicBezTo>
                  <a:cubicBezTo>
                    <a:pt x="1737" y="471"/>
                    <a:pt x="1750" y="474"/>
                    <a:pt x="1760" y="480"/>
                  </a:cubicBezTo>
                  <a:cubicBezTo>
                    <a:pt x="1752" y="500"/>
                    <a:pt x="1722" y="478"/>
                    <a:pt x="1720" y="500"/>
                  </a:cubicBezTo>
                  <a:cubicBezTo>
                    <a:pt x="1703" y="495"/>
                    <a:pt x="1718" y="478"/>
                    <a:pt x="1720" y="468"/>
                  </a:cubicBezTo>
                  <a:cubicBezTo>
                    <a:pt x="1713" y="467"/>
                    <a:pt x="1712" y="472"/>
                    <a:pt x="1716" y="472"/>
                  </a:cubicBezTo>
                  <a:cubicBezTo>
                    <a:pt x="1714" y="484"/>
                    <a:pt x="1710" y="466"/>
                    <a:pt x="1704" y="468"/>
                  </a:cubicBezTo>
                  <a:cubicBezTo>
                    <a:pt x="1702" y="473"/>
                    <a:pt x="1691" y="485"/>
                    <a:pt x="1680" y="492"/>
                  </a:cubicBezTo>
                  <a:cubicBezTo>
                    <a:pt x="1682" y="498"/>
                    <a:pt x="1685" y="490"/>
                    <a:pt x="1692" y="492"/>
                  </a:cubicBezTo>
                  <a:cubicBezTo>
                    <a:pt x="1687" y="511"/>
                    <a:pt x="1670" y="496"/>
                    <a:pt x="1648" y="500"/>
                  </a:cubicBezTo>
                  <a:cubicBezTo>
                    <a:pt x="1665" y="512"/>
                    <a:pt x="1670" y="532"/>
                    <a:pt x="1664" y="548"/>
                  </a:cubicBezTo>
                  <a:cubicBezTo>
                    <a:pt x="1662" y="536"/>
                    <a:pt x="1649" y="534"/>
                    <a:pt x="1632" y="536"/>
                  </a:cubicBezTo>
                  <a:cubicBezTo>
                    <a:pt x="1621" y="539"/>
                    <a:pt x="1623" y="557"/>
                    <a:pt x="1616" y="564"/>
                  </a:cubicBezTo>
                  <a:cubicBezTo>
                    <a:pt x="1595" y="557"/>
                    <a:pt x="1552" y="559"/>
                    <a:pt x="1560" y="536"/>
                  </a:cubicBezTo>
                  <a:cubicBezTo>
                    <a:pt x="1551" y="556"/>
                    <a:pt x="1532" y="532"/>
                    <a:pt x="1520" y="556"/>
                  </a:cubicBezTo>
                  <a:cubicBezTo>
                    <a:pt x="1510" y="547"/>
                    <a:pt x="1505" y="534"/>
                    <a:pt x="1488" y="532"/>
                  </a:cubicBezTo>
                  <a:cubicBezTo>
                    <a:pt x="1487" y="545"/>
                    <a:pt x="1493" y="551"/>
                    <a:pt x="1504" y="552"/>
                  </a:cubicBezTo>
                  <a:cubicBezTo>
                    <a:pt x="1488" y="572"/>
                    <a:pt x="1450" y="529"/>
                    <a:pt x="1448" y="560"/>
                  </a:cubicBezTo>
                  <a:cubicBezTo>
                    <a:pt x="1445" y="550"/>
                    <a:pt x="1417" y="565"/>
                    <a:pt x="1420" y="548"/>
                  </a:cubicBezTo>
                  <a:cubicBezTo>
                    <a:pt x="1407" y="547"/>
                    <a:pt x="1413" y="565"/>
                    <a:pt x="1400" y="564"/>
                  </a:cubicBezTo>
                  <a:cubicBezTo>
                    <a:pt x="1397" y="576"/>
                    <a:pt x="1407" y="576"/>
                    <a:pt x="1404" y="588"/>
                  </a:cubicBezTo>
                  <a:cubicBezTo>
                    <a:pt x="1370" y="576"/>
                    <a:pt x="1370" y="616"/>
                    <a:pt x="1340" y="620"/>
                  </a:cubicBezTo>
                  <a:cubicBezTo>
                    <a:pt x="1341" y="603"/>
                    <a:pt x="1324" y="604"/>
                    <a:pt x="1316" y="596"/>
                  </a:cubicBezTo>
                  <a:cubicBezTo>
                    <a:pt x="1302" y="611"/>
                    <a:pt x="1281" y="619"/>
                    <a:pt x="1252" y="620"/>
                  </a:cubicBezTo>
                  <a:cubicBezTo>
                    <a:pt x="1250" y="625"/>
                    <a:pt x="1250" y="638"/>
                    <a:pt x="1248" y="652"/>
                  </a:cubicBezTo>
                  <a:cubicBezTo>
                    <a:pt x="1238" y="646"/>
                    <a:pt x="1239" y="636"/>
                    <a:pt x="1224" y="644"/>
                  </a:cubicBezTo>
                  <a:cubicBezTo>
                    <a:pt x="1222" y="649"/>
                    <a:pt x="1222" y="654"/>
                    <a:pt x="1216" y="664"/>
                  </a:cubicBezTo>
                  <a:cubicBezTo>
                    <a:pt x="1207" y="660"/>
                    <a:pt x="1199" y="655"/>
                    <a:pt x="1188" y="652"/>
                  </a:cubicBezTo>
                  <a:cubicBezTo>
                    <a:pt x="1186" y="665"/>
                    <a:pt x="1193" y="668"/>
                    <a:pt x="1200" y="672"/>
                  </a:cubicBezTo>
                  <a:cubicBezTo>
                    <a:pt x="1180" y="661"/>
                    <a:pt x="1191" y="684"/>
                    <a:pt x="1168" y="688"/>
                  </a:cubicBezTo>
                  <a:cubicBezTo>
                    <a:pt x="1171" y="693"/>
                    <a:pt x="1173" y="699"/>
                    <a:pt x="1172" y="708"/>
                  </a:cubicBezTo>
                  <a:cubicBezTo>
                    <a:pt x="1161" y="711"/>
                    <a:pt x="1138" y="707"/>
                    <a:pt x="1128" y="728"/>
                  </a:cubicBezTo>
                  <a:cubicBezTo>
                    <a:pt x="1117" y="728"/>
                    <a:pt x="1105" y="730"/>
                    <a:pt x="1100" y="724"/>
                  </a:cubicBezTo>
                  <a:cubicBezTo>
                    <a:pt x="1094" y="725"/>
                    <a:pt x="1104" y="744"/>
                    <a:pt x="1100" y="756"/>
                  </a:cubicBezTo>
                  <a:cubicBezTo>
                    <a:pt x="1083" y="751"/>
                    <a:pt x="1080" y="753"/>
                    <a:pt x="1076" y="768"/>
                  </a:cubicBezTo>
                  <a:cubicBezTo>
                    <a:pt x="1053" y="764"/>
                    <a:pt x="1041" y="773"/>
                    <a:pt x="1032" y="756"/>
                  </a:cubicBezTo>
                  <a:cubicBezTo>
                    <a:pt x="1021" y="772"/>
                    <a:pt x="1037" y="793"/>
                    <a:pt x="1024" y="804"/>
                  </a:cubicBezTo>
                  <a:cubicBezTo>
                    <a:pt x="987" y="794"/>
                    <a:pt x="966" y="834"/>
                    <a:pt x="952" y="860"/>
                  </a:cubicBezTo>
                  <a:cubicBezTo>
                    <a:pt x="909" y="865"/>
                    <a:pt x="901" y="905"/>
                    <a:pt x="880" y="932"/>
                  </a:cubicBezTo>
                  <a:cubicBezTo>
                    <a:pt x="862" y="918"/>
                    <a:pt x="860" y="948"/>
                    <a:pt x="852" y="972"/>
                  </a:cubicBezTo>
                  <a:cubicBezTo>
                    <a:pt x="817" y="981"/>
                    <a:pt x="807" y="1014"/>
                    <a:pt x="828" y="1040"/>
                  </a:cubicBezTo>
                  <a:cubicBezTo>
                    <a:pt x="842" y="1036"/>
                    <a:pt x="838" y="1040"/>
                    <a:pt x="852" y="1036"/>
                  </a:cubicBezTo>
                  <a:cubicBezTo>
                    <a:pt x="853" y="1053"/>
                    <a:pt x="872" y="1051"/>
                    <a:pt x="884" y="1056"/>
                  </a:cubicBezTo>
                  <a:cubicBezTo>
                    <a:pt x="884" y="1053"/>
                    <a:pt x="884" y="1051"/>
                    <a:pt x="884" y="1048"/>
                  </a:cubicBezTo>
                  <a:cubicBezTo>
                    <a:pt x="878" y="1041"/>
                    <a:pt x="867" y="1052"/>
                    <a:pt x="860" y="1040"/>
                  </a:cubicBezTo>
                  <a:cubicBezTo>
                    <a:pt x="877" y="1036"/>
                    <a:pt x="878" y="1039"/>
                    <a:pt x="880" y="1020"/>
                  </a:cubicBezTo>
                  <a:cubicBezTo>
                    <a:pt x="906" y="1011"/>
                    <a:pt x="936" y="1007"/>
                    <a:pt x="944" y="980"/>
                  </a:cubicBezTo>
                  <a:cubicBezTo>
                    <a:pt x="961" y="996"/>
                    <a:pt x="960" y="973"/>
                    <a:pt x="964" y="964"/>
                  </a:cubicBezTo>
                  <a:cubicBezTo>
                    <a:pt x="964" y="963"/>
                    <a:pt x="971" y="970"/>
                    <a:pt x="972" y="968"/>
                  </a:cubicBezTo>
                  <a:cubicBezTo>
                    <a:pt x="978" y="961"/>
                    <a:pt x="967" y="964"/>
                    <a:pt x="968" y="960"/>
                  </a:cubicBezTo>
                  <a:cubicBezTo>
                    <a:pt x="972" y="942"/>
                    <a:pt x="1001" y="942"/>
                    <a:pt x="1016" y="928"/>
                  </a:cubicBezTo>
                  <a:cubicBezTo>
                    <a:pt x="1033" y="912"/>
                    <a:pt x="1035" y="891"/>
                    <a:pt x="1048" y="880"/>
                  </a:cubicBezTo>
                  <a:cubicBezTo>
                    <a:pt x="1061" y="877"/>
                    <a:pt x="1060" y="886"/>
                    <a:pt x="1068" y="888"/>
                  </a:cubicBezTo>
                  <a:cubicBezTo>
                    <a:pt x="1081" y="864"/>
                    <a:pt x="1086" y="856"/>
                    <a:pt x="1100" y="832"/>
                  </a:cubicBezTo>
                  <a:cubicBezTo>
                    <a:pt x="1109" y="831"/>
                    <a:pt x="1115" y="833"/>
                    <a:pt x="1116" y="840"/>
                  </a:cubicBezTo>
                  <a:cubicBezTo>
                    <a:pt x="1123" y="839"/>
                    <a:pt x="1125" y="833"/>
                    <a:pt x="1124" y="824"/>
                  </a:cubicBezTo>
                  <a:cubicBezTo>
                    <a:pt x="1134" y="828"/>
                    <a:pt x="1139" y="836"/>
                    <a:pt x="1156" y="832"/>
                  </a:cubicBezTo>
                  <a:cubicBezTo>
                    <a:pt x="1164" y="821"/>
                    <a:pt x="1174" y="796"/>
                    <a:pt x="1188" y="804"/>
                  </a:cubicBezTo>
                  <a:cubicBezTo>
                    <a:pt x="1193" y="792"/>
                    <a:pt x="1186" y="787"/>
                    <a:pt x="1188" y="768"/>
                  </a:cubicBezTo>
                  <a:cubicBezTo>
                    <a:pt x="1211" y="763"/>
                    <a:pt x="1223" y="747"/>
                    <a:pt x="1248" y="744"/>
                  </a:cubicBezTo>
                  <a:cubicBezTo>
                    <a:pt x="1249" y="737"/>
                    <a:pt x="1243" y="736"/>
                    <a:pt x="1244" y="728"/>
                  </a:cubicBezTo>
                  <a:cubicBezTo>
                    <a:pt x="1260" y="730"/>
                    <a:pt x="1271" y="752"/>
                    <a:pt x="1288" y="740"/>
                  </a:cubicBezTo>
                  <a:cubicBezTo>
                    <a:pt x="1291" y="726"/>
                    <a:pt x="1272" y="735"/>
                    <a:pt x="1276" y="720"/>
                  </a:cubicBezTo>
                  <a:cubicBezTo>
                    <a:pt x="1307" y="724"/>
                    <a:pt x="1335" y="720"/>
                    <a:pt x="1348" y="696"/>
                  </a:cubicBezTo>
                  <a:cubicBezTo>
                    <a:pt x="1355" y="696"/>
                    <a:pt x="1358" y="699"/>
                    <a:pt x="1360" y="704"/>
                  </a:cubicBezTo>
                  <a:cubicBezTo>
                    <a:pt x="1359" y="694"/>
                    <a:pt x="1388" y="692"/>
                    <a:pt x="1376" y="684"/>
                  </a:cubicBezTo>
                  <a:cubicBezTo>
                    <a:pt x="1397" y="679"/>
                    <a:pt x="1411" y="675"/>
                    <a:pt x="1436" y="676"/>
                  </a:cubicBezTo>
                  <a:cubicBezTo>
                    <a:pt x="1434" y="672"/>
                    <a:pt x="1432" y="669"/>
                    <a:pt x="1428" y="668"/>
                  </a:cubicBezTo>
                  <a:cubicBezTo>
                    <a:pt x="1446" y="673"/>
                    <a:pt x="1471" y="663"/>
                    <a:pt x="1488" y="664"/>
                  </a:cubicBezTo>
                  <a:cubicBezTo>
                    <a:pt x="1498" y="655"/>
                    <a:pt x="1500" y="638"/>
                    <a:pt x="1520" y="640"/>
                  </a:cubicBezTo>
                  <a:cubicBezTo>
                    <a:pt x="1529" y="655"/>
                    <a:pt x="1541" y="667"/>
                    <a:pt x="1564" y="668"/>
                  </a:cubicBezTo>
                  <a:cubicBezTo>
                    <a:pt x="1567" y="679"/>
                    <a:pt x="1558" y="678"/>
                    <a:pt x="1560" y="688"/>
                  </a:cubicBezTo>
                  <a:cubicBezTo>
                    <a:pt x="1552" y="696"/>
                    <a:pt x="1553" y="686"/>
                    <a:pt x="1540" y="688"/>
                  </a:cubicBezTo>
                  <a:cubicBezTo>
                    <a:pt x="1543" y="703"/>
                    <a:pt x="1572" y="696"/>
                    <a:pt x="1576" y="688"/>
                  </a:cubicBezTo>
                  <a:cubicBezTo>
                    <a:pt x="1569" y="667"/>
                    <a:pt x="1552" y="656"/>
                    <a:pt x="1544" y="636"/>
                  </a:cubicBezTo>
                  <a:cubicBezTo>
                    <a:pt x="1555" y="625"/>
                    <a:pt x="1558" y="639"/>
                    <a:pt x="1568" y="640"/>
                  </a:cubicBezTo>
                  <a:cubicBezTo>
                    <a:pt x="1564" y="634"/>
                    <a:pt x="1573" y="626"/>
                    <a:pt x="1572" y="620"/>
                  </a:cubicBezTo>
                  <a:cubicBezTo>
                    <a:pt x="1608" y="626"/>
                    <a:pt x="1644" y="620"/>
                    <a:pt x="1656" y="584"/>
                  </a:cubicBezTo>
                  <a:cubicBezTo>
                    <a:pt x="1702" y="590"/>
                    <a:pt x="1735" y="600"/>
                    <a:pt x="1776" y="600"/>
                  </a:cubicBezTo>
                  <a:cubicBezTo>
                    <a:pt x="1782" y="597"/>
                    <a:pt x="1782" y="587"/>
                    <a:pt x="1784" y="580"/>
                  </a:cubicBezTo>
                  <a:cubicBezTo>
                    <a:pt x="1788" y="581"/>
                    <a:pt x="1787" y="588"/>
                    <a:pt x="1792" y="588"/>
                  </a:cubicBezTo>
                  <a:cubicBezTo>
                    <a:pt x="1804" y="585"/>
                    <a:pt x="1788" y="579"/>
                    <a:pt x="1792" y="572"/>
                  </a:cubicBezTo>
                  <a:cubicBezTo>
                    <a:pt x="1805" y="559"/>
                    <a:pt x="1839" y="562"/>
                    <a:pt x="1844" y="580"/>
                  </a:cubicBezTo>
                  <a:cubicBezTo>
                    <a:pt x="1849" y="579"/>
                    <a:pt x="1846" y="576"/>
                    <a:pt x="1844" y="576"/>
                  </a:cubicBezTo>
                  <a:cubicBezTo>
                    <a:pt x="1867" y="589"/>
                    <a:pt x="1897" y="575"/>
                    <a:pt x="1928" y="576"/>
                  </a:cubicBezTo>
                  <a:cubicBezTo>
                    <a:pt x="1935" y="569"/>
                    <a:pt x="1925" y="566"/>
                    <a:pt x="1928" y="552"/>
                  </a:cubicBezTo>
                  <a:cubicBezTo>
                    <a:pt x="1968" y="554"/>
                    <a:pt x="1994" y="608"/>
                    <a:pt x="2032" y="576"/>
                  </a:cubicBezTo>
                  <a:cubicBezTo>
                    <a:pt x="2029" y="572"/>
                    <a:pt x="2025" y="570"/>
                    <a:pt x="2020" y="568"/>
                  </a:cubicBezTo>
                  <a:cubicBezTo>
                    <a:pt x="2044" y="555"/>
                    <a:pt x="2074" y="588"/>
                    <a:pt x="2072" y="544"/>
                  </a:cubicBezTo>
                  <a:cubicBezTo>
                    <a:pt x="2084" y="547"/>
                    <a:pt x="2089" y="556"/>
                    <a:pt x="2096" y="564"/>
                  </a:cubicBezTo>
                  <a:cubicBezTo>
                    <a:pt x="2111" y="564"/>
                    <a:pt x="2106" y="558"/>
                    <a:pt x="2104" y="548"/>
                  </a:cubicBezTo>
                  <a:cubicBezTo>
                    <a:pt x="2114" y="543"/>
                    <a:pt x="2121" y="560"/>
                    <a:pt x="2124" y="548"/>
                  </a:cubicBezTo>
                  <a:cubicBezTo>
                    <a:pt x="2130" y="551"/>
                    <a:pt x="2130" y="561"/>
                    <a:pt x="2132" y="568"/>
                  </a:cubicBezTo>
                  <a:cubicBezTo>
                    <a:pt x="2118" y="565"/>
                    <a:pt x="2119" y="557"/>
                    <a:pt x="2108" y="568"/>
                  </a:cubicBezTo>
                  <a:cubicBezTo>
                    <a:pt x="2116" y="578"/>
                    <a:pt x="2127" y="584"/>
                    <a:pt x="2136" y="592"/>
                  </a:cubicBezTo>
                  <a:cubicBezTo>
                    <a:pt x="2129" y="572"/>
                    <a:pt x="2133" y="553"/>
                    <a:pt x="2160" y="556"/>
                  </a:cubicBezTo>
                  <a:cubicBezTo>
                    <a:pt x="2161" y="562"/>
                    <a:pt x="2156" y="563"/>
                    <a:pt x="2156" y="568"/>
                  </a:cubicBezTo>
                  <a:cubicBezTo>
                    <a:pt x="2163" y="569"/>
                    <a:pt x="2164" y="565"/>
                    <a:pt x="2164" y="560"/>
                  </a:cubicBezTo>
                  <a:cubicBezTo>
                    <a:pt x="2173" y="567"/>
                    <a:pt x="2185" y="571"/>
                    <a:pt x="2188" y="584"/>
                  </a:cubicBezTo>
                  <a:cubicBezTo>
                    <a:pt x="2198" y="577"/>
                    <a:pt x="2211" y="573"/>
                    <a:pt x="2220" y="564"/>
                  </a:cubicBezTo>
                  <a:cubicBezTo>
                    <a:pt x="2227" y="568"/>
                    <a:pt x="2241" y="564"/>
                    <a:pt x="2240" y="576"/>
                  </a:cubicBezTo>
                  <a:cubicBezTo>
                    <a:pt x="2242" y="592"/>
                    <a:pt x="2229" y="572"/>
                    <a:pt x="2228" y="588"/>
                  </a:cubicBezTo>
                  <a:cubicBezTo>
                    <a:pt x="2228" y="597"/>
                    <a:pt x="2245" y="590"/>
                    <a:pt x="2252" y="592"/>
                  </a:cubicBezTo>
                  <a:cubicBezTo>
                    <a:pt x="2266" y="584"/>
                    <a:pt x="2255" y="576"/>
                    <a:pt x="2252" y="564"/>
                  </a:cubicBezTo>
                  <a:cubicBezTo>
                    <a:pt x="2297" y="554"/>
                    <a:pt x="2363" y="557"/>
                    <a:pt x="2396" y="604"/>
                  </a:cubicBezTo>
                  <a:cubicBezTo>
                    <a:pt x="2388" y="577"/>
                    <a:pt x="2446" y="580"/>
                    <a:pt x="2452" y="604"/>
                  </a:cubicBezTo>
                  <a:cubicBezTo>
                    <a:pt x="2465" y="590"/>
                    <a:pt x="2493" y="576"/>
                    <a:pt x="2520" y="588"/>
                  </a:cubicBezTo>
                  <a:cubicBezTo>
                    <a:pt x="2505" y="597"/>
                    <a:pt x="2525" y="593"/>
                    <a:pt x="2516" y="604"/>
                  </a:cubicBezTo>
                  <a:cubicBezTo>
                    <a:pt x="2526" y="616"/>
                    <a:pt x="2543" y="631"/>
                    <a:pt x="2564" y="620"/>
                  </a:cubicBezTo>
                  <a:cubicBezTo>
                    <a:pt x="2566" y="643"/>
                    <a:pt x="2574" y="653"/>
                    <a:pt x="2588" y="656"/>
                  </a:cubicBezTo>
                  <a:cubicBezTo>
                    <a:pt x="2601" y="652"/>
                    <a:pt x="2590" y="649"/>
                    <a:pt x="2592" y="636"/>
                  </a:cubicBezTo>
                  <a:cubicBezTo>
                    <a:pt x="2615" y="631"/>
                    <a:pt x="2632" y="665"/>
                    <a:pt x="2636" y="632"/>
                  </a:cubicBezTo>
                  <a:cubicBezTo>
                    <a:pt x="2638" y="669"/>
                    <a:pt x="2706" y="655"/>
                    <a:pt x="2676" y="692"/>
                  </a:cubicBezTo>
                  <a:cubicBezTo>
                    <a:pt x="2698" y="689"/>
                    <a:pt x="2724" y="706"/>
                    <a:pt x="2748" y="700"/>
                  </a:cubicBezTo>
                  <a:cubicBezTo>
                    <a:pt x="2751" y="704"/>
                    <a:pt x="2752" y="709"/>
                    <a:pt x="2752" y="716"/>
                  </a:cubicBezTo>
                  <a:cubicBezTo>
                    <a:pt x="2756" y="712"/>
                    <a:pt x="2760" y="708"/>
                    <a:pt x="2764" y="704"/>
                  </a:cubicBezTo>
                  <a:cubicBezTo>
                    <a:pt x="2768" y="725"/>
                    <a:pt x="2795" y="724"/>
                    <a:pt x="2800" y="744"/>
                  </a:cubicBezTo>
                  <a:cubicBezTo>
                    <a:pt x="2816" y="741"/>
                    <a:pt x="2823" y="748"/>
                    <a:pt x="2836" y="748"/>
                  </a:cubicBezTo>
                  <a:cubicBezTo>
                    <a:pt x="2841" y="765"/>
                    <a:pt x="2838" y="773"/>
                    <a:pt x="2836" y="792"/>
                  </a:cubicBezTo>
                  <a:cubicBezTo>
                    <a:pt x="2854" y="786"/>
                    <a:pt x="2860" y="823"/>
                    <a:pt x="2880" y="804"/>
                  </a:cubicBezTo>
                  <a:cubicBezTo>
                    <a:pt x="2878" y="795"/>
                    <a:pt x="2874" y="809"/>
                    <a:pt x="2868" y="800"/>
                  </a:cubicBezTo>
                  <a:cubicBezTo>
                    <a:pt x="2905" y="764"/>
                    <a:pt x="2943" y="807"/>
                    <a:pt x="2972" y="824"/>
                  </a:cubicBezTo>
                  <a:cubicBezTo>
                    <a:pt x="2966" y="841"/>
                    <a:pt x="2957" y="818"/>
                    <a:pt x="2940" y="824"/>
                  </a:cubicBezTo>
                  <a:cubicBezTo>
                    <a:pt x="2983" y="839"/>
                    <a:pt x="3034" y="855"/>
                    <a:pt x="3080" y="876"/>
                  </a:cubicBezTo>
                  <a:cubicBezTo>
                    <a:pt x="3050" y="881"/>
                    <a:pt x="3026" y="877"/>
                    <a:pt x="3008" y="900"/>
                  </a:cubicBezTo>
                  <a:cubicBezTo>
                    <a:pt x="3023" y="905"/>
                    <a:pt x="3013" y="910"/>
                    <a:pt x="3024" y="916"/>
                  </a:cubicBezTo>
                  <a:cubicBezTo>
                    <a:pt x="3033" y="915"/>
                    <a:pt x="3019" y="906"/>
                    <a:pt x="3024" y="896"/>
                  </a:cubicBezTo>
                  <a:cubicBezTo>
                    <a:pt x="3037" y="896"/>
                    <a:pt x="3023" y="913"/>
                    <a:pt x="3048" y="908"/>
                  </a:cubicBezTo>
                  <a:cubicBezTo>
                    <a:pt x="3051" y="897"/>
                    <a:pt x="3040" y="900"/>
                    <a:pt x="3036" y="896"/>
                  </a:cubicBezTo>
                  <a:cubicBezTo>
                    <a:pt x="3048" y="880"/>
                    <a:pt x="3074" y="897"/>
                    <a:pt x="3096" y="888"/>
                  </a:cubicBezTo>
                  <a:cubicBezTo>
                    <a:pt x="3107" y="911"/>
                    <a:pt x="3141" y="915"/>
                    <a:pt x="3168" y="932"/>
                  </a:cubicBezTo>
                  <a:cubicBezTo>
                    <a:pt x="3162" y="954"/>
                    <a:pt x="3145" y="941"/>
                    <a:pt x="3132" y="952"/>
                  </a:cubicBezTo>
                  <a:cubicBezTo>
                    <a:pt x="3169" y="958"/>
                    <a:pt x="3218" y="954"/>
                    <a:pt x="3252" y="980"/>
                  </a:cubicBezTo>
                  <a:cubicBezTo>
                    <a:pt x="3269" y="967"/>
                    <a:pt x="3275" y="978"/>
                    <a:pt x="3292" y="972"/>
                  </a:cubicBezTo>
                  <a:cubicBezTo>
                    <a:pt x="3312" y="992"/>
                    <a:pt x="3312" y="1040"/>
                    <a:pt x="3352" y="1028"/>
                  </a:cubicBezTo>
                  <a:cubicBezTo>
                    <a:pt x="3351" y="1060"/>
                    <a:pt x="3384" y="1066"/>
                    <a:pt x="3396" y="1072"/>
                  </a:cubicBezTo>
                  <a:cubicBezTo>
                    <a:pt x="3387" y="1094"/>
                    <a:pt x="3354" y="1069"/>
                    <a:pt x="3348" y="1092"/>
                  </a:cubicBezTo>
                  <a:cubicBezTo>
                    <a:pt x="3362" y="1107"/>
                    <a:pt x="3371" y="1083"/>
                    <a:pt x="3388" y="1088"/>
                  </a:cubicBezTo>
                  <a:cubicBezTo>
                    <a:pt x="3400" y="1102"/>
                    <a:pt x="3391" y="1107"/>
                    <a:pt x="3392" y="1132"/>
                  </a:cubicBezTo>
                  <a:cubicBezTo>
                    <a:pt x="3402" y="1132"/>
                    <a:pt x="3427" y="1126"/>
                    <a:pt x="3444" y="1136"/>
                  </a:cubicBezTo>
                  <a:cubicBezTo>
                    <a:pt x="3442" y="1139"/>
                    <a:pt x="3440" y="1142"/>
                    <a:pt x="3440" y="1148"/>
                  </a:cubicBezTo>
                  <a:cubicBezTo>
                    <a:pt x="3443" y="1160"/>
                    <a:pt x="3446" y="1139"/>
                    <a:pt x="3456" y="1144"/>
                  </a:cubicBezTo>
                  <a:cubicBezTo>
                    <a:pt x="3451" y="1161"/>
                    <a:pt x="3481" y="1151"/>
                    <a:pt x="3468" y="1164"/>
                  </a:cubicBezTo>
                  <a:cubicBezTo>
                    <a:pt x="3487" y="1168"/>
                    <a:pt x="3483" y="1150"/>
                    <a:pt x="3504" y="1156"/>
                  </a:cubicBezTo>
                  <a:cubicBezTo>
                    <a:pt x="3508" y="1168"/>
                    <a:pt x="3510" y="1171"/>
                    <a:pt x="3512" y="1176"/>
                  </a:cubicBezTo>
                  <a:cubicBezTo>
                    <a:pt x="3507" y="1186"/>
                    <a:pt x="3494" y="1188"/>
                    <a:pt x="3480" y="1188"/>
                  </a:cubicBezTo>
                  <a:cubicBezTo>
                    <a:pt x="3493" y="1220"/>
                    <a:pt x="3519" y="1201"/>
                    <a:pt x="3560" y="1212"/>
                  </a:cubicBezTo>
                  <a:cubicBezTo>
                    <a:pt x="3572" y="1209"/>
                    <a:pt x="3555" y="1202"/>
                    <a:pt x="3560" y="1192"/>
                  </a:cubicBezTo>
                  <a:cubicBezTo>
                    <a:pt x="3568" y="1196"/>
                    <a:pt x="3572" y="1204"/>
                    <a:pt x="3572" y="1216"/>
                  </a:cubicBezTo>
                  <a:cubicBezTo>
                    <a:pt x="3583" y="1215"/>
                    <a:pt x="3593" y="1215"/>
                    <a:pt x="3584" y="1224"/>
                  </a:cubicBezTo>
                  <a:cubicBezTo>
                    <a:pt x="3599" y="1228"/>
                    <a:pt x="3595" y="1214"/>
                    <a:pt x="3608" y="1216"/>
                  </a:cubicBezTo>
                  <a:cubicBezTo>
                    <a:pt x="3608" y="1240"/>
                    <a:pt x="3650" y="1240"/>
                    <a:pt x="3640" y="1260"/>
                  </a:cubicBezTo>
                  <a:cubicBezTo>
                    <a:pt x="3644" y="1258"/>
                    <a:pt x="3655" y="1251"/>
                    <a:pt x="3652" y="1264"/>
                  </a:cubicBezTo>
                  <a:cubicBezTo>
                    <a:pt x="3661" y="1254"/>
                    <a:pt x="3661" y="1258"/>
                    <a:pt x="3676" y="1260"/>
                  </a:cubicBezTo>
                  <a:cubicBezTo>
                    <a:pt x="3667" y="1263"/>
                    <a:pt x="3667" y="1275"/>
                    <a:pt x="3668" y="1288"/>
                  </a:cubicBezTo>
                  <a:cubicBezTo>
                    <a:pt x="3659" y="1280"/>
                    <a:pt x="3652" y="1298"/>
                    <a:pt x="3632" y="1292"/>
                  </a:cubicBezTo>
                  <a:cubicBezTo>
                    <a:pt x="3646" y="1309"/>
                    <a:pt x="3663" y="1284"/>
                    <a:pt x="3700" y="1292"/>
                  </a:cubicBezTo>
                  <a:cubicBezTo>
                    <a:pt x="3698" y="1302"/>
                    <a:pt x="3707" y="1301"/>
                    <a:pt x="3704" y="1312"/>
                  </a:cubicBezTo>
                  <a:cubicBezTo>
                    <a:pt x="3726" y="1317"/>
                    <a:pt x="3721" y="1311"/>
                    <a:pt x="3740" y="1308"/>
                  </a:cubicBezTo>
                  <a:cubicBezTo>
                    <a:pt x="3742" y="1314"/>
                    <a:pt x="3753" y="1311"/>
                    <a:pt x="3748" y="1324"/>
                  </a:cubicBezTo>
                  <a:cubicBezTo>
                    <a:pt x="3760" y="1327"/>
                    <a:pt x="3760" y="1317"/>
                    <a:pt x="3772" y="1320"/>
                  </a:cubicBezTo>
                  <a:cubicBezTo>
                    <a:pt x="3766" y="1314"/>
                    <a:pt x="3758" y="1310"/>
                    <a:pt x="3756" y="1300"/>
                  </a:cubicBezTo>
                  <a:cubicBezTo>
                    <a:pt x="3746" y="1298"/>
                    <a:pt x="3747" y="1307"/>
                    <a:pt x="3736" y="1304"/>
                  </a:cubicBezTo>
                  <a:cubicBezTo>
                    <a:pt x="3751" y="1293"/>
                    <a:pt x="3735" y="1286"/>
                    <a:pt x="3732" y="1272"/>
                  </a:cubicBezTo>
                  <a:cubicBezTo>
                    <a:pt x="3704" y="1275"/>
                    <a:pt x="3702" y="1252"/>
                    <a:pt x="3676" y="1252"/>
                  </a:cubicBezTo>
                  <a:cubicBezTo>
                    <a:pt x="3684" y="1241"/>
                    <a:pt x="3693" y="1232"/>
                    <a:pt x="3708" y="1228"/>
                  </a:cubicBezTo>
                  <a:cubicBezTo>
                    <a:pt x="3707" y="1218"/>
                    <a:pt x="3701" y="1233"/>
                    <a:pt x="3692" y="1228"/>
                  </a:cubicBezTo>
                  <a:cubicBezTo>
                    <a:pt x="3703" y="1206"/>
                    <a:pt x="3680" y="1187"/>
                    <a:pt x="3696" y="1176"/>
                  </a:cubicBezTo>
                  <a:cubicBezTo>
                    <a:pt x="3697" y="1165"/>
                    <a:pt x="3670" y="1181"/>
                    <a:pt x="3676" y="1164"/>
                  </a:cubicBezTo>
                  <a:cubicBezTo>
                    <a:pt x="3672" y="1167"/>
                    <a:pt x="3672" y="1173"/>
                    <a:pt x="3664" y="1172"/>
                  </a:cubicBezTo>
                  <a:cubicBezTo>
                    <a:pt x="3646" y="1143"/>
                    <a:pt x="3616" y="1151"/>
                    <a:pt x="3580" y="1140"/>
                  </a:cubicBezTo>
                  <a:cubicBezTo>
                    <a:pt x="3590" y="1126"/>
                    <a:pt x="3613" y="1128"/>
                    <a:pt x="3620" y="1140"/>
                  </a:cubicBezTo>
                  <a:cubicBezTo>
                    <a:pt x="3631" y="1143"/>
                    <a:pt x="3628" y="1132"/>
                    <a:pt x="3636" y="1132"/>
                  </a:cubicBezTo>
                  <a:cubicBezTo>
                    <a:pt x="3615" y="1109"/>
                    <a:pt x="3586" y="1130"/>
                    <a:pt x="3564" y="1116"/>
                  </a:cubicBezTo>
                  <a:cubicBezTo>
                    <a:pt x="3567" y="1107"/>
                    <a:pt x="3585" y="1101"/>
                    <a:pt x="3592" y="1108"/>
                  </a:cubicBezTo>
                  <a:cubicBezTo>
                    <a:pt x="3570" y="1081"/>
                    <a:pt x="3524" y="1094"/>
                    <a:pt x="3512" y="1052"/>
                  </a:cubicBezTo>
                  <a:cubicBezTo>
                    <a:pt x="3511" y="1043"/>
                    <a:pt x="3502" y="1043"/>
                    <a:pt x="3492" y="1044"/>
                  </a:cubicBezTo>
                  <a:cubicBezTo>
                    <a:pt x="3485" y="1036"/>
                    <a:pt x="3492" y="1039"/>
                    <a:pt x="3492" y="1028"/>
                  </a:cubicBezTo>
                  <a:cubicBezTo>
                    <a:pt x="3462" y="1024"/>
                    <a:pt x="3422" y="1036"/>
                    <a:pt x="3412" y="996"/>
                  </a:cubicBezTo>
                  <a:cubicBezTo>
                    <a:pt x="3409" y="1005"/>
                    <a:pt x="3384" y="992"/>
                    <a:pt x="3388" y="1008"/>
                  </a:cubicBezTo>
                  <a:cubicBezTo>
                    <a:pt x="3383" y="1007"/>
                    <a:pt x="3383" y="996"/>
                    <a:pt x="3388" y="996"/>
                  </a:cubicBezTo>
                  <a:cubicBezTo>
                    <a:pt x="3361" y="980"/>
                    <a:pt x="3353" y="946"/>
                    <a:pt x="3328" y="928"/>
                  </a:cubicBezTo>
                  <a:cubicBezTo>
                    <a:pt x="3319" y="927"/>
                    <a:pt x="3326" y="942"/>
                    <a:pt x="3324" y="948"/>
                  </a:cubicBezTo>
                  <a:cubicBezTo>
                    <a:pt x="3299" y="917"/>
                    <a:pt x="3256" y="883"/>
                    <a:pt x="3212" y="884"/>
                  </a:cubicBezTo>
                  <a:cubicBezTo>
                    <a:pt x="3199" y="868"/>
                    <a:pt x="3213" y="867"/>
                    <a:pt x="3212" y="848"/>
                  </a:cubicBezTo>
                  <a:cubicBezTo>
                    <a:pt x="3186" y="834"/>
                    <a:pt x="3166" y="797"/>
                    <a:pt x="3124" y="812"/>
                  </a:cubicBezTo>
                  <a:cubicBezTo>
                    <a:pt x="3115" y="770"/>
                    <a:pt x="3073" y="750"/>
                    <a:pt x="3024" y="760"/>
                  </a:cubicBezTo>
                  <a:cubicBezTo>
                    <a:pt x="3016" y="735"/>
                    <a:pt x="2982" y="743"/>
                    <a:pt x="2992" y="716"/>
                  </a:cubicBezTo>
                  <a:cubicBezTo>
                    <a:pt x="2983" y="719"/>
                    <a:pt x="2968" y="724"/>
                    <a:pt x="2960" y="716"/>
                  </a:cubicBezTo>
                  <a:cubicBezTo>
                    <a:pt x="2946" y="719"/>
                    <a:pt x="2962" y="730"/>
                    <a:pt x="2948" y="736"/>
                  </a:cubicBezTo>
                  <a:cubicBezTo>
                    <a:pt x="2939" y="724"/>
                    <a:pt x="2919" y="726"/>
                    <a:pt x="2908" y="708"/>
                  </a:cubicBezTo>
                  <a:cubicBezTo>
                    <a:pt x="2901" y="706"/>
                    <a:pt x="2891" y="720"/>
                    <a:pt x="2888" y="708"/>
                  </a:cubicBezTo>
                  <a:cubicBezTo>
                    <a:pt x="2878" y="709"/>
                    <a:pt x="2893" y="715"/>
                    <a:pt x="2888" y="724"/>
                  </a:cubicBezTo>
                  <a:cubicBezTo>
                    <a:pt x="2875" y="733"/>
                    <a:pt x="2856" y="718"/>
                    <a:pt x="2868" y="704"/>
                  </a:cubicBezTo>
                  <a:cubicBezTo>
                    <a:pt x="2872" y="707"/>
                    <a:pt x="2872" y="713"/>
                    <a:pt x="2880" y="712"/>
                  </a:cubicBezTo>
                  <a:cubicBezTo>
                    <a:pt x="2879" y="690"/>
                    <a:pt x="2853" y="682"/>
                    <a:pt x="2836" y="688"/>
                  </a:cubicBezTo>
                  <a:cubicBezTo>
                    <a:pt x="2842" y="699"/>
                    <a:pt x="2864" y="708"/>
                    <a:pt x="2856" y="720"/>
                  </a:cubicBezTo>
                  <a:cubicBezTo>
                    <a:pt x="2843" y="706"/>
                    <a:pt x="2827" y="713"/>
                    <a:pt x="2808" y="700"/>
                  </a:cubicBezTo>
                  <a:cubicBezTo>
                    <a:pt x="2808" y="691"/>
                    <a:pt x="2825" y="698"/>
                    <a:pt x="2832" y="696"/>
                  </a:cubicBezTo>
                  <a:cubicBezTo>
                    <a:pt x="2833" y="685"/>
                    <a:pt x="2816" y="693"/>
                    <a:pt x="2820" y="680"/>
                  </a:cubicBezTo>
                  <a:cubicBezTo>
                    <a:pt x="2816" y="689"/>
                    <a:pt x="2798" y="685"/>
                    <a:pt x="2792" y="692"/>
                  </a:cubicBezTo>
                  <a:cubicBezTo>
                    <a:pt x="2779" y="645"/>
                    <a:pt x="2718" y="646"/>
                    <a:pt x="2700" y="604"/>
                  </a:cubicBezTo>
                  <a:cubicBezTo>
                    <a:pt x="2708" y="597"/>
                    <a:pt x="2710" y="604"/>
                    <a:pt x="2720" y="604"/>
                  </a:cubicBezTo>
                  <a:cubicBezTo>
                    <a:pt x="2720" y="584"/>
                    <a:pt x="2705" y="579"/>
                    <a:pt x="2700" y="564"/>
                  </a:cubicBezTo>
                  <a:cubicBezTo>
                    <a:pt x="2719" y="564"/>
                    <a:pt x="2722" y="549"/>
                    <a:pt x="2744" y="552"/>
                  </a:cubicBezTo>
                  <a:cubicBezTo>
                    <a:pt x="2753" y="552"/>
                    <a:pt x="2746" y="535"/>
                    <a:pt x="2748" y="528"/>
                  </a:cubicBezTo>
                  <a:cubicBezTo>
                    <a:pt x="2733" y="531"/>
                    <a:pt x="2717" y="536"/>
                    <a:pt x="2716" y="516"/>
                  </a:cubicBezTo>
                  <a:cubicBezTo>
                    <a:pt x="2686" y="530"/>
                    <a:pt x="2666" y="494"/>
                    <a:pt x="2636" y="508"/>
                  </a:cubicBezTo>
                  <a:cubicBezTo>
                    <a:pt x="2635" y="523"/>
                    <a:pt x="2655" y="519"/>
                    <a:pt x="2652" y="536"/>
                  </a:cubicBezTo>
                  <a:cubicBezTo>
                    <a:pt x="2637" y="522"/>
                    <a:pt x="2623" y="537"/>
                    <a:pt x="2612" y="532"/>
                  </a:cubicBezTo>
                  <a:cubicBezTo>
                    <a:pt x="2623" y="511"/>
                    <a:pt x="2601" y="518"/>
                    <a:pt x="2588" y="504"/>
                  </a:cubicBezTo>
                  <a:cubicBezTo>
                    <a:pt x="2584" y="507"/>
                    <a:pt x="2582" y="511"/>
                    <a:pt x="2580" y="516"/>
                  </a:cubicBezTo>
                  <a:cubicBezTo>
                    <a:pt x="2595" y="530"/>
                    <a:pt x="2595" y="535"/>
                    <a:pt x="2620" y="540"/>
                  </a:cubicBezTo>
                  <a:cubicBezTo>
                    <a:pt x="2608" y="574"/>
                    <a:pt x="2548" y="532"/>
                    <a:pt x="2576" y="512"/>
                  </a:cubicBezTo>
                  <a:cubicBezTo>
                    <a:pt x="2561" y="527"/>
                    <a:pt x="2560" y="505"/>
                    <a:pt x="2544" y="500"/>
                  </a:cubicBezTo>
                  <a:cubicBezTo>
                    <a:pt x="2531" y="499"/>
                    <a:pt x="2527" y="507"/>
                    <a:pt x="2512" y="504"/>
                  </a:cubicBezTo>
                  <a:cubicBezTo>
                    <a:pt x="2508" y="519"/>
                    <a:pt x="2526" y="518"/>
                    <a:pt x="2516" y="528"/>
                  </a:cubicBezTo>
                  <a:cubicBezTo>
                    <a:pt x="2485" y="531"/>
                    <a:pt x="2467" y="521"/>
                    <a:pt x="2456" y="504"/>
                  </a:cubicBezTo>
                  <a:cubicBezTo>
                    <a:pt x="2446" y="506"/>
                    <a:pt x="2440" y="512"/>
                    <a:pt x="2432" y="516"/>
                  </a:cubicBezTo>
                  <a:cubicBezTo>
                    <a:pt x="2426" y="504"/>
                    <a:pt x="2423" y="486"/>
                    <a:pt x="2400" y="484"/>
                  </a:cubicBezTo>
                  <a:cubicBezTo>
                    <a:pt x="2385" y="480"/>
                    <a:pt x="2394" y="499"/>
                    <a:pt x="2380" y="496"/>
                  </a:cubicBezTo>
                  <a:cubicBezTo>
                    <a:pt x="2363" y="480"/>
                    <a:pt x="2346" y="476"/>
                    <a:pt x="2320" y="476"/>
                  </a:cubicBezTo>
                  <a:cubicBezTo>
                    <a:pt x="2321" y="460"/>
                    <a:pt x="2343" y="480"/>
                    <a:pt x="2352" y="468"/>
                  </a:cubicBezTo>
                  <a:cubicBezTo>
                    <a:pt x="2343" y="462"/>
                    <a:pt x="2331" y="460"/>
                    <a:pt x="2320" y="456"/>
                  </a:cubicBezTo>
                  <a:cubicBezTo>
                    <a:pt x="2309" y="460"/>
                    <a:pt x="2327" y="470"/>
                    <a:pt x="2316" y="476"/>
                  </a:cubicBezTo>
                  <a:cubicBezTo>
                    <a:pt x="2285" y="445"/>
                    <a:pt x="2233" y="452"/>
                    <a:pt x="2196" y="436"/>
                  </a:cubicBezTo>
                  <a:cubicBezTo>
                    <a:pt x="2182" y="443"/>
                    <a:pt x="2183" y="466"/>
                    <a:pt x="2176" y="480"/>
                  </a:cubicBezTo>
                  <a:cubicBezTo>
                    <a:pt x="2152" y="472"/>
                    <a:pt x="2128" y="486"/>
                    <a:pt x="2112" y="468"/>
                  </a:cubicBezTo>
                  <a:cubicBezTo>
                    <a:pt x="2101" y="466"/>
                    <a:pt x="2115" y="490"/>
                    <a:pt x="2104" y="488"/>
                  </a:cubicBezTo>
                  <a:cubicBezTo>
                    <a:pt x="2090" y="468"/>
                    <a:pt x="2070" y="478"/>
                    <a:pt x="2040" y="476"/>
                  </a:cubicBezTo>
                  <a:cubicBezTo>
                    <a:pt x="2032" y="468"/>
                    <a:pt x="2042" y="469"/>
                    <a:pt x="2040" y="456"/>
                  </a:cubicBezTo>
                  <a:cubicBezTo>
                    <a:pt x="2033" y="456"/>
                    <a:pt x="2030" y="459"/>
                    <a:pt x="2028" y="464"/>
                  </a:cubicBezTo>
                  <a:cubicBezTo>
                    <a:pt x="2031" y="446"/>
                    <a:pt x="2002" y="434"/>
                    <a:pt x="1988" y="420"/>
                  </a:cubicBezTo>
                  <a:cubicBezTo>
                    <a:pt x="1977" y="427"/>
                    <a:pt x="1988" y="446"/>
                    <a:pt x="2000" y="444"/>
                  </a:cubicBezTo>
                  <a:cubicBezTo>
                    <a:pt x="2000" y="456"/>
                    <a:pt x="1987" y="455"/>
                    <a:pt x="1992" y="472"/>
                  </a:cubicBezTo>
                  <a:cubicBezTo>
                    <a:pt x="1958" y="445"/>
                    <a:pt x="1938" y="476"/>
                    <a:pt x="1896" y="460"/>
                  </a:cubicBezTo>
                  <a:cubicBezTo>
                    <a:pt x="1896" y="469"/>
                    <a:pt x="1903" y="472"/>
                    <a:pt x="1900" y="484"/>
                  </a:cubicBezTo>
                  <a:cubicBezTo>
                    <a:pt x="1893" y="483"/>
                    <a:pt x="1892" y="489"/>
                    <a:pt x="1884" y="488"/>
                  </a:cubicBezTo>
                  <a:cubicBezTo>
                    <a:pt x="1878" y="469"/>
                    <a:pt x="1854" y="464"/>
                    <a:pt x="1872" y="440"/>
                  </a:cubicBezTo>
                  <a:cubicBezTo>
                    <a:pt x="1866" y="432"/>
                    <a:pt x="1865" y="418"/>
                    <a:pt x="1852" y="416"/>
                  </a:cubicBezTo>
                  <a:cubicBezTo>
                    <a:pt x="1855" y="403"/>
                    <a:pt x="1854" y="383"/>
                    <a:pt x="1848" y="400"/>
                  </a:cubicBezTo>
                  <a:cubicBezTo>
                    <a:pt x="1837" y="396"/>
                    <a:pt x="1853" y="384"/>
                    <a:pt x="1856" y="380"/>
                  </a:cubicBezTo>
                  <a:cubicBezTo>
                    <a:pt x="1835" y="381"/>
                    <a:pt x="1844" y="352"/>
                    <a:pt x="1828" y="348"/>
                  </a:cubicBezTo>
                  <a:cubicBezTo>
                    <a:pt x="1828" y="336"/>
                    <a:pt x="1837" y="333"/>
                    <a:pt x="1844" y="328"/>
                  </a:cubicBezTo>
                  <a:cubicBezTo>
                    <a:pt x="1853" y="327"/>
                    <a:pt x="1859" y="329"/>
                    <a:pt x="1860" y="336"/>
                  </a:cubicBezTo>
                  <a:cubicBezTo>
                    <a:pt x="1865" y="335"/>
                    <a:pt x="1863" y="326"/>
                    <a:pt x="1864" y="320"/>
                  </a:cubicBezTo>
                  <a:cubicBezTo>
                    <a:pt x="1868" y="323"/>
                    <a:pt x="1873" y="324"/>
                    <a:pt x="1880" y="324"/>
                  </a:cubicBezTo>
                  <a:cubicBezTo>
                    <a:pt x="1892" y="321"/>
                    <a:pt x="1871" y="318"/>
                    <a:pt x="1876" y="308"/>
                  </a:cubicBezTo>
                  <a:cubicBezTo>
                    <a:pt x="1911" y="299"/>
                    <a:pt x="1959" y="272"/>
                    <a:pt x="1984" y="308"/>
                  </a:cubicBezTo>
                  <a:cubicBezTo>
                    <a:pt x="1987" y="292"/>
                    <a:pt x="2008" y="308"/>
                    <a:pt x="2012" y="300"/>
                  </a:cubicBezTo>
                  <a:cubicBezTo>
                    <a:pt x="2022" y="307"/>
                    <a:pt x="2026" y="321"/>
                    <a:pt x="2028" y="336"/>
                  </a:cubicBezTo>
                  <a:cubicBezTo>
                    <a:pt x="2037" y="335"/>
                    <a:pt x="2043" y="337"/>
                    <a:pt x="2048" y="340"/>
                  </a:cubicBezTo>
                  <a:cubicBezTo>
                    <a:pt x="2054" y="324"/>
                    <a:pt x="2039" y="327"/>
                    <a:pt x="2040" y="316"/>
                  </a:cubicBezTo>
                  <a:cubicBezTo>
                    <a:pt x="2044" y="316"/>
                    <a:pt x="2043" y="311"/>
                    <a:pt x="2044" y="308"/>
                  </a:cubicBezTo>
                  <a:cubicBezTo>
                    <a:pt x="2067" y="311"/>
                    <a:pt x="2085" y="324"/>
                    <a:pt x="2096" y="300"/>
                  </a:cubicBezTo>
                  <a:cubicBezTo>
                    <a:pt x="2103" y="305"/>
                    <a:pt x="2110" y="310"/>
                    <a:pt x="2112" y="320"/>
                  </a:cubicBezTo>
                  <a:cubicBezTo>
                    <a:pt x="2105" y="320"/>
                    <a:pt x="2099" y="320"/>
                    <a:pt x="2092" y="320"/>
                  </a:cubicBezTo>
                  <a:cubicBezTo>
                    <a:pt x="2108" y="335"/>
                    <a:pt x="2133" y="341"/>
                    <a:pt x="2148" y="356"/>
                  </a:cubicBezTo>
                  <a:cubicBezTo>
                    <a:pt x="2154" y="350"/>
                    <a:pt x="2159" y="343"/>
                    <a:pt x="2164" y="336"/>
                  </a:cubicBezTo>
                  <a:cubicBezTo>
                    <a:pt x="2191" y="350"/>
                    <a:pt x="2220" y="337"/>
                    <a:pt x="2232" y="316"/>
                  </a:cubicBezTo>
                  <a:cubicBezTo>
                    <a:pt x="2245" y="322"/>
                    <a:pt x="2243" y="324"/>
                    <a:pt x="2260" y="320"/>
                  </a:cubicBezTo>
                  <a:cubicBezTo>
                    <a:pt x="2265" y="311"/>
                    <a:pt x="2268" y="302"/>
                    <a:pt x="2272" y="292"/>
                  </a:cubicBezTo>
                  <a:cubicBezTo>
                    <a:pt x="2287" y="299"/>
                    <a:pt x="2307" y="291"/>
                    <a:pt x="2308" y="272"/>
                  </a:cubicBezTo>
                  <a:cubicBezTo>
                    <a:pt x="2319" y="282"/>
                    <a:pt x="2346" y="273"/>
                    <a:pt x="2368" y="280"/>
                  </a:cubicBezTo>
                  <a:cubicBezTo>
                    <a:pt x="2371" y="291"/>
                    <a:pt x="2369" y="308"/>
                    <a:pt x="2388" y="296"/>
                  </a:cubicBezTo>
                  <a:cubicBezTo>
                    <a:pt x="2386" y="291"/>
                    <a:pt x="2383" y="288"/>
                    <a:pt x="2376" y="288"/>
                  </a:cubicBezTo>
                  <a:cubicBezTo>
                    <a:pt x="2388" y="285"/>
                    <a:pt x="2420" y="281"/>
                    <a:pt x="2428" y="300"/>
                  </a:cubicBezTo>
                  <a:cubicBezTo>
                    <a:pt x="2440" y="297"/>
                    <a:pt x="2426" y="287"/>
                    <a:pt x="2428" y="280"/>
                  </a:cubicBezTo>
                  <a:cubicBezTo>
                    <a:pt x="2448" y="291"/>
                    <a:pt x="2487" y="281"/>
                    <a:pt x="2504" y="304"/>
                  </a:cubicBezTo>
                  <a:cubicBezTo>
                    <a:pt x="2544" y="284"/>
                    <a:pt x="2597" y="290"/>
                    <a:pt x="2644" y="284"/>
                  </a:cubicBezTo>
                  <a:cubicBezTo>
                    <a:pt x="2637" y="297"/>
                    <a:pt x="2645" y="284"/>
                    <a:pt x="2652" y="292"/>
                  </a:cubicBezTo>
                  <a:cubicBezTo>
                    <a:pt x="2637" y="299"/>
                    <a:pt x="2606" y="291"/>
                    <a:pt x="2588" y="304"/>
                  </a:cubicBezTo>
                  <a:cubicBezTo>
                    <a:pt x="2596" y="339"/>
                    <a:pt x="2645" y="318"/>
                    <a:pt x="2648" y="348"/>
                  </a:cubicBezTo>
                  <a:cubicBezTo>
                    <a:pt x="2649" y="360"/>
                    <a:pt x="2667" y="355"/>
                    <a:pt x="2672" y="356"/>
                  </a:cubicBezTo>
                  <a:cubicBezTo>
                    <a:pt x="2672" y="346"/>
                    <a:pt x="2655" y="352"/>
                    <a:pt x="2660" y="336"/>
                  </a:cubicBezTo>
                  <a:cubicBezTo>
                    <a:pt x="2669" y="337"/>
                    <a:pt x="2675" y="335"/>
                    <a:pt x="2680" y="332"/>
                  </a:cubicBezTo>
                  <a:cubicBezTo>
                    <a:pt x="2670" y="329"/>
                    <a:pt x="2665" y="321"/>
                    <a:pt x="2668" y="304"/>
                  </a:cubicBezTo>
                  <a:cubicBezTo>
                    <a:pt x="2676" y="302"/>
                    <a:pt x="2679" y="307"/>
                    <a:pt x="2684" y="308"/>
                  </a:cubicBezTo>
                  <a:cubicBezTo>
                    <a:pt x="2687" y="289"/>
                    <a:pt x="2669" y="302"/>
                    <a:pt x="2668" y="296"/>
                  </a:cubicBezTo>
                  <a:cubicBezTo>
                    <a:pt x="2670" y="272"/>
                    <a:pt x="2693" y="290"/>
                    <a:pt x="2692" y="304"/>
                  </a:cubicBezTo>
                  <a:cubicBezTo>
                    <a:pt x="2713" y="311"/>
                    <a:pt x="2741" y="290"/>
                    <a:pt x="2736" y="308"/>
                  </a:cubicBezTo>
                  <a:cubicBezTo>
                    <a:pt x="2744" y="308"/>
                    <a:pt x="2752" y="308"/>
                    <a:pt x="2760" y="308"/>
                  </a:cubicBezTo>
                  <a:cubicBezTo>
                    <a:pt x="2760" y="297"/>
                    <a:pt x="2791" y="298"/>
                    <a:pt x="2808" y="312"/>
                  </a:cubicBezTo>
                  <a:cubicBezTo>
                    <a:pt x="2810" y="321"/>
                    <a:pt x="2800" y="318"/>
                    <a:pt x="2800" y="324"/>
                  </a:cubicBezTo>
                  <a:cubicBezTo>
                    <a:pt x="2817" y="337"/>
                    <a:pt x="2812" y="294"/>
                    <a:pt x="2840" y="304"/>
                  </a:cubicBezTo>
                  <a:cubicBezTo>
                    <a:pt x="2833" y="320"/>
                    <a:pt x="2845" y="335"/>
                    <a:pt x="2852" y="348"/>
                  </a:cubicBezTo>
                  <a:cubicBezTo>
                    <a:pt x="2864" y="339"/>
                    <a:pt x="2882" y="335"/>
                    <a:pt x="2896" y="328"/>
                  </a:cubicBezTo>
                  <a:cubicBezTo>
                    <a:pt x="2899" y="338"/>
                    <a:pt x="2907" y="344"/>
                    <a:pt x="2912" y="352"/>
                  </a:cubicBezTo>
                  <a:cubicBezTo>
                    <a:pt x="2910" y="329"/>
                    <a:pt x="2937" y="321"/>
                    <a:pt x="2956" y="308"/>
                  </a:cubicBezTo>
                  <a:cubicBezTo>
                    <a:pt x="2974" y="318"/>
                    <a:pt x="2997" y="323"/>
                    <a:pt x="3016" y="332"/>
                  </a:cubicBezTo>
                  <a:cubicBezTo>
                    <a:pt x="3021" y="345"/>
                    <a:pt x="3003" y="335"/>
                    <a:pt x="3008" y="348"/>
                  </a:cubicBezTo>
                  <a:cubicBezTo>
                    <a:pt x="3019" y="362"/>
                    <a:pt x="3030" y="341"/>
                    <a:pt x="3040" y="340"/>
                  </a:cubicBezTo>
                  <a:cubicBezTo>
                    <a:pt x="3050" y="347"/>
                    <a:pt x="3030" y="368"/>
                    <a:pt x="3048" y="372"/>
                  </a:cubicBezTo>
                  <a:cubicBezTo>
                    <a:pt x="3060" y="369"/>
                    <a:pt x="3044" y="363"/>
                    <a:pt x="3048" y="356"/>
                  </a:cubicBezTo>
                  <a:cubicBezTo>
                    <a:pt x="3062" y="365"/>
                    <a:pt x="3073" y="358"/>
                    <a:pt x="3084" y="364"/>
                  </a:cubicBezTo>
                  <a:cubicBezTo>
                    <a:pt x="3089" y="378"/>
                    <a:pt x="3075" y="392"/>
                    <a:pt x="3084" y="396"/>
                  </a:cubicBezTo>
                  <a:cubicBezTo>
                    <a:pt x="3082" y="405"/>
                    <a:pt x="3064" y="398"/>
                    <a:pt x="3056" y="400"/>
                  </a:cubicBezTo>
                  <a:cubicBezTo>
                    <a:pt x="3056" y="404"/>
                    <a:pt x="3056" y="408"/>
                    <a:pt x="3056" y="412"/>
                  </a:cubicBezTo>
                  <a:cubicBezTo>
                    <a:pt x="3075" y="426"/>
                    <a:pt x="3094" y="405"/>
                    <a:pt x="3108" y="400"/>
                  </a:cubicBezTo>
                  <a:cubicBezTo>
                    <a:pt x="3111" y="434"/>
                    <a:pt x="3141" y="416"/>
                    <a:pt x="3156" y="436"/>
                  </a:cubicBezTo>
                  <a:cubicBezTo>
                    <a:pt x="3161" y="433"/>
                    <a:pt x="3163" y="427"/>
                    <a:pt x="3164" y="420"/>
                  </a:cubicBezTo>
                  <a:cubicBezTo>
                    <a:pt x="3168" y="423"/>
                    <a:pt x="3173" y="424"/>
                    <a:pt x="3180" y="424"/>
                  </a:cubicBezTo>
                  <a:cubicBezTo>
                    <a:pt x="3176" y="450"/>
                    <a:pt x="3133" y="456"/>
                    <a:pt x="3140" y="480"/>
                  </a:cubicBezTo>
                  <a:cubicBezTo>
                    <a:pt x="3129" y="486"/>
                    <a:pt x="3108" y="483"/>
                    <a:pt x="3116" y="508"/>
                  </a:cubicBezTo>
                  <a:cubicBezTo>
                    <a:pt x="3091" y="493"/>
                    <a:pt x="3067" y="500"/>
                    <a:pt x="3040" y="508"/>
                  </a:cubicBezTo>
                  <a:cubicBezTo>
                    <a:pt x="3045" y="501"/>
                    <a:pt x="3052" y="488"/>
                    <a:pt x="3060" y="496"/>
                  </a:cubicBezTo>
                  <a:cubicBezTo>
                    <a:pt x="3048" y="481"/>
                    <a:pt x="3007" y="500"/>
                    <a:pt x="2988" y="504"/>
                  </a:cubicBezTo>
                  <a:cubicBezTo>
                    <a:pt x="2987" y="490"/>
                    <a:pt x="2967" y="495"/>
                    <a:pt x="2964" y="484"/>
                  </a:cubicBezTo>
                  <a:cubicBezTo>
                    <a:pt x="2950" y="486"/>
                    <a:pt x="2950" y="502"/>
                    <a:pt x="2932" y="500"/>
                  </a:cubicBezTo>
                  <a:cubicBezTo>
                    <a:pt x="2935" y="517"/>
                    <a:pt x="2928" y="526"/>
                    <a:pt x="2920" y="532"/>
                  </a:cubicBezTo>
                  <a:cubicBezTo>
                    <a:pt x="2909" y="519"/>
                    <a:pt x="2901" y="503"/>
                    <a:pt x="2880" y="500"/>
                  </a:cubicBezTo>
                  <a:cubicBezTo>
                    <a:pt x="2871" y="501"/>
                    <a:pt x="2871" y="510"/>
                    <a:pt x="2872" y="520"/>
                  </a:cubicBezTo>
                  <a:cubicBezTo>
                    <a:pt x="2856" y="506"/>
                    <a:pt x="2818" y="509"/>
                    <a:pt x="2828" y="544"/>
                  </a:cubicBezTo>
                  <a:cubicBezTo>
                    <a:pt x="2883" y="534"/>
                    <a:pt x="2934" y="554"/>
                    <a:pt x="2952" y="584"/>
                  </a:cubicBezTo>
                  <a:cubicBezTo>
                    <a:pt x="2985" y="598"/>
                    <a:pt x="3000" y="617"/>
                    <a:pt x="3048" y="608"/>
                  </a:cubicBezTo>
                  <a:cubicBezTo>
                    <a:pt x="3052" y="613"/>
                    <a:pt x="3055" y="620"/>
                    <a:pt x="3060" y="624"/>
                  </a:cubicBezTo>
                  <a:cubicBezTo>
                    <a:pt x="3062" y="628"/>
                    <a:pt x="3030" y="625"/>
                    <a:pt x="3044" y="616"/>
                  </a:cubicBezTo>
                  <a:cubicBezTo>
                    <a:pt x="3034" y="615"/>
                    <a:pt x="3027" y="617"/>
                    <a:pt x="3028" y="628"/>
                  </a:cubicBezTo>
                  <a:cubicBezTo>
                    <a:pt x="3036" y="630"/>
                    <a:pt x="3062" y="643"/>
                    <a:pt x="3056" y="656"/>
                  </a:cubicBezTo>
                  <a:cubicBezTo>
                    <a:pt x="3087" y="649"/>
                    <a:pt x="3107" y="631"/>
                    <a:pt x="3116" y="652"/>
                  </a:cubicBezTo>
                  <a:cubicBezTo>
                    <a:pt x="3139" y="646"/>
                    <a:pt x="3135" y="658"/>
                    <a:pt x="3160" y="656"/>
                  </a:cubicBezTo>
                  <a:cubicBezTo>
                    <a:pt x="3161" y="666"/>
                    <a:pt x="3154" y="668"/>
                    <a:pt x="3152" y="676"/>
                  </a:cubicBezTo>
                  <a:cubicBezTo>
                    <a:pt x="3154" y="682"/>
                    <a:pt x="3158" y="686"/>
                    <a:pt x="3164" y="688"/>
                  </a:cubicBezTo>
                  <a:cubicBezTo>
                    <a:pt x="3177" y="690"/>
                    <a:pt x="3173" y="676"/>
                    <a:pt x="3188" y="680"/>
                  </a:cubicBezTo>
                  <a:cubicBezTo>
                    <a:pt x="3196" y="679"/>
                    <a:pt x="3182" y="669"/>
                    <a:pt x="3192" y="664"/>
                  </a:cubicBezTo>
                  <a:cubicBezTo>
                    <a:pt x="3242" y="657"/>
                    <a:pt x="3246" y="706"/>
                    <a:pt x="3276" y="724"/>
                  </a:cubicBezTo>
                  <a:cubicBezTo>
                    <a:pt x="3303" y="720"/>
                    <a:pt x="3324" y="711"/>
                    <a:pt x="3340" y="720"/>
                  </a:cubicBezTo>
                  <a:cubicBezTo>
                    <a:pt x="3334" y="727"/>
                    <a:pt x="3325" y="732"/>
                    <a:pt x="3316" y="736"/>
                  </a:cubicBezTo>
                  <a:cubicBezTo>
                    <a:pt x="3322" y="751"/>
                    <a:pt x="3348" y="747"/>
                    <a:pt x="3360" y="756"/>
                  </a:cubicBezTo>
                  <a:cubicBezTo>
                    <a:pt x="3365" y="755"/>
                    <a:pt x="3363" y="746"/>
                    <a:pt x="3364" y="740"/>
                  </a:cubicBezTo>
                  <a:cubicBezTo>
                    <a:pt x="3377" y="763"/>
                    <a:pt x="3381" y="749"/>
                    <a:pt x="3392" y="772"/>
                  </a:cubicBezTo>
                  <a:cubicBezTo>
                    <a:pt x="3395" y="769"/>
                    <a:pt x="3408" y="749"/>
                    <a:pt x="3392" y="752"/>
                  </a:cubicBezTo>
                  <a:cubicBezTo>
                    <a:pt x="3385" y="749"/>
                    <a:pt x="3394" y="748"/>
                    <a:pt x="3400" y="748"/>
                  </a:cubicBezTo>
                  <a:cubicBezTo>
                    <a:pt x="3406" y="775"/>
                    <a:pt x="3411" y="793"/>
                    <a:pt x="3448" y="796"/>
                  </a:cubicBezTo>
                  <a:cubicBezTo>
                    <a:pt x="3439" y="810"/>
                    <a:pt x="3411" y="804"/>
                    <a:pt x="3404" y="820"/>
                  </a:cubicBezTo>
                  <a:cubicBezTo>
                    <a:pt x="3410" y="831"/>
                    <a:pt x="3427" y="820"/>
                    <a:pt x="3428" y="812"/>
                  </a:cubicBezTo>
                  <a:cubicBezTo>
                    <a:pt x="3432" y="824"/>
                    <a:pt x="3453" y="819"/>
                    <a:pt x="3468" y="820"/>
                  </a:cubicBezTo>
                  <a:cubicBezTo>
                    <a:pt x="3468" y="831"/>
                    <a:pt x="3466" y="843"/>
                    <a:pt x="3472" y="848"/>
                  </a:cubicBezTo>
                  <a:cubicBezTo>
                    <a:pt x="3480" y="846"/>
                    <a:pt x="3482" y="839"/>
                    <a:pt x="3492" y="840"/>
                  </a:cubicBezTo>
                  <a:cubicBezTo>
                    <a:pt x="3494" y="851"/>
                    <a:pt x="3509" y="850"/>
                    <a:pt x="3508" y="864"/>
                  </a:cubicBezTo>
                  <a:cubicBezTo>
                    <a:pt x="3508" y="879"/>
                    <a:pt x="3487" y="873"/>
                    <a:pt x="3492" y="892"/>
                  </a:cubicBezTo>
                  <a:cubicBezTo>
                    <a:pt x="3482" y="882"/>
                    <a:pt x="3465" y="876"/>
                    <a:pt x="3456" y="892"/>
                  </a:cubicBezTo>
                  <a:cubicBezTo>
                    <a:pt x="3462" y="907"/>
                    <a:pt x="3480" y="888"/>
                    <a:pt x="3492" y="900"/>
                  </a:cubicBezTo>
                  <a:cubicBezTo>
                    <a:pt x="3492" y="910"/>
                    <a:pt x="3476" y="906"/>
                    <a:pt x="3476" y="916"/>
                  </a:cubicBezTo>
                  <a:cubicBezTo>
                    <a:pt x="3510" y="913"/>
                    <a:pt x="3537" y="940"/>
                    <a:pt x="3568" y="952"/>
                  </a:cubicBezTo>
                  <a:cubicBezTo>
                    <a:pt x="3573" y="965"/>
                    <a:pt x="3567" y="963"/>
                    <a:pt x="3572" y="972"/>
                  </a:cubicBezTo>
                  <a:cubicBezTo>
                    <a:pt x="3580" y="972"/>
                    <a:pt x="3588" y="972"/>
                    <a:pt x="3596" y="972"/>
                  </a:cubicBezTo>
                  <a:cubicBezTo>
                    <a:pt x="3586" y="1006"/>
                    <a:pt x="3643" y="984"/>
                    <a:pt x="3660" y="976"/>
                  </a:cubicBezTo>
                  <a:cubicBezTo>
                    <a:pt x="3654" y="968"/>
                    <a:pt x="3649" y="960"/>
                    <a:pt x="3648" y="948"/>
                  </a:cubicBezTo>
                  <a:cubicBezTo>
                    <a:pt x="3651" y="949"/>
                    <a:pt x="3652" y="952"/>
                    <a:pt x="3656" y="952"/>
                  </a:cubicBezTo>
                  <a:cubicBezTo>
                    <a:pt x="3644" y="926"/>
                    <a:pt x="3661" y="888"/>
                    <a:pt x="3632" y="884"/>
                  </a:cubicBezTo>
                  <a:cubicBezTo>
                    <a:pt x="3640" y="877"/>
                    <a:pt x="3653" y="876"/>
                    <a:pt x="3664" y="872"/>
                  </a:cubicBezTo>
                  <a:cubicBezTo>
                    <a:pt x="3664" y="876"/>
                    <a:pt x="3664" y="880"/>
                    <a:pt x="3664" y="884"/>
                  </a:cubicBezTo>
                  <a:cubicBezTo>
                    <a:pt x="3746" y="856"/>
                    <a:pt x="3743" y="930"/>
                    <a:pt x="3816" y="924"/>
                  </a:cubicBezTo>
                  <a:cubicBezTo>
                    <a:pt x="3828" y="931"/>
                    <a:pt x="3805" y="936"/>
                    <a:pt x="3796" y="936"/>
                  </a:cubicBezTo>
                  <a:cubicBezTo>
                    <a:pt x="3797" y="941"/>
                    <a:pt x="3803" y="942"/>
                    <a:pt x="3804" y="948"/>
                  </a:cubicBezTo>
                  <a:cubicBezTo>
                    <a:pt x="3829" y="934"/>
                    <a:pt x="3846" y="960"/>
                    <a:pt x="3876" y="964"/>
                  </a:cubicBezTo>
                  <a:cubicBezTo>
                    <a:pt x="3877" y="978"/>
                    <a:pt x="3873" y="988"/>
                    <a:pt x="3864" y="992"/>
                  </a:cubicBezTo>
                  <a:cubicBezTo>
                    <a:pt x="3880" y="1004"/>
                    <a:pt x="3881" y="1031"/>
                    <a:pt x="3904" y="1036"/>
                  </a:cubicBezTo>
                  <a:cubicBezTo>
                    <a:pt x="3905" y="1047"/>
                    <a:pt x="3888" y="1039"/>
                    <a:pt x="3892" y="1052"/>
                  </a:cubicBezTo>
                  <a:cubicBezTo>
                    <a:pt x="3898" y="1065"/>
                    <a:pt x="3903" y="1037"/>
                    <a:pt x="3912" y="1052"/>
                  </a:cubicBezTo>
                  <a:cubicBezTo>
                    <a:pt x="3904" y="1072"/>
                    <a:pt x="3881" y="1077"/>
                    <a:pt x="3860" y="1084"/>
                  </a:cubicBezTo>
                  <a:cubicBezTo>
                    <a:pt x="3834" y="1060"/>
                    <a:pt x="3767" y="1058"/>
                    <a:pt x="3776" y="1012"/>
                  </a:cubicBezTo>
                  <a:cubicBezTo>
                    <a:pt x="3757" y="1015"/>
                    <a:pt x="3741" y="1020"/>
                    <a:pt x="3736" y="1000"/>
                  </a:cubicBezTo>
                  <a:cubicBezTo>
                    <a:pt x="3704" y="1013"/>
                    <a:pt x="3673" y="972"/>
                    <a:pt x="3648" y="1000"/>
                  </a:cubicBezTo>
                  <a:cubicBezTo>
                    <a:pt x="3659" y="1031"/>
                    <a:pt x="3671" y="1036"/>
                    <a:pt x="3688" y="1060"/>
                  </a:cubicBezTo>
                  <a:cubicBezTo>
                    <a:pt x="3668" y="1063"/>
                    <a:pt x="3706" y="1074"/>
                    <a:pt x="3704" y="1092"/>
                  </a:cubicBezTo>
                  <a:cubicBezTo>
                    <a:pt x="3712" y="1085"/>
                    <a:pt x="3707" y="1085"/>
                    <a:pt x="3720" y="1088"/>
                  </a:cubicBezTo>
                  <a:cubicBezTo>
                    <a:pt x="3722" y="1103"/>
                    <a:pt x="3726" y="1117"/>
                    <a:pt x="3744" y="1116"/>
                  </a:cubicBezTo>
                  <a:cubicBezTo>
                    <a:pt x="3738" y="1129"/>
                    <a:pt x="3735" y="1155"/>
                    <a:pt x="3760" y="1148"/>
                  </a:cubicBezTo>
                  <a:cubicBezTo>
                    <a:pt x="3760" y="1169"/>
                    <a:pt x="3734" y="1164"/>
                    <a:pt x="3728" y="1180"/>
                  </a:cubicBezTo>
                  <a:cubicBezTo>
                    <a:pt x="3744" y="1192"/>
                    <a:pt x="3750" y="1214"/>
                    <a:pt x="3772" y="1220"/>
                  </a:cubicBezTo>
                  <a:cubicBezTo>
                    <a:pt x="3783" y="1216"/>
                    <a:pt x="3766" y="1207"/>
                    <a:pt x="3772" y="1196"/>
                  </a:cubicBezTo>
                  <a:cubicBezTo>
                    <a:pt x="3778" y="1194"/>
                    <a:pt x="3793" y="1201"/>
                    <a:pt x="3792" y="1192"/>
                  </a:cubicBezTo>
                  <a:cubicBezTo>
                    <a:pt x="3796" y="1229"/>
                    <a:pt x="3832" y="1233"/>
                    <a:pt x="3856" y="1240"/>
                  </a:cubicBezTo>
                  <a:cubicBezTo>
                    <a:pt x="3843" y="1251"/>
                    <a:pt x="3845" y="1260"/>
                    <a:pt x="3836" y="1280"/>
                  </a:cubicBezTo>
                  <a:cubicBezTo>
                    <a:pt x="3853" y="1283"/>
                    <a:pt x="3869" y="1275"/>
                    <a:pt x="3876" y="1280"/>
                  </a:cubicBezTo>
                  <a:cubicBezTo>
                    <a:pt x="3881" y="1277"/>
                    <a:pt x="3874" y="1269"/>
                    <a:pt x="3880" y="1260"/>
                  </a:cubicBezTo>
                  <a:cubicBezTo>
                    <a:pt x="3900" y="1257"/>
                    <a:pt x="3901" y="1294"/>
                    <a:pt x="3884" y="1296"/>
                  </a:cubicBezTo>
                  <a:cubicBezTo>
                    <a:pt x="3901" y="1300"/>
                    <a:pt x="3920" y="1303"/>
                    <a:pt x="3928" y="1316"/>
                  </a:cubicBezTo>
                  <a:cubicBezTo>
                    <a:pt x="3919" y="1335"/>
                    <a:pt x="3930" y="1356"/>
                    <a:pt x="3944" y="1364"/>
                  </a:cubicBezTo>
                  <a:cubicBezTo>
                    <a:pt x="3957" y="1369"/>
                    <a:pt x="3947" y="1351"/>
                    <a:pt x="3960" y="1356"/>
                  </a:cubicBezTo>
                  <a:cubicBezTo>
                    <a:pt x="3961" y="1369"/>
                    <a:pt x="3964" y="1370"/>
                    <a:pt x="3948" y="1384"/>
                  </a:cubicBezTo>
                  <a:cubicBezTo>
                    <a:pt x="3966" y="1396"/>
                    <a:pt x="3993" y="1429"/>
                    <a:pt x="4012" y="1452"/>
                  </a:cubicBezTo>
                  <a:cubicBezTo>
                    <a:pt x="4002" y="1457"/>
                    <a:pt x="4004" y="1473"/>
                    <a:pt x="3988" y="1472"/>
                  </a:cubicBezTo>
                  <a:cubicBezTo>
                    <a:pt x="4035" y="1507"/>
                    <a:pt x="3984" y="1569"/>
                    <a:pt x="4008" y="1608"/>
                  </a:cubicBezTo>
                  <a:cubicBezTo>
                    <a:pt x="4001" y="1612"/>
                    <a:pt x="4003" y="1624"/>
                    <a:pt x="3988" y="1620"/>
                  </a:cubicBezTo>
                  <a:cubicBezTo>
                    <a:pt x="3993" y="1633"/>
                    <a:pt x="3980" y="1642"/>
                    <a:pt x="3980" y="1660"/>
                  </a:cubicBezTo>
                  <a:cubicBezTo>
                    <a:pt x="3969" y="1660"/>
                    <a:pt x="3959" y="1660"/>
                    <a:pt x="3948" y="1660"/>
                  </a:cubicBezTo>
                  <a:cubicBezTo>
                    <a:pt x="3944" y="1646"/>
                    <a:pt x="3938" y="1635"/>
                    <a:pt x="3924" y="1632"/>
                  </a:cubicBezTo>
                  <a:cubicBezTo>
                    <a:pt x="3924" y="1618"/>
                    <a:pt x="3922" y="1603"/>
                    <a:pt x="3932" y="1600"/>
                  </a:cubicBezTo>
                  <a:cubicBezTo>
                    <a:pt x="3921" y="1574"/>
                    <a:pt x="3927" y="1550"/>
                    <a:pt x="3916" y="1524"/>
                  </a:cubicBezTo>
                  <a:cubicBezTo>
                    <a:pt x="3912" y="1515"/>
                    <a:pt x="3899" y="1509"/>
                    <a:pt x="3896" y="1500"/>
                  </a:cubicBezTo>
                  <a:cubicBezTo>
                    <a:pt x="3891" y="1486"/>
                    <a:pt x="3897" y="1466"/>
                    <a:pt x="3892" y="1452"/>
                  </a:cubicBezTo>
                  <a:cubicBezTo>
                    <a:pt x="3886" y="1436"/>
                    <a:pt x="3861" y="1427"/>
                    <a:pt x="3868" y="1404"/>
                  </a:cubicBezTo>
                  <a:cubicBezTo>
                    <a:pt x="3863" y="1409"/>
                    <a:pt x="3858" y="1406"/>
                    <a:pt x="3864" y="1404"/>
                  </a:cubicBezTo>
                  <a:cubicBezTo>
                    <a:pt x="3857" y="1400"/>
                    <a:pt x="3820" y="1393"/>
                    <a:pt x="3824" y="1404"/>
                  </a:cubicBezTo>
                  <a:cubicBezTo>
                    <a:pt x="3813" y="1396"/>
                    <a:pt x="3800" y="1390"/>
                    <a:pt x="3788" y="1384"/>
                  </a:cubicBezTo>
                  <a:cubicBezTo>
                    <a:pt x="3788" y="1376"/>
                    <a:pt x="3801" y="1381"/>
                    <a:pt x="3800" y="1372"/>
                  </a:cubicBezTo>
                  <a:cubicBezTo>
                    <a:pt x="3784" y="1355"/>
                    <a:pt x="3774" y="1324"/>
                    <a:pt x="3752" y="1356"/>
                  </a:cubicBezTo>
                  <a:cubicBezTo>
                    <a:pt x="3756" y="1372"/>
                    <a:pt x="3770" y="1378"/>
                    <a:pt x="3780" y="1388"/>
                  </a:cubicBezTo>
                  <a:cubicBezTo>
                    <a:pt x="3770" y="1400"/>
                    <a:pt x="3736" y="1389"/>
                    <a:pt x="3732" y="1408"/>
                  </a:cubicBezTo>
                  <a:cubicBezTo>
                    <a:pt x="3742" y="1415"/>
                    <a:pt x="3756" y="1400"/>
                    <a:pt x="3772" y="1400"/>
                  </a:cubicBezTo>
                  <a:cubicBezTo>
                    <a:pt x="3774" y="1437"/>
                    <a:pt x="3737" y="1454"/>
                    <a:pt x="3748" y="1488"/>
                  </a:cubicBezTo>
                  <a:cubicBezTo>
                    <a:pt x="3754" y="1483"/>
                    <a:pt x="3752" y="1471"/>
                    <a:pt x="3768" y="1476"/>
                  </a:cubicBezTo>
                  <a:cubicBezTo>
                    <a:pt x="3755" y="1482"/>
                    <a:pt x="3757" y="1503"/>
                    <a:pt x="3748" y="1512"/>
                  </a:cubicBezTo>
                  <a:cubicBezTo>
                    <a:pt x="3749" y="1517"/>
                    <a:pt x="3755" y="1515"/>
                    <a:pt x="3760" y="1516"/>
                  </a:cubicBezTo>
                  <a:cubicBezTo>
                    <a:pt x="3764" y="1541"/>
                    <a:pt x="3719" y="1552"/>
                    <a:pt x="3732" y="1584"/>
                  </a:cubicBezTo>
                  <a:cubicBezTo>
                    <a:pt x="3713" y="1587"/>
                    <a:pt x="3704" y="1579"/>
                    <a:pt x="3688" y="1580"/>
                  </a:cubicBezTo>
                  <a:cubicBezTo>
                    <a:pt x="3700" y="1601"/>
                    <a:pt x="3691" y="1591"/>
                    <a:pt x="3692" y="1608"/>
                  </a:cubicBezTo>
                  <a:cubicBezTo>
                    <a:pt x="3716" y="1624"/>
                    <a:pt x="3762" y="1618"/>
                    <a:pt x="3772" y="1648"/>
                  </a:cubicBezTo>
                  <a:cubicBezTo>
                    <a:pt x="3742" y="1641"/>
                    <a:pt x="3722" y="1698"/>
                    <a:pt x="3744" y="1704"/>
                  </a:cubicBezTo>
                  <a:cubicBezTo>
                    <a:pt x="3719" y="1715"/>
                    <a:pt x="3695" y="1727"/>
                    <a:pt x="3676" y="1744"/>
                  </a:cubicBezTo>
                  <a:cubicBezTo>
                    <a:pt x="3677" y="1783"/>
                    <a:pt x="3657" y="1792"/>
                    <a:pt x="3668" y="1824"/>
                  </a:cubicBezTo>
                  <a:cubicBezTo>
                    <a:pt x="3644" y="1828"/>
                    <a:pt x="3646" y="1841"/>
                    <a:pt x="3620" y="1848"/>
                  </a:cubicBezTo>
                  <a:cubicBezTo>
                    <a:pt x="3627" y="1866"/>
                    <a:pt x="3646" y="1832"/>
                    <a:pt x="3644" y="1852"/>
                  </a:cubicBezTo>
                  <a:cubicBezTo>
                    <a:pt x="3641" y="1854"/>
                    <a:pt x="3635" y="1884"/>
                    <a:pt x="3640" y="1900"/>
                  </a:cubicBezTo>
                  <a:cubicBezTo>
                    <a:pt x="3621" y="1912"/>
                    <a:pt x="3605" y="1926"/>
                    <a:pt x="3580" y="1932"/>
                  </a:cubicBezTo>
                  <a:cubicBezTo>
                    <a:pt x="3594" y="1943"/>
                    <a:pt x="3575" y="1946"/>
                    <a:pt x="3588" y="1964"/>
                  </a:cubicBezTo>
                  <a:cubicBezTo>
                    <a:pt x="3579" y="1963"/>
                    <a:pt x="3573" y="1965"/>
                    <a:pt x="3568" y="1968"/>
                  </a:cubicBezTo>
                  <a:cubicBezTo>
                    <a:pt x="3596" y="1999"/>
                    <a:pt x="3535" y="2002"/>
                    <a:pt x="3508" y="2004"/>
                  </a:cubicBezTo>
                  <a:cubicBezTo>
                    <a:pt x="3490" y="1959"/>
                    <a:pt x="3457" y="2006"/>
                    <a:pt x="3416" y="2004"/>
                  </a:cubicBezTo>
                  <a:cubicBezTo>
                    <a:pt x="3432" y="2014"/>
                    <a:pt x="3436" y="2030"/>
                    <a:pt x="3428" y="2052"/>
                  </a:cubicBezTo>
                  <a:cubicBezTo>
                    <a:pt x="3415" y="2035"/>
                    <a:pt x="3399" y="2043"/>
                    <a:pt x="3384" y="2032"/>
                  </a:cubicBezTo>
                  <a:cubicBezTo>
                    <a:pt x="3384" y="2040"/>
                    <a:pt x="3375" y="2047"/>
                    <a:pt x="3380" y="2060"/>
                  </a:cubicBezTo>
                  <a:cubicBezTo>
                    <a:pt x="3373" y="2061"/>
                    <a:pt x="3372" y="2055"/>
                    <a:pt x="3364" y="2056"/>
                  </a:cubicBezTo>
                  <a:cubicBezTo>
                    <a:pt x="3367" y="2068"/>
                    <a:pt x="3380" y="2082"/>
                    <a:pt x="3372" y="2092"/>
                  </a:cubicBezTo>
                  <a:cubicBezTo>
                    <a:pt x="3368" y="2078"/>
                    <a:pt x="3323" y="2080"/>
                    <a:pt x="3300" y="2064"/>
                  </a:cubicBezTo>
                  <a:cubicBezTo>
                    <a:pt x="3294" y="2072"/>
                    <a:pt x="3264" y="2099"/>
                    <a:pt x="3280" y="2128"/>
                  </a:cubicBezTo>
                  <a:cubicBezTo>
                    <a:pt x="3230" y="2140"/>
                    <a:pt x="3163" y="2135"/>
                    <a:pt x="3140" y="2188"/>
                  </a:cubicBezTo>
                  <a:cubicBezTo>
                    <a:pt x="3136" y="2181"/>
                    <a:pt x="3129" y="2178"/>
                    <a:pt x="3116" y="2180"/>
                  </a:cubicBezTo>
                  <a:cubicBezTo>
                    <a:pt x="3114" y="2183"/>
                    <a:pt x="3115" y="2205"/>
                    <a:pt x="3100" y="2192"/>
                  </a:cubicBezTo>
                  <a:cubicBezTo>
                    <a:pt x="3102" y="2200"/>
                    <a:pt x="3097" y="2203"/>
                    <a:pt x="3096" y="2208"/>
                  </a:cubicBezTo>
                  <a:cubicBezTo>
                    <a:pt x="3102" y="2193"/>
                    <a:pt x="3070" y="2207"/>
                    <a:pt x="3080" y="2216"/>
                  </a:cubicBezTo>
                  <a:cubicBezTo>
                    <a:pt x="3076" y="2227"/>
                    <a:pt x="3067" y="2210"/>
                    <a:pt x="3056" y="2216"/>
                  </a:cubicBezTo>
                  <a:cubicBezTo>
                    <a:pt x="3061" y="2194"/>
                    <a:pt x="3048" y="2189"/>
                    <a:pt x="3028" y="2192"/>
                  </a:cubicBezTo>
                  <a:cubicBezTo>
                    <a:pt x="3027" y="2209"/>
                    <a:pt x="3031" y="2221"/>
                    <a:pt x="3044" y="2224"/>
                  </a:cubicBezTo>
                  <a:cubicBezTo>
                    <a:pt x="3041" y="2237"/>
                    <a:pt x="3034" y="2246"/>
                    <a:pt x="3016" y="2244"/>
                  </a:cubicBezTo>
                  <a:cubicBezTo>
                    <a:pt x="3032" y="2237"/>
                    <a:pt x="3018" y="2213"/>
                    <a:pt x="2996" y="2220"/>
                  </a:cubicBezTo>
                  <a:cubicBezTo>
                    <a:pt x="2997" y="2229"/>
                    <a:pt x="3000" y="2237"/>
                    <a:pt x="3008" y="2240"/>
                  </a:cubicBezTo>
                  <a:cubicBezTo>
                    <a:pt x="2998" y="2256"/>
                    <a:pt x="2971" y="2244"/>
                    <a:pt x="2968" y="2228"/>
                  </a:cubicBezTo>
                  <a:cubicBezTo>
                    <a:pt x="2953" y="2244"/>
                    <a:pt x="2980" y="2251"/>
                    <a:pt x="2980" y="2264"/>
                  </a:cubicBezTo>
                  <a:cubicBezTo>
                    <a:pt x="2964" y="2262"/>
                    <a:pt x="2964" y="2277"/>
                    <a:pt x="2944" y="2272"/>
                  </a:cubicBezTo>
                  <a:cubicBezTo>
                    <a:pt x="2950" y="2282"/>
                    <a:pt x="2959" y="2289"/>
                    <a:pt x="2956" y="2308"/>
                  </a:cubicBezTo>
                  <a:cubicBezTo>
                    <a:pt x="2961" y="2329"/>
                    <a:pt x="2997" y="2299"/>
                    <a:pt x="2992" y="2324"/>
                  </a:cubicBezTo>
                  <a:cubicBezTo>
                    <a:pt x="3009" y="2327"/>
                    <a:pt x="3011" y="2316"/>
                    <a:pt x="3024" y="2316"/>
                  </a:cubicBezTo>
                  <a:cubicBezTo>
                    <a:pt x="3022" y="2312"/>
                    <a:pt x="3020" y="2309"/>
                    <a:pt x="3016" y="2308"/>
                  </a:cubicBezTo>
                  <a:cubicBezTo>
                    <a:pt x="3034" y="2293"/>
                    <a:pt x="3047" y="2317"/>
                    <a:pt x="3068" y="2312"/>
                  </a:cubicBezTo>
                  <a:cubicBezTo>
                    <a:pt x="3067" y="2307"/>
                    <a:pt x="3058" y="2309"/>
                    <a:pt x="3052" y="2308"/>
                  </a:cubicBezTo>
                  <a:cubicBezTo>
                    <a:pt x="3051" y="2301"/>
                    <a:pt x="3071" y="2296"/>
                    <a:pt x="3060" y="2292"/>
                  </a:cubicBezTo>
                  <a:cubicBezTo>
                    <a:pt x="3068" y="2277"/>
                    <a:pt x="3102" y="2289"/>
                    <a:pt x="3116" y="2280"/>
                  </a:cubicBezTo>
                  <a:cubicBezTo>
                    <a:pt x="3116" y="2273"/>
                    <a:pt x="3116" y="2267"/>
                    <a:pt x="3116" y="2260"/>
                  </a:cubicBezTo>
                  <a:cubicBezTo>
                    <a:pt x="3151" y="2256"/>
                    <a:pt x="3209" y="2229"/>
                    <a:pt x="3248" y="2248"/>
                  </a:cubicBezTo>
                  <a:cubicBezTo>
                    <a:pt x="3235" y="2242"/>
                    <a:pt x="3247" y="2233"/>
                    <a:pt x="3248" y="2220"/>
                  </a:cubicBezTo>
                  <a:cubicBezTo>
                    <a:pt x="3253" y="2225"/>
                    <a:pt x="3255" y="2231"/>
                    <a:pt x="3268" y="2228"/>
                  </a:cubicBezTo>
                  <a:cubicBezTo>
                    <a:pt x="3273" y="2215"/>
                    <a:pt x="3255" y="2225"/>
                    <a:pt x="3260" y="2212"/>
                  </a:cubicBezTo>
                  <a:cubicBezTo>
                    <a:pt x="3302" y="2196"/>
                    <a:pt x="3324" y="2143"/>
                    <a:pt x="3376" y="2160"/>
                  </a:cubicBezTo>
                  <a:cubicBezTo>
                    <a:pt x="3385" y="2152"/>
                    <a:pt x="3372" y="2147"/>
                    <a:pt x="3380" y="2140"/>
                  </a:cubicBezTo>
                  <a:cubicBezTo>
                    <a:pt x="3415" y="2123"/>
                    <a:pt x="3450" y="2130"/>
                    <a:pt x="3460" y="2088"/>
                  </a:cubicBezTo>
                  <a:cubicBezTo>
                    <a:pt x="3487" y="2092"/>
                    <a:pt x="3490" y="2073"/>
                    <a:pt x="3516" y="2076"/>
                  </a:cubicBezTo>
                  <a:cubicBezTo>
                    <a:pt x="3499" y="2062"/>
                    <a:pt x="3577" y="2045"/>
                    <a:pt x="3584" y="2016"/>
                  </a:cubicBezTo>
                  <a:cubicBezTo>
                    <a:pt x="3609" y="2021"/>
                    <a:pt x="3609" y="2050"/>
                    <a:pt x="3636" y="2052"/>
                  </a:cubicBezTo>
                  <a:cubicBezTo>
                    <a:pt x="3638" y="2038"/>
                    <a:pt x="3622" y="2042"/>
                    <a:pt x="3624" y="2028"/>
                  </a:cubicBezTo>
                  <a:cubicBezTo>
                    <a:pt x="3641" y="2033"/>
                    <a:pt x="3649" y="2030"/>
                    <a:pt x="3648" y="2008"/>
                  </a:cubicBezTo>
                  <a:cubicBezTo>
                    <a:pt x="3681" y="2005"/>
                    <a:pt x="3693" y="1981"/>
                    <a:pt x="3708" y="1960"/>
                  </a:cubicBezTo>
                  <a:cubicBezTo>
                    <a:pt x="3734" y="1966"/>
                    <a:pt x="3730" y="1942"/>
                    <a:pt x="3756" y="1948"/>
                  </a:cubicBezTo>
                  <a:cubicBezTo>
                    <a:pt x="3760" y="1934"/>
                    <a:pt x="3739" y="1944"/>
                    <a:pt x="3736" y="1936"/>
                  </a:cubicBezTo>
                  <a:cubicBezTo>
                    <a:pt x="3746" y="1927"/>
                    <a:pt x="3752" y="1914"/>
                    <a:pt x="3764" y="1908"/>
                  </a:cubicBezTo>
                  <a:cubicBezTo>
                    <a:pt x="3765" y="1898"/>
                    <a:pt x="3758" y="1895"/>
                    <a:pt x="3752" y="1892"/>
                  </a:cubicBezTo>
                  <a:cubicBezTo>
                    <a:pt x="3812" y="1857"/>
                    <a:pt x="3847" y="1787"/>
                    <a:pt x="3932" y="1788"/>
                  </a:cubicBezTo>
                  <a:cubicBezTo>
                    <a:pt x="3938" y="1812"/>
                    <a:pt x="3923" y="1824"/>
                    <a:pt x="3940" y="1840"/>
                  </a:cubicBezTo>
                  <a:cubicBezTo>
                    <a:pt x="3927" y="1841"/>
                    <a:pt x="3922" y="1849"/>
                    <a:pt x="3908" y="1848"/>
                  </a:cubicBezTo>
                  <a:cubicBezTo>
                    <a:pt x="3899" y="1883"/>
                    <a:pt x="3918" y="1923"/>
                    <a:pt x="3876" y="1936"/>
                  </a:cubicBezTo>
                  <a:cubicBezTo>
                    <a:pt x="3867" y="1945"/>
                    <a:pt x="3870" y="1964"/>
                    <a:pt x="3852" y="1964"/>
                  </a:cubicBezTo>
                  <a:cubicBezTo>
                    <a:pt x="3856" y="1972"/>
                    <a:pt x="3864" y="1976"/>
                    <a:pt x="3864" y="1988"/>
                  </a:cubicBezTo>
                  <a:cubicBezTo>
                    <a:pt x="3868" y="1988"/>
                    <a:pt x="3867" y="1983"/>
                    <a:pt x="3868" y="1980"/>
                  </a:cubicBezTo>
                  <a:cubicBezTo>
                    <a:pt x="3874" y="1983"/>
                    <a:pt x="3874" y="1993"/>
                    <a:pt x="3876" y="2000"/>
                  </a:cubicBezTo>
                  <a:cubicBezTo>
                    <a:pt x="3825" y="1991"/>
                    <a:pt x="3835" y="2025"/>
                    <a:pt x="3820" y="2060"/>
                  </a:cubicBezTo>
                  <a:cubicBezTo>
                    <a:pt x="3814" y="2058"/>
                    <a:pt x="3799" y="2065"/>
                    <a:pt x="3800" y="2056"/>
                  </a:cubicBezTo>
                  <a:cubicBezTo>
                    <a:pt x="3797" y="2095"/>
                    <a:pt x="3768" y="2116"/>
                    <a:pt x="3736" y="2136"/>
                  </a:cubicBezTo>
                  <a:cubicBezTo>
                    <a:pt x="3731" y="2135"/>
                    <a:pt x="3730" y="2129"/>
                    <a:pt x="3724" y="2128"/>
                  </a:cubicBezTo>
                  <a:cubicBezTo>
                    <a:pt x="3708" y="2141"/>
                    <a:pt x="3695" y="2158"/>
                    <a:pt x="3668" y="2160"/>
                  </a:cubicBezTo>
                  <a:cubicBezTo>
                    <a:pt x="3666" y="2185"/>
                    <a:pt x="3681" y="2210"/>
                    <a:pt x="3664" y="2232"/>
                  </a:cubicBezTo>
                  <a:cubicBezTo>
                    <a:pt x="3645" y="2203"/>
                    <a:pt x="3580" y="2182"/>
                    <a:pt x="3568" y="2232"/>
                  </a:cubicBezTo>
                  <a:cubicBezTo>
                    <a:pt x="3560" y="2234"/>
                    <a:pt x="3557" y="2229"/>
                    <a:pt x="3552" y="2228"/>
                  </a:cubicBezTo>
                  <a:cubicBezTo>
                    <a:pt x="3547" y="2257"/>
                    <a:pt x="3524" y="2267"/>
                    <a:pt x="3512" y="2288"/>
                  </a:cubicBezTo>
                  <a:cubicBezTo>
                    <a:pt x="3500" y="2283"/>
                    <a:pt x="3484" y="2282"/>
                    <a:pt x="3468" y="2280"/>
                  </a:cubicBezTo>
                  <a:cubicBezTo>
                    <a:pt x="3467" y="2269"/>
                    <a:pt x="3490" y="2284"/>
                    <a:pt x="3484" y="2268"/>
                  </a:cubicBezTo>
                  <a:cubicBezTo>
                    <a:pt x="3495" y="2265"/>
                    <a:pt x="3492" y="2276"/>
                    <a:pt x="3500" y="2276"/>
                  </a:cubicBezTo>
                  <a:cubicBezTo>
                    <a:pt x="3493" y="2247"/>
                    <a:pt x="3455" y="2278"/>
                    <a:pt x="3444" y="2284"/>
                  </a:cubicBezTo>
                  <a:cubicBezTo>
                    <a:pt x="3441" y="2299"/>
                    <a:pt x="3449" y="2303"/>
                    <a:pt x="3448" y="2316"/>
                  </a:cubicBezTo>
                  <a:cubicBezTo>
                    <a:pt x="3427" y="2334"/>
                    <a:pt x="3393" y="2321"/>
                    <a:pt x="3356" y="2328"/>
                  </a:cubicBezTo>
                  <a:cubicBezTo>
                    <a:pt x="3346" y="2351"/>
                    <a:pt x="3384" y="2362"/>
                    <a:pt x="3360" y="2372"/>
                  </a:cubicBezTo>
                  <a:cubicBezTo>
                    <a:pt x="3360" y="2380"/>
                    <a:pt x="3373" y="2375"/>
                    <a:pt x="3372" y="2384"/>
                  </a:cubicBezTo>
                  <a:cubicBezTo>
                    <a:pt x="3386" y="2382"/>
                    <a:pt x="3393" y="2373"/>
                    <a:pt x="3412" y="2376"/>
                  </a:cubicBezTo>
                  <a:cubicBezTo>
                    <a:pt x="3406" y="2382"/>
                    <a:pt x="3408" y="2394"/>
                    <a:pt x="3420" y="2392"/>
                  </a:cubicBezTo>
                  <a:cubicBezTo>
                    <a:pt x="3431" y="2390"/>
                    <a:pt x="3414" y="2386"/>
                    <a:pt x="3412" y="2384"/>
                  </a:cubicBezTo>
                  <a:cubicBezTo>
                    <a:pt x="3434" y="2359"/>
                    <a:pt x="3491" y="2398"/>
                    <a:pt x="3504" y="2372"/>
                  </a:cubicBezTo>
                  <a:cubicBezTo>
                    <a:pt x="3501" y="2368"/>
                    <a:pt x="3497" y="2366"/>
                    <a:pt x="3492" y="2364"/>
                  </a:cubicBezTo>
                  <a:cubicBezTo>
                    <a:pt x="3502" y="2358"/>
                    <a:pt x="3519" y="2359"/>
                    <a:pt x="3528" y="2352"/>
                  </a:cubicBezTo>
                  <a:cubicBezTo>
                    <a:pt x="3559" y="2366"/>
                    <a:pt x="3592" y="2354"/>
                    <a:pt x="3620" y="2336"/>
                  </a:cubicBezTo>
                  <a:cubicBezTo>
                    <a:pt x="3612" y="2311"/>
                    <a:pt x="3651" y="2305"/>
                    <a:pt x="3672" y="2296"/>
                  </a:cubicBezTo>
                  <a:cubicBezTo>
                    <a:pt x="3671" y="2291"/>
                    <a:pt x="3665" y="2293"/>
                    <a:pt x="3660" y="2292"/>
                  </a:cubicBezTo>
                  <a:cubicBezTo>
                    <a:pt x="3661" y="2279"/>
                    <a:pt x="3683" y="2286"/>
                    <a:pt x="3696" y="2284"/>
                  </a:cubicBezTo>
                  <a:cubicBezTo>
                    <a:pt x="3704" y="2278"/>
                    <a:pt x="3690" y="2268"/>
                    <a:pt x="3700" y="2260"/>
                  </a:cubicBezTo>
                  <a:cubicBezTo>
                    <a:pt x="3722" y="2261"/>
                    <a:pt x="3744" y="2262"/>
                    <a:pt x="3744" y="2240"/>
                  </a:cubicBezTo>
                  <a:cubicBezTo>
                    <a:pt x="3753" y="2240"/>
                    <a:pt x="3756" y="2247"/>
                    <a:pt x="3768" y="2244"/>
                  </a:cubicBezTo>
                  <a:cubicBezTo>
                    <a:pt x="3774" y="2232"/>
                    <a:pt x="3781" y="2220"/>
                    <a:pt x="3788" y="2208"/>
                  </a:cubicBezTo>
                  <a:cubicBezTo>
                    <a:pt x="3805" y="2214"/>
                    <a:pt x="3823" y="2209"/>
                    <a:pt x="3816" y="2224"/>
                  </a:cubicBezTo>
                  <a:cubicBezTo>
                    <a:pt x="3858" y="2216"/>
                    <a:pt x="3875" y="2209"/>
                    <a:pt x="3908" y="2192"/>
                  </a:cubicBezTo>
                  <a:cubicBezTo>
                    <a:pt x="3918" y="2197"/>
                    <a:pt x="3900" y="2207"/>
                    <a:pt x="3912" y="2212"/>
                  </a:cubicBezTo>
                  <a:cubicBezTo>
                    <a:pt x="3911" y="2220"/>
                    <a:pt x="3901" y="2206"/>
                    <a:pt x="3896" y="2216"/>
                  </a:cubicBezTo>
                  <a:cubicBezTo>
                    <a:pt x="3913" y="2227"/>
                    <a:pt x="3940" y="2228"/>
                    <a:pt x="3956" y="2240"/>
                  </a:cubicBezTo>
                  <a:cubicBezTo>
                    <a:pt x="3936" y="2263"/>
                    <a:pt x="3957" y="2300"/>
                    <a:pt x="3920" y="2316"/>
                  </a:cubicBezTo>
                  <a:cubicBezTo>
                    <a:pt x="3919" y="2333"/>
                    <a:pt x="3927" y="2338"/>
                    <a:pt x="3920" y="2352"/>
                  </a:cubicBezTo>
                  <a:cubicBezTo>
                    <a:pt x="3914" y="2349"/>
                    <a:pt x="3911" y="2342"/>
                    <a:pt x="3912" y="2332"/>
                  </a:cubicBezTo>
                  <a:cubicBezTo>
                    <a:pt x="3902" y="2334"/>
                    <a:pt x="3894" y="2338"/>
                    <a:pt x="3880" y="2336"/>
                  </a:cubicBezTo>
                  <a:cubicBezTo>
                    <a:pt x="3871" y="2352"/>
                    <a:pt x="3860" y="2355"/>
                    <a:pt x="3844" y="2356"/>
                  </a:cubicBezTo>
                  <a:cubicBezTo>
                    <a:pt x="3847" y="2366"/>
                    <a:pt x="3857" y="2370"/>
                    <a:pt x="3860" y="2380"/>
                  </a:cubicBezTo>
                  <a:cubicBezTo>
                    <a:pt x="3846" y="2389"/>
                    <a:pt x="3831" y="2414"/>
                    <a:pt x="3812" y="2404"/>
                  </a:cubicBezTo>
                  <a:cubicBezTo>
                    <a:pt x="3793" y="2442"/>
                    <a:pt x="3763" y="2470"/>
                    <a:pt x="3740" y="2504"/>
                  </a:cubicBezTo>
                  <a:cubicBezTo>
                    <a:pt x="3741" y="2510"/>
                    <a:pt x="3752" y="2505"/>
                    <a:pt x="3752" y="2512"/>
                  </a:cubicBezTo>
                  <a:cubicBezTo>
                    <a:pt x="3727" y="2539"/>
                    <a:pt x="3699" y="2563"/>
                    <a:pt x="3684" y="2600"/>
                  </a:cubicBezTo>
                  <a:cubicBezTo>
                    <a:pt x="3673" y="2590"/>
                    <a:pt x="3634" y="2605"/>
                    <a:pt x="3632" y="2596"/>
                  </a:cubicBezTo>
                  <a:cubicBezTo>
                    <a:pt x="3622" y="2596"/>
                    <a:pt x="3624" y="2609"/>
                    <a:pt x="3624" y="2620"/>
                  </a:cubicBezTo>
                  <a:cubicBezTo>
                    <a:pt x="3585" y="2597"/>
                    <a:pt x="3573" y="2635"/>
                    <a:pt x="3544" y="2644"/>
                  </a:cubicBezTo>
                  <a:cubicBezTo>
                    <a:pt x="3519" y="2633"/>
                    <a:pt x="3499" y="2617"/>
                    <a:pt x="3464" y="2616"/>
                  </a:cubicBezTo>
                  <a:cubicBezTo>
                    <a:pt x="3469" y="2623"/>
                    <a:pt x="3469" y="2635"/>
                    <a:pt x="3484" y="2632"/>
                  </a:cubicBezTo>
                  <a:cubicBezTo>
                    <a:pt x="3471" y="2647"/>
                    <a:pt x="3470" y="2690"/>
                    <a:pt x="3428" y="2680"/>
                  </a:cubicBezTo>
                  <a:cubicBezTo>
                    <a:pt x="3391" y="2725"/>
                    <a:pt x="3339" y="2681"/>
                    <a:pt x="3296" y="2688"/>
                  </a:cubicBezTo>
                  <a:cubicBezTo>
                    <a:pt x="3307" y="2703"/>
                    <a:pt x="3328" y="2699"/>
                    <a:pt x="3340" y="2704"/>
                  </a:cubicBezTo>
                  <a:cubicBezTo>
                    <a:pt x="3339" y="2709"/>
                    <a:pt x="3323" y="2711"/>
                    <a:pt x="3340" y="2712"/>
                  </a:cubicBezTo>
                  <a:cubicBezTo>
                    <a:pt x="3315" y="2738"/>
                    <a:pt x="3296" y="2705"/>
                    <a:pt x="3256" y="2716"/>
                  </a:cubicBezTo>
                  <a:cubicBezTo>
                    <a:pt x="3259" y="2720"/>
                    <a:pt x="3265" y="2720"/>
                    <a:pt x="3264" y="2728"/>
                  </a:cubicBezTo>
                  <a:cubicBezTo>
                    <a:pt x="3249" y="2742"/>
                    <a:pt x="3245" y="2727"/>
                    <a:pt x="3224" y="2728"/>
                  </a:cubicBezTo>
                  <a:cubicBezTo>
                    <a:pt x="3223" y="2719"/>
                    <a:pt x="3238" y="2726"/>
                    <a:pt x="3244" y="2724"/>
                  </a:cubicBezTo>
                  <a:cubicBezTo>
                    <a:pt x="3227" y="2694"/>
                    <a:pt x="3199" y="2745"/>
                    <a:pt x="3176" y="2748"/>
                  </a:cubicBezTo>
                  <a:cubicBezTo>
                    <a:pt x="3173" y="2765"/>
                    <a:pt x="3163" y="2775"/>
                    <a:pt x="3160" y="2792"/>
                  </a:cubicBezTo>
                  <a:cubicBezTo>
                    <a:pt x="3149" y="2788"/>
                    <a:pt x="3132" y="2791"/>
                    <a:pt x="3124" y="2784"/>
                  </a:cubicBezTo>
                  <a:cubicBezTo>
                    <a:pt x="3111" y="2786"/>
                    <a:pt x="3114" y="2803"/>
                    <a:pt x="3108" y="2812"/>
                  </a:cubicBezTo>
                  <a:cubicBezTo>
                    <a:pt x="3089" y="2802"/>
                    <a:pt x="3065" y="2789"/>
                    <a:pt x="3036" y="2800"/>
                  </a:cubicBezTo>
                  <a:cubicBezTo>
                    <a:pt x="3012" y="2782"/>
                    <a:pt x="2978" y="2799"/>
                    <a:pt x="2948" y="2788"/>
                  </a:cubicBezTo>
                  <a:cubicBezTo>
                    <a:pt x="2931" y="2782"/>
                    <a:pt x="2932" y="2768"/>
                    <a:pt x="2912" y="2768"/>
                  </a:cubicBezTo>
                  <a:cubicBezTo>
                    <a:pt x="2902" y="2768"/>
                    <a:pt x="2891" y="2783"/>
                    <a:pt x="2880" y="2776"/>
                  </a:cubicBezTo>
                  <a:cubicBezTo>
                    <a:pt x="2872" y="2777"/>
                    <a:pt x="2886" y="2787"/>
                    <a:pt x="2876" y="2792"/>
                  </a:cubicBezTo>
                  <a:cubicBezTo>
                    <a:pt x="2870" y="2783"/>
                    <a:pt x="2849" y="2779"/>
                    <a:pt x="2848" y="2796"/>
                  </a:cubicBezTo>
                  <a:cubicBezTo>
                    <a:pt x="2832" y="2799"/>
                    <a:pt x="2825" y="2792"/>
                    <a:pt x="2812" y="2792"/>
                  </a:cubicBezTo>
                  <a:cubicBezTo>
                    <a:pt x="2810" y="2784"/>
                    <a:pt x="2815" y="2781"/>
                    <a:pt x="2816" y="2776"/>
                  </a:cubicBezTo>
                  <a:cubicBezTo>
                    <a:pt x="2806" y="2785"/>
                    <a:pt x="2794" y="2791"/>
                    <a:pt x="2788" y="2804"/>
                  </a:cubicBezTo>
                  <a:cubicBezTo>
                    <a:pt x="2771" y="2797"/>
                    <a:pt x="2753" y="2804"/>
                    <a:pt x="2728" y="2808"/>
                  </a:cubicBezTo>
                  <a:cubicBezTo>
                    <a:pt x="2731" y="2796"/>
                    <a:pt x="2721" y="2796"/>
                    <a:pt x="2724" y="2784"/>
                  </a:cubicBezTo>
                  <a:cubicBezTo>
                    <a:pt x="2732" y="2786"/>
                    <a:pt x="2731" y="2795"/>
                    <a:pt x="2744" y="2792"/>
                  </a:cubicBezTo>
                  <a:cubicBezTo>
                    <a:pt x="2746" y="2776"/>
                    <a:pt x="2728" y="2773"/>
                    <a:pt x="2744" y="2764"/>
                  </a:cubicBezTo>
                  <a:cubicBezTo>
                    <a:pt x="2739" y="2755"/>
                    <a:pt x="2728" y="2751"/>
                    <a:pt x="2720" y="2744"/>
                  </a:cubicBezTo>
                  <a:cubicBezTo>
                    <a:pt x="2708" y="2752"/>
                    <a:pt x="2704" y="2760"/>
                    <a:pt x="2680" y="2764"/>
                  </a:cubicBezTo>
                  <a:cubicBezTo>
                    <a:pt x="2679" y="2747"/>
                    <a:pt x="2651" y="2749"/>
                    <a:pt x="2632" y="2740"/>
                  </a:cubicBezTo>
                  <a:cubicBezTo>
                    <a:pt x="2594" y="2757"/>
                    <a:pt x="2561" y="2761"/>
                    <a:pt x="2524" y="2764"/>
                  </a:cubicBezTo>
                  <a:cubicBezTo>
                    <a:pt x="2501" y="2788"/>
                    <a:pt x="2481" y="2820"/>
                    <a:pt x="2436" y="2800"/>
                  </a:cubicBezTo>
                  <a:cubicBezTo>
                    <a:pt x="2427" y="2801"/>
                    <a:pt x="2427" y="2810"/>
                    <a:pt x="2428" y="2820"/>
                  </a:cubicBezTo>
                  <a:cubicBezTo>
                    <a:pt x="2413" y="2821"/>
                    <a:pt x="2385" y="2838"/>
                    <a:pt x="2376" y="2820"/>
                  </a:cubicBezTo>
                  <a:cubicBezTo>
                    <a:pt x="2364" y="2822"/>
                    <a:pt x="2363" y="2834"/>
                    <a:pt x="2348" y="2832"/>
                  </a:cubicBezTo>
                  <a:cubicBezTo>
                    <a:pt x="2377" y="2802"/>
                    <a:pt x="2328" y="2781"/>
                    <a:pt x="2308" y="2764"/>
                  </a:cubicBezTo>
                  <a:cubicBezTo>
                    <a:pt x="2313" y="2752"/>
                    <a:pt x="2323" y="2767"/>
                    <a:pt x="2328" y="2768"/>
                  </a:cubicBezTo>
                  <a:cubicBezTo>
                    <a:pt x="2329" y="2759"/>
                    <a:pt x="2327" y="2753"/>
                    <a:pt x="2324" y="2748"/>
                  </a:cubicBezTo>
                  <a:cubicBezTo>
                    <a:pt x="2285" y="2778"/>
                    <a:pt x="2261" y="2712"/>
                    <a:pt x="2220" y="2744"/>
                  </a:cubicBezTo>
                  <a:cubicBezTo>
                    <a:pt x="2220" y="2728"/>
                    <a:pt x="2205" y="2727"/>
                    <a:pt x="2196" y="2720"/>
                  </a:cubicBezTo>
                  <a:cubicBezTo>
                    <a:pt x="2189" y="2743"/>
                    <a:pt x="2132" y="2755"/>
                    <a:pt x="2116" y="2732"/>
                  </a:cubicBezTo>
                  <a:cubicBezTo>
                    <a:pt x="2126" y="2735"/>
                    <a:pt x="2134" y="2738"/>
                    <a:pt x="2140" y="2728"/>
                  </a:cubicBezTo>
                  <a:cubicBezTo>
                    <a:pt x="2113" y="2724"/>
                    <a:pt x="2065" y="2710"/>
                    <a:pt x="2064" y="2744"/>
                  </a:cubicBezTo>
                  <a:cubicBezTo>
                    <a:pt x="2028" y="2740"/>
                    <a:pt x="1998" y="2694"/>
                    <a:pt x="1956" y="2712"/>
                  </a:cubicBezTo>
                  <a:cubicBezTo>
                    <a:pt x="1968" y="2675"/>
                    <a:pt x="1922" y="2671"/>
                    <a:pt x="1888" y="2668"/>
                  </a:cubicBezTo>
                  <a:cubicBezTo>
                    <a:pt x="1877" y="2623"/>
                    <a:pt x="1850" y="2586"/>
                    <a:pt x="1836" y="2556"/>
                  </a:cubicBezTo>
                  <a:cubicBezTo>
                    <a:pt x="1793" y="2536"/>
                    <a:pt x="1732" y="2513"/>
                    <a:pt x="1708" y="2488"/>
                  </a:cubicBezTo>
                  <a:cubicBezTo>
                    <a:pt x="1699" y="2486"/>
                    <a:pt x="1706" y="2468"/>
                    <a:pt x="1704" y="2460"/>
                  </a:cubicBezTo>
                  <a:cubicBezTo>
                    <a:pt x="1699" y="2460"/>
                    <a:pt x="1693" y="2460"/>
                    <a:pt x="1688" y="2460"/>
                  </a:cubicBezTo>
                  <a:cubicBezTo>
                    <a:pt x="1698" y="2506"/>
                    <a:pt x="1729" y="2531"/>
                    <a:pt x="1768" y="2548"/>
                  </a:cubicBezTo>
                  <a:cubicBezTo>
                    <a:pt x="1769" y="2555"/>
                    <a:pt x="1765" y="2556"/>
                    <a:pt x="1760" y="2556"/>
                  </a:cubicBezTo>
                  <a:cubicBezTo>
                    <a:pt x="1830" y="2557"/>
                    <a:pt x="1853" y="2604"/>
                    <a:pt x="1868" y="2660"/>
                  </a:cubicBezTo>
                  <a:cubicBezTo>
                    <a:pt x="1864" y="2693"/>
                    <a:pt x="1812" y="2707"/>
                    <a:pt x="1852" y="2744"/>
                  </a:cubicBezTo>
                  <a:cubicBezTo>
                    <a:pt x="1875" y="2725"/>
                    <a:pt x="1902" y="2760"/>
                    <a:pt x="1920" y="2772"/>
                  </a:cubicBezTo>
                  <a:cubicBezTo>
                    <a:pt x="2043" y="2768"/>
                    <a:pt x="2094" y="2891"/>
                    <a:pt x="2104" y="3000"/>
                  </a:cubicBezTo>
                  <a:cubicBezTo>
                    <a:pt x="2099" y="2999"/>
                    <a:pt x="2100" y="2992"/>
                    <a:pt x="2104" y="2992"/>
                  </a:cubicBezTo>
                  <a:cubicBezTo>
                    <a:pt x="2085" y="2980"/>
                    <a:pt x="2059" y="2976"/>
                    <a:pt x="2036" y="2968"/>
                  </a:cubicBezTo>
                  <a:cubicBezTo>
                    <a:pt x="2027" y="2970"/>
                    <a:pt x="2041" y="2974"/>
                    <a:pt x="2032" y="2980"/>
                  </a:cubicBezTo>
                  <a:cubicBezTo>
                    <a:pt x="1994" y="2971"/>
                    <a:pt x="1962" y="2959"/>
                    <a:pt x="1924" y="2952"/>
                  </a:cubicBezTo>
                  <a:cubicBezTo>
                    <a:pt x="1876" y="2973"/>
                    <a:pt x="1818" y="2957"/>
                    <a:pt x="1784" y="2928"/>
                  </a:cubicBezTo>
                  <a:cubicBezTo>
                    <a:pt x="1778" y="2931"/>
                    <a:pt x="1771" y="2934"/>
                    <a:pt x="1772" y="2944"/>
                  </a:cubicBezTo>
                  <a:cubicBezTo>
                    <a:pt x="1759" y="2930"/>
                    <a:pt x="1731" y="2932"/>
                    <a:pt x="1716" y="2920"/>
                  </a:cubicBezTo>
                  <a:cubicBezTo>
                    <a:pt x="1706" y="2886"/>
                    <a:pt x="1690" y="2858"/>
                    <a:pt x="1660" y="2844"/>
                  </a:cubicBezTo>
                  <a:cubicBezTo>
                    <a:pt x="1652" y="2815"/>
                    <a:pt x="1616" y="2782"/>
                    <a:pt x="1580" y="2768"/>
                  </a:cubicBezTo>
                  <a:cubicBezTo>
                    <a:pt x="1573" y="2779"/>
                    <a:pt x="1562" y="2785"/>
                    <a:pt x="1544" y="2784"/>
                  </a:cubicBezTo>
                  <a:cubicBezTo>
                    <a:pt x="1535" y="2739"/>
                    <a:pt x="1470" y="2748"/>
                    <a:pt x="1436" y="2728"/>
                  </a:cubicBezTo>
                  <a:cubicBezTo>
                    <a:pt x="1415" y="2690"/>
                    <a:pt x="1351" y="2696"/>
                    <a:pt x="1336" y="2652"/>
                  </a:cubicBezTo>
                  <a:cubicBezTo>
                    <a:pt x="1307" y="2647"/>
                    <a:pt x="1293" y="2604"/>
                    <a:pt x="1264" y="2624"/>
                  </a:cubicBezTo>
                  <a:cubicBezTo>
                    <a:pt x="1253" y="2613"/>
                    <a:pt x="1238" y="2607"/>
                    <a:pt x="1236" y="2588"/>
                  </a:cubicBezTo>
                  <a:cubicBezTo>
                    <a:pt x="1226" y="2586"/>
                    <a:pt x="1227" y="2595"/>
                    <a:pt x="1216" y="2592"/>
                  </a:cubicBezTo>
                  <a:cubicBezTo>
                    <a:pt x="1213" y="2588"/>
                    <a:pt x="1212" y="2583"/>
                    <a:pt x="1212" y="2576"/>
                  </a:cubicBezTo>
                  <a:cubicBezTo>
                    <a:pt x="1157" y="2557"/>
                    <a:pt x="1140" y="2495"/>
                    <a:pt x="1112" y="2460"/>
                  </a:cubicBezTo>
                  <a:cubicBezTo>
                    <a:pt x="1105" y="2460"/>
                    <a:pt x="1099" y="2460"/>
                    <a:pt x="1092" y="2460"/>
                  </a:cubicBezTo>
                  <a:cubicBezTo>
                    <a:pt x="1095" y="2442"/>
                    <a:pt x="1073" y="2433"/>
                    <a:pt x="1072" y="2408"/>
                  </a:cubicBezTo>
                  <a:cubicBezTo>
                    <a:pt x="1058" y="2410"/>
                    <a:pt x="1053" y="2403"/>
                    <a:pt x="1044" y="2400"/>
                  </a:cubicBezTo>
                  <a:cubicBezTo>
                    <a:pt x="1050" y="2361"/>
                    <a:pt x="1008" y="2338"/>
                    <a:pt x="996" y="2304"/>
                  </a:cubicBezTo>
                  <a:cubicBezTo>
                    <a:pt x="980" y="2304"/>
                    <a:pt x="959" y="2309"/>
                    <a:pt x="964" y="2288"/>
                  </a:cubicBezTo>
                  <a:cubicBezTo>
                    <a:pt x="971" y="2288"/>
                    <a:pt x="977" y="2288"/>
                    <a:pt x="984" y="2288"/>
                  </a:cubicBezTo>
                  <a:cubicBezTo>
                    <a:pt x="980" y="2278"/>
                    <a:pt x="972" y="2271"/>
                    <a:pt x="960" y="2268"/>
                  </a:cubicBezTo>
                  <a:cubicBezTo>
                    <a:pt x="973" y="2247"/>
                    <a:pt x="954" y="2238"/>
                    <a:pt x="952" y="2220"/>
                  </a:cubicBezTo>
                  <a:cubicBezTo>
                    <a:pt x="940" y="2232"/>
                    <a:pt x="939" y="2212"/>
                    <a:pt x="924" y="2216"/>
                  </a:cubicBezTo>
                  <a:cubicBezTo>
                    <a:pt x="934" y="2188"/>
                    <a:pt x="891" y="2157"/>
                    <a:pt x="908" y="2132"/>
                  </a:cubicBezTo>
                  <a:cubicBezTo>
                    <a:pt x="905" y="2120"/>
                    <a:pt x="899" y="2136"/>
                    <a:pt x="892" y="2132"/>
                  </a:cubicBezTo>
                  <a:cubicBezTo>
                    <a:pt x="904" y="2115"/>
                    <a:pt x="883" y="2124"/>
                    <a:pt x="876" y="2112"/>
                  </a:cubicBezTo>
                  <a:cubicBezTo>
                    <a:pt x="866" y="2095"/>
                    <a:pt x="878" y="2040"/>
                    <a:pt x="840" y="2056"/>
                  </a:cubicBezTo>
                  <a:cubicBezTo>
                    <a:pt x="861" y="2049"/>
                    <a:pt x="852" y="2025"/>
                    <a:pt x="864" y="2016"/>
                  </a:cubicBezTo>
                  <a:cubicBezTo>
                    <a:pt x="864" y="1966"/>
                    <a:pt x="819" y="1930"/>
                    <a:pt x="816" y="1888"/>
                  </a:cubicBezTo>
                  <a:cubicBezTo>
                    <a:pt x="814" y="1859"/>
                    <a:pt x="837" y="1836"/>
                    <a:pt x="816" y="1812"/>
                  </a:cubicBezTo>
                  <a:cubicBezTo>
                    <a:pt x="810" y="1812"/>
                    <a:pt x="801" y="1810"/>
                    <a:pt x="800" y="1816"/>
                  </a:cubicBezTo>
                  <a:cubicBezTo>
                    <a:pt x="791" y="1799"/>
                    <a:pt x="807" y="1773"/>
                    <a:pt x="832" y="1776"/>
                  </a:cubicBezTo>
                  <a:cubicBezTo>
                    <a:pt x="828" y="1769"/>
                    <a:pt x="814" y="1769"/>
                    <a:pt x="824" y="1760"/>
                  </a:cubicBezTo>
                  <a:cubicBezTo>
                    <a:pt x="823" y="1750"/>
                    <a:pt x="817" y="1765"/>
                    <a:pt x="808" y="1760"/>
                  </a:cubicBezTo>
                  <a:cubicBezTo>
                    <a:pt x="809" y="1755"/>
                    <a:pt x="807" y="1753"/>
                    <a:pt x="804" y="1752"/>
                  </a:cubicBezTo>
                  <a:cubicBezTo>
                    <a:pt x="807" y="1734"/>
                    <a:pt x="816" y="1721"/>
                    <a:pt x="832" y="1716"/>
                  </a:cubicBezTo>
                  <a:cubicBezTo>
                    <a:pt x="841" y="1698"/>
                    <a:pt x="808" y="1676"/>
                    <a:pt x="828" y="1664"/>
                  </a:cubicBezTo>
                  <a:cubicBezTo>
                    <a:pt x="800" y="1635"/>
                    <a:pt x="837" y="1581"/>
                    <a:pt x="836" y="1532"/>
                  </a:cubicBezTo>
                  <a:cubicBezTo>
                    <a:pt x="848" y="1537"/>
                    <a:pt x="856" y="1536"/>
                    <a:pt x="860" y="1524"/>
                  </a:cubicBezTo>
                  <a:cubicBezTo>
                    <a:pt x="866" y="1509"/>
                    <a:pt x="849" y="1516"/>
                    <a:pt x="852" y="1504"/>
                  </a:cubicBezTo>
                  <a:cubicBezTo>
                    <a:pt x="862" y="1502"/>
                    <a:pt x="864" y="1492"/>
                    <a:pt x="876" y="1492"/>
                  </a:cubicBezTo>
                  <a:cubicBezTo>
                    <a:pt x="870" y="1488"/>
                    <a:pt x="869" y="1464"/>
                    <a:pt x="880" y="1476"/>
                  </a:cubicBezTo>
                  <a:cubicBezTo>
                    <a:pt x="881" y="1469"/>
                    <a:pt x="877" y="1468"/>
                    <a:pt x="872" y="1468"/>
                  </a:cubicBezTo>
                  <a:cubicBezTo>
                    <a:pt x="886" y="1439"/>
                    <a:pt x="890" y="1422"/>
                    <a:pt x="900" y="1392"/>
                  </a:cubicBezTo>
                  <a:cubicBezTo>
                    <a:pt x="914" y="1394"/>
                    <a:pt x="919" y="1387"/>
                    <a:pt x="928" y="1384"/>
                  </a:cubicBezTo>
                  <a:cubicBezTo>
                    <a:pt x="912" y="1355"/>
                    <a:pt x="950" y="1352"/>
                    <a:pt x="948" y="1316"/>
                  </a:cubicBezTo>
                  <a:cubicBezTo>
                    <a:pt x="959" y="1313"/>
                    <a:pt x="958" y="1322"/>
                    <a:pt x="968" y="1320"/>
                  </a:cubicBezTo>
                  <a:cubicBezTo>
                    <a:pt x="969" y="1298"/>
                    <a:pt x="981" y="1277"/>
                    <a:pt x="980" y="1260"/>
                  </a:cubicBezTo>
                  <a:cubicBezTo>
                    <a:pt x="996" y="1254"/>
                    <a:pt x="1017" y="1238"/>
                    <a:pt x="1016" y="1204"/>
                  </a:cubicBezTo>
                  <a:cubicBezTo>
                    <a:pt x="1039" y="1202"/>
                    <a:pt x="1034" y="1171"/>
                    <a:pt x="1064" y="1176"/>
                  </a:cubicBezTo>
                  <a:cubicBezTo>
                    <a:pt x="1066" y="1163"/>
                    <a:pt x="1061" y="1157"/>
                    <a:pt x="1060" y="1148"/>
                  </a:cubicBezTo>
                  <a:cubicBezTo>
                    <a:pt x="1083" y="1150"/>
                    <a:pt x="1091" y="1136"/>
                    <a:pt x="1100" y="1124"/>
                  </a:cubicBezTo>
                  <a:cubicBezTo>
                    <a:pt x="1112" y="1130"/>
                    <a:pt x="1116" y="1123"/>
                    <a:pt x="1124" y="1128"/>
                  </a:cubicBezTo>
                  <a:cubicBezTo>
                    <a:pt x="1127" y="1116"/>
                    <a:pt x="1120" y="1113"/>
                    <a:pt x="1120" y="1104"/>
                  </a:cubicBezTo>
                  <a:cubicBezTo>
                    <a:pt x="1126" y="1097"/>
                    <a:pt x="1137" y="1094"/>
                    <a:pt x="1152" y="1096"/>
                  </a:cubicBezTo>
                  <a:cubicBezTo>
                    <a:pt x="1140" y="1071"/>
                    <a:pt x="1164" y="1071"/>
                    <a:pt x="1160" y="1044"/>
                  </a:cubicBezTo>
                  <a:cubicBezTo>
                    <a:pt x="1170" y="1046"/>
                    <a:pt x="1171" y="1057"/>
                    <a:pt x="1188" y="1052"/>
                  </a:cubicBezTo>
                  <a:cubicBezTo>
                    <a:pt x="1196" y="1032"/>
                    <a:pt x="1219" y="1022"/>
                    <a:pt x="1216" y="1004"/>
                  </a:cubicBezTo>
                  <a:cubicBezTo>
                    <a:pt x="1247" y="1015"/>
                    <a:pt x="1269" y="983"/>
                    <a:pt x="1300" y="988"/>
                  </a:cubicBezTo>
                  <a:cubicBezTo>
                    <a:pt x="1297" y="984"/>
                    <a:pt x="1291" y="984"/>
                    <a:pt x="1292" y="976"/>
                  </a:cubicBezTo>
                  <a:cubicBezTo>
                    <a:pt x="1310" y="975"/>
                    <a:pt x="1325" y="972"/>
                    <a:pt x="1328" y="956"/>
                  </a:cubicBezTo>
                  <a:cubicBezTo>
                    <a:pt x="1335" y="957"/>
                    <a:pt x="1337" y="963"/>
                    <a:pt x="1336" y="972"/>
                  </a:cubicBezTo>
                  <a:cubicBezTo>
                    <a:pt x="1341" y="966"/>
                    <a:pt x="1353" y="968"/>
                    <a:pt x="1364" y="968"/>
                  </a:cubicBezTo>
                  <a:cubicBezTo>
                    <a:pt x="1360" y="939"/>
                    <a:pt x="1406" y="928"/>
                    <a:pt x="1420" y="904"/>
                  </a:cubicBezTo>
                  <a:cubicBezTo>
                    <a:pt x="1446" y="912"/>
                    <a:pt x="1435" y="915"/>
                    <a:pt x="1452" y="928"/>
                  </a:cubicBezTo>
                  <a:cubicBezTo>
                    <a:pt x="1455" y="910"/>
                    <a:pt x="1472" y="905"/>
                    <a:pt x="1476" y="888"/>
                  </a:cubicBezTo>
                  <a:cubicBezTo>
                    <a:pt x="1527" y="886"/>
                    <a:pt x="1544" y="880"/>
                    <a:pt x="1576" y="888"/>
                  </a:cubicBezTo>
                  <a:cubicBezTo>
                    <a:pt x="1579" y="870"/>
                    <a:pt x="1605" y="874"/>
                    <a:pt x="1604" y="852"/>
                  </a:cubicBezTo>
                  <a:cubicBezTo>
                    <a:pt x="1631" y="853"/>
                    <a:pt x="1643" y="837"/>
                    <a:pt x="1644" y="812"/>
                  </a:cubicBezTo>
                  <a:cubicBezTo>
                    <a:pt x="1683" y="809"/>
                    <a:pt x="1692" y="805"/>
                    <a:pt x="1740" y="804"/>
                  </a:cubicBezTo>
                  <a:cubicBezTo>
                    <a:pt x="1727" y="816"/>
                    <a:pt x="1776" y="814"/>
                    <a:pt x="1776" y="812"/>
                  </a:cubicBezTo>
                  <a:cubicBezTo>
                    <a:pt x="1780" y="812"/>
                    <a:pt x="1779" y="817"/>
                    <a:pt x="1780" y="820"/>
                  </a:cubicBezTo>
                  <a:cubicBezTo>
                    <a:pt x="1780" y="823"/>
                    <a:pt x="1780" y="825"/>
                    <a:pt x="1780" y="828"/>
                  </a:cubicBezTo>
                  <a:cubicBezTo>
                    <a:pt x="1765" y="832"/>
                    <a:pt x="1769" y="818"/>
                    <a:pt x="1756" y="820"/>
                  </a:cubicBezTo>
                  <a:cubicBezTo>
                    <a:pt x="1760" y="841"/>
                    <a:pt x="1781" y="846"/>
                    <a:pt x="1804" y="848"/>
                  </a:cubicBezTo>
                  <a:cubicBezTo>
                    <a:pt x="1807" y="831"/>
                    <a:pt x="1786" y="839"/>
                    <a:pt x="1780" y="832"/>
                  </a:cubicBezTo>
                  <a:cubicBezTo>
                    <a:pt x="1778" y="826"/>
                    <a:pt x="1796" y="822"/>
                    <a:pt x="1784" y="820"/>
                  </a:cubicBezTo>
                  <a:cubicBezTo>
                    <a:pt x="1792" y="806"/>
                    <a:pt x="1827" y="811"/>
                    <a:pt x="1832" y="824"/>
                  </a:cubicBezTo>
                  <a:cubicBezTo>
                    <a:pt x="1847" y="819"/>
                    <a:pt x="1846" y="806"/>
                    <a:pt x="1848" y="796"/>
                  </a:cubicBezTo>
                  <a:cubicBezTo>
                    <a:pt x="1868" y="798"/>
                    <a:pt x="1898" y="803"/>
                    <a:pt x="1916" y="788"/>
                  </a:cubicBezTo>
                  <a:cubicBezTo>
                    <a:pt x="1918" y="793"/>
                    <a:pt x="1921" y="796"/>
                    <a:pt x="1928" y="796"/>
                  </a:cubicBezTo>
                  <a:cubicBezTo>
                    <a:pt x="1927" y="807"/>
                    <a:pt x="1913" y="805"/>
                    <a:pt x="1908" y="812"/>
                  </a:cubicBezTo>
                  <a:cubicBezTo>
                    <a:pt x="1929" y="810"/>
                    <a:pt x="1946" y="809"/>
                    <a:pt x="1968" y="800"/>
                  </a:cubicBezTo>
                  <a:cubicBezTo>
                    <a:pt x="2009" y="817"/>
                    <a:pt x="2058" y="800"/>
                    <a:pt x="2096" y="808"/>
                  </a:cubicBezTo>
                  <a:cubicBezTo>
                    <a:pt x="2091" y="814"/>
                    <a:pt x="2091" y="818"/>
                    <a:pt x="2096" y="824"/>
                  </a:cubicBezTo>
                  <a:cubicBezTo>
                    <a:pt x="2108" y="817"/>
                    <a:pt x="2124" y="815"/>
                    <a:pt x="2144" y="816"/>
                  </a:cubicBezTo>
                  <a:cubicBezTo>
                    <a:pt x="2145" y="830"/>
                    <a:pt x="2152" y="838"/>
                    <a:pt x="2156" y="848"/>
                  </a:cubicBezTo>
                  <a:cubicBezTo>
                    <a:pt x="2148" y="848"/>
                    <a:pt x="2140" y="848"/>
                    <a:pt x="2132" y="848"/>
                  </a:cubicBezTo>
                  <a:cubicBezTo>
                    <a:pt x="2137" y="864"/>
                    <a:pt x="2156" y="867"/>
                    <a:pt x="2160" y="884"/>
                  </a:cubicBezTo>
                  <a:cubicBezTo>
                    <a:pt x="2170" y="886"/>
                    <a:pt x="2189" y="879"/>
                    <a:pt x="2192" y="888"/>
                  </a:cubicBezTo>
                  <a:cubicBezTo>
                    <a:pt x="2201" y="886"/>
                    <a:pt x="2191" y="866"/>
                    <a:pt x="2204" y="868"/>
                  </a:cubicBezTo>
                  <a:cubicBezTo>
                    <a:pt x="2217" y="864"/>
                    <a:pt x="2209" y="881"/>
                    <a:pt x="2220" y="880"/>
                  </a:cubicBezTo>
                  <a:cubicBezTo>
                    <a:pt x="2231" y="881"/>
                    <a:pt x="2233" y="874"/>
                    <a:pt x="2232" y="864"/>
                  </a:cubicBezTo>
                  <a:cubicBezTo>
                    <a:pt x="2258" y="864"/>
                    <a:pt x="2287" y="890"/>
                    <a:pt x="2312" y="888"/>
                  </a:cubicBezTo>
                  <a:cubicBezTo>
                    <a:pt x="2306" y="859"/>
                    <a:pt x="2284" y="865"/>
                    <a:pt x="2260" y="860"/>
                  </a:cubicBezTo>
                  <a:cubicBezTo>
                    <a:pt x="2271" y="827"/>
                    <a:pt x="2335" y="878"/>
                    <a:pt x="2348" y="844"/>
                  </a:cubicBezTo>
                  <a:cubicBezTo>
                    <a:pt x="2354" y="859"/>
                    <a:pt x="2342" y="861"/>
                    <a:pt x="2352" y="880"/>
                  </a:cubicBezTo>
                  <a:cubicBezTo>
                    <a:pt x="2374" y="873"/>
                    <a:pt x="2371" y="854"/>
                    <a:pt x="2364" y="832"/>
                  </a:cubicBezTo>
                  <a:cubicBezTo>
                    <a:pt x="2372" y="831"/>
                    <a:pt x="2372" y="821"/>
                    <a:pt x="2380" y="820"/>
                  </a:cubicBezTo>
                  <a:cubicBezTo>
                    <a:pt x="2387" y="819"/>
                    <a:pt x="2388" y="825"/>
                    <a:pt x="2396" y="824"/>
                  </a:cubicBezTo>
                  <a:cubicBezTo>
                    <a:pt x="2386" y="863"/>
                    <a:pt x="2461" y="858"/>
                    <a:pt x="2480" y="848"/>
                  </a:cubicBezTo>
                  <a:cubicBezTo>
                    <a:pt x="2485" y="849"/>
                    <a:pt x="2483" y="855"/>
                    <a:pt x="2484" y="860"/>
                  </a:cubicBezTo>
                  <a:cubicBezTo>
                    <a:pt x="2517" y="858"/>
                    <a:pt x="2524" y="850"/>
                    <a:pt x="2556" y="852"/>
                  </a:cubicBezTo>
                  <a:cubicBezTo>
                    <a:pt x="2558" y="896"/>
                    <a:pt x="2620" y="878"/>
                    <a:pt x="2640" y="904"/>
                  </a:cubicBezTo>
                  <a:cubicBezTo>
                    <a:pt x="2634" y="913"/>
                    <a:pt x="2630" y="910"/>
                    <a:pt x="2620" y="908"/>
                  </a:cubicBezTo>
                  <a:cubicBezTo>
                    <a:pt x="2636" y="941"/>
                    <a:pt x="2686" y="917"/>
                    <a:pt x="2708" y="928"/>
                  </a:cubicBezTo>
                  <a:cubicBezTo>
                    <a:pt x="2719" y="932"/>
                    <a:pt x="2702" y="941"/>
                    <a:pt x="2708" y="952"/>
                  </a:cubicBezTo>
                  <a:cubicBezTo>
                    <a:pt x="2702" y="946"/>
                    <a:pt x="2688" y="948"/>
                    <a:pt x="2676" y="948"/>
                  </a:cubicBezTo>
                  <a:cubicBezTo>
                    <a:pt x="2670" y="992"/>
                    <a:pt x="2728" y="965"/>
                    <a:pt x="2748" y="964"/>
                  </a:cubicBezTo>
                  <a:cubicBezTo>
                    <a:pt x="2745" y="976"/>
                    <a:pt x="2762" y="969"/>
                    <a:pt x="2756" y="984"/>
                  </a:cubicBezTo>
                  <a:cubicBezTo>
                    <a:pt x="2796" y="962"/>
                    <a:pt x="2828" y="1023"/>
                    <a:pt x="2848" y="1008"/>
                  </a:cubicBezTo>
                  <a:cubicBezTo>
                    <a:pt x="2869" y="1034"/>
                    <a:pt x="2894" y="1055"/>
                    <a:pt x="2940" y="1056"/>
                  </a:cubicBezTo>
                  <a:cubicBezTo>
                    <a:pt x="2937" y="1060"/>
                    <a:pt x="2936" y="1065"/>
                    <a:pt x="2936" y="1072"/>
                  </a:cubicBezTo>
                  <a:cubicBezTo>
                    <a:pt x="2919" y="1063"/>
                    <a:pt x="2908" y="1074"/>
                    <a:pt x="2904" y="1072"/>
                  </a:cubicBezTo>
                  <a:cubicBezTo>
                    <a:pt x="2890" y="1076"/>
                    <a:pt x="2901" y="1059"/>
                    <a:pt x="2904" y="1056"/>
                  </a:cubicBezTo>
                  <a:cubicBezTo>
                    <a:pt x="2895" y="1041"/>
                    <a:pt x="2870" y="1052"/>
                    <a:pt x="2860" y="1052"/>
                  </a:cubicBezTo>
                  <a:cubicBezTo>
                    <a:pt x="2861" y="1064"/>
                    <a:pt x="2882" y="1069"/>
                    <a:pt x="2872" y="1080"/>
                  </a:cubicBezTo>
                  <a:cubicBezTo>
                    <a:pt x="2880" y="1084"/>
                    <a:pt x="2904" y="1082"/>
                    <a:pt x="2912" y="1096"/>
                  </a:cubicBezTo>
                  <a:cubicBezTo>
                    <a:pt x="2917" y="1095"/>
                    <a:pt x="2915" y="1089"/>
                    <a:pt x="2916" y="1084"/>
                  </a:cubicBezTo>
                  <a:cubicBezTo>
                    <a:pt x="2921" y="1090"/>
                    <a:pt x="2931" y="1090"/>
                    <a:pt x="2936" y="1096"/>
                  </a:cubicBezTo>
                  <a:cubicBezTo>
                    <a:pt x="2955" y="1089"/>
                    <a:pt x="2993" y="1082"/>
                    <a:pt x="3008" y="1104"/>
                  </a:cubicBezTo>
                  <a:cubicBezTo>
                    <a:pt x="2989" y="1089"/>
                    <a:pt x="2988" y="1122"/>
                    <a:pt x="2992" y="1128"/>
                  </a:cubicBezTo>
                  <a:cubicBezTo>
                    <a:pt x="2998" y="1125"/>
                    <a:pt x="2991" y="1122"/>
                    <a:pt x="2996" y="1112"/>
                  </a:cubicBezTo>
                  <a:cubicBezTo>
                    <a:pt x="3004" y="1114"/>
                    <a:pt x="3004" y="1118"/>
                    <a:pt x="3000" y="1124"/>
                  </a:cubicBezTo>
                  <a:cubicBezTo>
                    <a:pt x="3008" y="1123"/>
                    <a:pt x="3008" y="1113"/>
                    <a:pt x="3012" y="1108"/>
                  </a:cubicBezTo>
                  <a:cubicBezTo>
                    <a:pt x="3029" y="1111"/>
                    <a:pt x="3028" y="1107"/>
                    <a:pt x="3044" y="1112"/>
                  </a:cubicBezTo>
                  <a:cubicBezTo>
                    <a:pt x="3045" y="1121"/>
                    <a:pt x="3032" y="1116"/>
                    <a:pt x="3032" y="1124"/>
                  </a:cubicBezTo>
                  <a:cubicBezTo>
                    <a:pt x="3030" y="1132"/>
                    <a:pt x="3050" y="1130"/>
                    <a:pt x="3044" y="1120"/>
                  </a:cubicBezTo>
                  <a:cubicBezTo>
                    <a:pt x="3064" y="1135"/>
                    <a:pt x="3029" y="1206"/>
                    <a:pt x="3088" y="1184"/>
                  </a:cubicBezTo>
                  <a:cubicBezTo>
                    <a:pt x="3087" y="1191"/>
                    <a:pt x="3093" y="1192"/>
                    <a:pt x="3092" y="1200"/>
                  </a:cubicBezTo>
                  <a:cubicBezTo>
                    <a:pt x="3052" y="1189"/>
                    <a:pt x="3045" y="1200"/>
                    <a:pt x="3004" y="1200"/>
                  </a:cubicBezTo>
                  <a:cubicBezTo>
                    <a:pt x="3047" y="1223"/>
                    <a:pt x="3083" y="1206"/>
                    <a:pt x="3120" y="1200"/>
                  </a:cubicBezTo>
                  <a:cubicBezTo>
                    <a:pt x="3107" y="1194"/>
                    <a:pt x="3087" y="1196"/>
                    <a:pt x="3088" y="1176"/>
                  </a:cubicBezTo>
                  <a:cubicBezTo>
                    <a:pt x="3120" y="1162"/>
                    <a:pt x="3117" y="1198"/>
                    <a:pt x="3136" y="1208"/>
                  </a:cubicBezTo>
                  <a:cubicBezTo>
                    <a:pt x="3151" y="1216"/>
                    <a:pt x="3170" y="1209"/>
                    <a:pt x="3192" y="1216"/>
                  </a:cubicBezTo>
                  <a:cubicBezTo>
                    <a:pt x="3181" y="1239"/>
                    <a:pt x="3208" y="1247"/>
                    <a:pt x="3224" y="1256"/>
                  </a:cubicBezTo>
                  <a:cubicBezTo>
                    <a:pt x="3217" y="1268"/>
                    <a:pt x="3228" y="1303"/>
                    <a:pt x="3252" y="1328"/>
                  </a:cubicBezTo>
                  <a:cubicBezTo>
                    <a:pt x="3240" y="1341"/>
                    <a:pt x="3248" y="1348"/>
                    <a:pt x="3260" y="1356"/>
                  </a:cubicBezTo>
                  <a:cubicBezTo>
                    <a:pt x="3260" y="1379"/>
                    <a:pt x="3240" y="1393"/>
                    <a:pt x="3248" y="1412"/>
                  </a:cubicBezTo>
                  <a:cubicBezTo>
                    <a:pt x="3235" y="1410"/>
                    <a:pt x="3237" y="1423"/>
                    <a:pt x="3228" y="1424"/>
                  </a:cubicBezTo>
                  <a:cubicBezTo>
                    <a:pt x="3230" y="1450"/>
                    <a:pt x="3243" y="1473"/>
                    <a:pt x="3256" y="1476"/>
                  </a:cubicBezTo>
                  <a:cubicBezTo>
                    <a:pt x="3252" y="1481"/>
                    <a:pt x="3234" y="1506"/>
                    <a:pt x="3248" y="1504"/>
                  </a:cubicBezTo>
                  <a:cubicBezTo>
                    <a:pt x="3231" y="1515"/>
                    <a:pt x="3223" y="1535"/>
                    <a:pt x="3200" y="1540"/>
                  </a:cubicBezTo>
                  <a:cubicBezTo>
                    <a:pt x="3206" y="1551"/>
                    <a:pt x="3193" y="1557"/>
                    <a:pt x="3212" y="1556"/>
                  </a:cubicBezTo>
                  <a:cubicBezTo>
                    <a:pt x="3209" y="1562"/>
                    <a:pt x="3202" y="1565"/>
                    <a:pt x="3192" y="1564"/>
                  </a:cubicBezTo>
                  <a:cubicBezTo>
                    <a:pt x="3183" y="1582"/>
                    <a:pt x="3198" y="1589"/>
                    <a:pt x="3192" y="1600"/>
                  </a:cubicBezTo>
                  <a:cubicBezTo>
                    <a:pt x="3187" y="1599"/>
                    <a:pt x="3185" y="1601"/>
                    <a:pt x="3184" y="1604"/>
                  </a:cubicBezTo>
                  <a:cubicBezTo>
                    <a:pt x="3179" y="1603"/>
                    <a:pt x="3181" y="1597"/>
                    <a:pt x="3180" y="1592"/>
                  </a:cubicBezTo>
                  <a:cubicBezTo>
                    <a:pt x="3175" y="1599"/>
                    <a:pt x="3167" y="1603"/>
                    <a:pt x="3156" y="1604"/>
                  </a:cubicBezTo>
                  <a:cubicBezTo>
                    <a:pt x="3164" y="1612"/>
                    <a:pt x="3154" y="1611"/>
                    <a:pt x="3156" y="1624"/>
                  </a:cubicBezTo>
                  <a:cubicBezTo>
                    <a:pt x="3151" y="1624"/>
                    <a:pt x="3145" y="1624"/>
                    <a:pt x="3140" y="1624"/>
                  </a:cubicBezTo>
                  <a:cubicBezTo>
                    <a:pt x="3149" y="1651"/>
                    <a:pt x="3101" y="1662"/>
                    <a:pt x="3120" y="1700"/>
                  </a:cubicBezTo>
                  <a:cubicBezTo>
                    <a:pt x="3099" y="1716"/>
                    <a:pt x="3094" y="1749"/>
                    <a:pt x="3052" y="1744"/>
                  </a:cubicBezTo>
                  <a:cubicBezTo>
                    <a:pt x="3047" y="1796"/>
                    <a:pt x="3090" y="1779"/>
                    <a:pt x="3116" y="1796"/>
                  </a:cubicBezTo>
                  <a:cubicBezTo>
                    <a:pt x="3116" y="1800"/>
                    <a:pt x="3111" y="1799"/>
                    <a:pt x="3108" y="1800"/>
                  </a:cubicBezTo>
                  <a:cubicBezTo>
                    <a:pt x="3119" y="1809"/>
                    <a:pt x="3134" y="1802"/>
                    <a:pt x="3140" y="1808"/>
                  </a:cubicBezTo>
                  <a:cubicBezTo>
                    <a:pt x="3129" y="1837"/>
                    <a:pt x="3106" y="1871"/>
                    <a:pt x="3140" y="1892"/>
                  </a:cubicBezTo>
                  <a:cubicBezTo>
                    <a:pt x="3126" y="1918"/>
                    <a:pt x="3105" y="1937"/>
                    <a:pt x="3100" y="1972"/>
                  </a:cubicBezTo>
                  <a:cubicBezTo>
                    <a:pt x="3086" y="1974"/>
                    <a:pt x="3076" y="1972"/>
                    <a:pt x="3056" y="1976"/>
                  </a:cubicBezTo>
                  <a:cubicBezTo>
                    <a:pt x="3061" y="1985"/>
                    <a:pt x="3050" y="1999"/>
                    <a:pt x="3028" y="1992"/>
                  </a:cubicBezTo>
                  <a:cubicBezTo>
                    <a:pt x="3029" y="1997"/>
                    <a:pt x="3027" y="1999"/>
                    <a:pt x="3024" y="2000"/>
                  </a:cubicBezTo>
                  <a:cubicBezTo>
                    <a:pt x="3029" y="2015"/>
                    <a:pt x="3077" y="2037"/>
                    <a:pt x="3084" y="2012"/>
                  </a:cubicBezTo>
                  <a:cubicBezTo>
                    <a:pt x="3098" y="2025"/>
                    <a:pt x="3130" y="2002"/>
                    <a:pt x="3152" y="2020"/>
                  </a:cubicBezTo>
                  <a:cubicBezTo>
                    <a:pt x="3157" y="2013"/>
                    <a:pt x="3155" y="1999"/>
                    <a:pt x="3156" y="1980"/>
                  </a:cubicBezTo>
                  <a:cubicBezTo>
                    <a:pt x="3186" y="1978"/>
                    <a:pt x="3209" y="1955"/>
                    <a:pt x="3248" y="1976"/>
                  </a:cubicBezTo>
                  <a:cubicBezTo>
                    <a:pt x="3253" y="1937"/>
                    <a:pt x="3258" y="1923"/>
                    <a:pt x="3288" y="1884"/>
                  </a:cubicBezTo>
                  <a:cubicBezTo>
                    <a:pt x="3273" y="1870"/>
                    <a:pt x="3252" y="1853"/>
                    <a:pt x="3260" y="1828"/>
                  </a:cubicBezTo>
                  <a:cubicBezTo>
                    <a:pt x="3251" y="1847"/>
                    <a:pt x="3239" y="1771"/>
                    <a:pt x="3220" y="1776"/>
                  </a:cubicBezTo>
                  <a:cubicBezTo>
                    <a:pt x="3220" y="1769"/>
                    <a:pt x="3220" y="1763"/>
                    <a:pt x="3220" y="1756"/>
                  </a:cubicBezTo>
                  <a:cubicBezTo>
                    <a:pt x="3233" y="1751"/>
                    <a:pt x="3223" y="1769"/>
                    <a:pt x="3236" y="1764"/>
                  </a:cubicBezTo>
                  <a:cubicBezTo>
                    <a:pt x="3254" y="1751"/>
                    <a:pt x="3232" y="1750"/>
                    <a:pt x="3232" y="1740"/>
                  </a:cubicBezTo>
                  <a:cubicBezTo>
                    <a:pt x="3233" y="1701"/>
                    <a:pt x="3270" y="1703"/>
                    <a:pt x="3296" y="1692"/>
                  </a:cubicBezTo>
                  <a:cubicBezTo>
                    <a:pt x="3293" y="1680"/>
                    <a:pt x="3280" y="1679"/>
                    <a:pt x="3264" y="1680"/>
                  </a:cubicBezTo>
                  <a:cubicBezTo>
                    <a:pt x="3281" y="1666"/>
                    <a:pt x="3280" y="1653"/>
                    <a:pt x="3284" y="1636"/>
                  </a:cubicBezTo>
                  <a:cubicBezTo>
                    <a:pt x="3302" y="1630"/>
                    <a:pt x="3315" y="1638"/>
                    <a:pt x="3340" y="1636"/>
                  </a:cubicBezTo>
                  <a:cubicBezTo>
                    <a:pt x="3341" y="1620"/>
                    <a:pt x="3321" y="1625"/>
                    <a:pt x="3316" y="1616"/>
                  </a:cubicBezTo>
                  <a:cubicBezTo>
                    <a:pt x="3318" y="1610"/>
                    <a:pt x="3322" y="1606"/>
                    <a:pt x="3324" y="1600"/>
                  </a:cubicBezTo>
                  <a:cubicBezTo>
                    <a:pt x="3319" y="1593"/>
                    <a:pt x="3308" y="1592"/>
                    <a:pt x="3304" y="1584"/>
                  </a:cubicBezTo>
                  <a:cubicBezTo>
                    <a:pt x="3326" y="1572"/>
                    <a:pt x="3334" y="1545"/>
                    <a:pt x="3356" y="1532"/>
                  </a:cubicBezTo>
                  <a:cubicBezTo>
                    <a:pt x="3367" y="1544"/>
                    <a:pt x="3360" y="1552"/>
                    <a:pt x="3356" y="1568"/>
                  </a:cubicBezTo>
                  <a:cubicBezTo>
                    <a:pt x="3376" y="1565"/>
                    <a:pt x="3391" y="1558"/>
                    <a:pt x="3400" y="1544"/>
                  </a:cubicBezTo>
                  <a:cubicBezTo>
                    <a:pt x="3382" y="1528"/>
                    <a:pt x="3379" y="1521"/>
                    <a:pt x="3348" y="1516"/>
                  </a:cubicBezTo>
                  <a:cubicBezTo>
                    <a:pt x="3356" y="1508"/>
                    <a:pt x="3349" y="1505"/>
                    <a:pt x="3344" y="1500"/>
                  </a:cubicBezTo>
                  <a:cubicBezTo>
                    <a:pt x="3349" y="1469"/>
                    <a:pt x="3393" y="1477"/>
                    <a:pt x="3400" y="1448"/>
                  </a:cubicBezTo>
                  <a:cubicBezTo>
                    <a:pt x="3415" y="1463"/>
                    <a:pt x="3425" y="1440"/>
                    <a:pt x="3444" y="1456"/>
                  </a:cubicBezTo>
                  <a:cubicBezTo>
                    <a:pt x="3448" y="1450"/>
                    <a:pt x="3451" y="1436"/>
                    <a:pt x="3436" y="1436"/>
                  </a:cubicBezTo>
                  <a:cubicBezTo>
                    <a:pt x="3427" y="1458"/>
                    <a:pt x="3344" y="1401"/>
                    <a:pt x="3380" y="1380"/>
                  </a:cubicBezTo>
                  <a:cubicBezTo>
                    <a:pt x="3380" y="1371"/>
                    <a:pt x="3363" y="1378"/>
                    <a:pt x="3356" y="1376"/>
                  </a:cubicBezTo>
                  <a:cubicBezTo>
                    <a:pt x="3371" y="1345"/>
                    <a:pt x="3371" y="1332"/>
                    <a:pt x="3380" y="1300"/>
                  </a:cubicBezTo>
                  <a:cubicBezTo>
                    <a:pt x="3398" y="1303"/>
                    <a:pt x="3391" y="1282"/>
                    <a:pt x="3404" y="1280"/>
                  </a:cubicBezTo>
                  <a:cubicBezTo>
                    <a:pt x="3395" y="1281"/>
                    <a:pt x="3395" y="1260"/>
                    <a:pt x="3384" y="1252"/>
                  </a:cubicBezTo>
                  <a:cubicBezTo>
                    <a:pt x="3371" y="1251"/>
                    <a:pt x="3371" y="1263"/>
                    <a:pt x="3356" y="1260"/>
                  </a:cubicBezTo>
                  <a:cubicBezTo>
                    <a:pt x="3351" y="1280"/>
                    <a:pt x="3378" y="1283"/>
                    <a:pt x="3368" y="1296"/>
                  </a:cubicBezTo>
                  <a:cubicBezTo>
                    <a:pt x="3350" y="1297"/>
                    <a:pt x="3351" y="1278"/>
                    <a:pt x="3332" y="1280"/>
                  </a:cubicBezTo>
                  <a:cubicBezTo>
                    <a:pt x="3332" y="1258"/>
                    <a:pt x="3320" y="1249"/>
                    <a:pt x="3320" y="1228"/>
                  </a:cubicBezTo>
                  <a:cubicBezTo>
                    <a:pt x="3295" y="1230"/>
                    <a:pt x="3289" y="1213"/>
                    <a:pt x="3284" y="1196"/>
                  </a:cubicBezTo>
                  <a:cubicBezTo>
                    <a:pt x="3261" y="1202"/>
                    <a:pt x="3256" y="1190"/>
                    <a:pt x="3236" y="1184"/>
                  </a:cubicBezTo>
                  <a:cubicBezTo>
                    <a:pt x="3224" y="1184"/>
                    <a:pt x="3231" y="1203"/>
                    <a:pt x="3224" y="1208"/>
                  </a:cubicBezTo>
                  <a:cubicBezTo>
                    <a:pt x="3212" y="1211"/>
                    <a:pt x="3212" y="1201"/>
                    <a:pt x="3200" y="1204"/>
                  </a:cubicBezTo>
                  <a:cubicBezTo>
                    <a:pt x="3211" y="1189"/>
                    <a:pt x="3192" y="1177"/>
                    <a:pt x="3188" y="1164"/>
                  </a:cubicBezTo>
                  <a:cubicBezTo>
                    <a:pt x="3193" y="1159"/>
                    <a:pt x="3199" y="1157"/>
                    <a:pt x="3196" y="1144"/>
                  </a:cubicBezTo>
                  <a:cubicBezTo>
                    <a:pt x="3171" y="1134"/>
                    <a:pt x="3156" y="1107"/>
                    <a:pt x="3144" y="1096"/>
                  </a:cubicBezTo>
                  <a:cubicBezTo>
                    <a:pt x="3135" y="1094"/>
                    <a:pt x="3138" y="1104"/>
                    <a:pt x="3132" y="1104"/>
                  </a:cubicBezTo>
                  <a:cubicBezTo>
                    <a:pt x="3093" y="1073"/>
                    <a:pt x="3006" y="1072"/>
                    <a:pt x="3020" y="1000"/>
                  </a:cubicBezTo>
                  <a:cubicBezTo>
                    <a:pt x="2985" y="990"/>
                    <a:pt x="2978" y="951"/>
                    <a:pt x="2928" y="956"/>
                  </a:cubicBezTo>
                  <a:cubicBezTo>
                    <a:pt x="2929" y="950"/>
                    <a:pt x="2924" y="949"/>
                    <a:pt x="2924" y="944"/>
                  </a:cubicBezTo>
                  <a:cubicBezTo>
                    <a:pt x="2921" y="933"/>
                    <a:pt x="2932" y="936"/>
                    <a:pt x="2936" y="932"/>
                  </a:cubicBezTo>
                  <a:cubicBezTo>
                    <a:pt x="2926" y="915"/>
                    <a:pt x="2894" y="923"/>
                    <a:pt x="2880" y="920"/>
                  </a:cubicBezTo>
                  <a:cubicBezTo>
                    <a:pt x="2879" y="913"/>
                    <a:pt x="2883" y="912"/>
                    <a:pt x="2888" y="912"/>
                  </a:cubicBezTo>
                  <a:cubicBezTo>
                    <a:pt x="2881" y="905"/>
                    <a:pt x="2868" y="905"/>
                    <a:pt x="2864" y="896"/>
                  </a:cubicBezTo>
                  <a:cubicBezTo>
                    <a:pt x="2854" y="898"/>
                    <a:pt x="2843" y="899"/>
                    <a:pt x="2844" y="912"/>
                  </a:cubicBezTo>
                  <a:cubicBezTo>
                    <a:pt x="2812" y="912"/>
                    <a:pt x="2798" y="908"/>
                    <a:pt x="2768" y="912"/>
                  </a:cubicBezTo>
                  <a:cubicBezTo>
                    <a:pt x="2755" y="892"/>
                    <a:pt x="2769" y="869"/>
                    <a:pt x="2756" y="852"/>
                  </a:cubicBezTo>
                  <a:cubicBezTo>
                    <a:pt x="2740" y="855"/>
                    <a:pt x="2735" y="846"/>
                    <a:pt x="2720" y="848"/>
                  </a:cubicBezTo>
                  <a:cubicBezTo>
                    <a:pt x="2739" y="805"/>
                    <a:pt x="2666" y="828"/>
                    <a:pt x="2656" y="812"/>
                  </a:cubicBezTo>
                  <a:cubicBezTo>
                    <a:pt x="2670" y="817"/>
                    <a:pt x="2680" y="774"/>
                    <a:pt x="2652" y="776"/>
                  </a:cubicBezTo>
                  <a:cubicBezTo>
                    <a:pt x="2650" y="767"/>
                    <a:pt x="2660" y="770"/>
                    <a:pt x="2660" y="764"/>
                  </a:cubicBezTo>
                  <a:cubicBezTo>
                    <a:pt x="2659" y="761"/>
                    <a:pt x="2656" y="760"/>
                    <a:pt x="2656" y="756"/>
                  </a:cubicBezTo>
                  <a:cubicBezTo>
                    <a:pt x="2632" y="754"/>
                    <a:pt x="2625" y="779"/>
                    <a:pt x="2604" y="768"/>
                  </a:cubicBezTo>
                  <a:cubicBezTo>
                    <a:pt x="2607" y="772"/>
                    <a:pt x="2613" y="772"/>
                    <a:pt x="2612" y="780"/>
                  </a:cubicBezTo>
                  <a:cubicBezTo>
                    <a:pt x="2591" y="796"/>
                    <a:pt x="2595" y="759"/>
                    <a:pt x="2572" y="764"/>
                  </a:cubicBezTo>
                  <a:cubicBezTo>
                    <a:pt x="2566" y="779"/>
                    <a:pt x="2590" y="765"/>
                    <a:pt x="2584" y="780"/>
                  </a:cubicBezTo>
                  <a:cubicBezTo>
                    <a:pt x="2565" y="768"/>
                    <a:pt x="2545" y="806"/>
                    <a:pt x="2532" y="776"/>
                  </a:cubicBezTo>
                  <a:cubicBezTo>
                    <a:pt x="2527" y="777"/>
                    <a:pt x="2529" y="783"/>
                    <a:pt x="2528" y="788"/>
                  </a:cubicBezTo>
                  <a:cubicBezTo>
                    <a:pt x="2520" y="788"/>
                    <a:pt x="2512" y="788"/>
                    <a:pt x="2504" y="788"/>
                  </a:cubicBezTo>
                  <a:cubicBezTo>
                    <a:pt x="2493" y="761"/>
                    <a:pt x="2472" y="757"/>
                    <a:pt x="2452" y="756"/>
                  </a:cubicBezTo>
                  <a:cubicBezTo>
                    <a:pt x="2445" y="760"/>
                    <a:pt x="2445" y="770"/>
                    <a:pt x="2440" y="776"/>
                  </a:cubicBezTo>
                  <a:cubicBezTo>
                    <a:pt x="2390" y="777"/>
                    <a:pt x="2330" y="778"/>
                    <a:pt x="2292" y="752"/>
                  </a:cubicBezTo>
                  <a:cubicBezTo>
                    <a:pt x="2281" y="753"/>
                    <a:pt x="2265" y="749"/>
                    <a:pt x="2264" y="760"/>
                  </a:cubicBezTo>
                  <a:cubicBezTo>
                    <a:pt x="2256" y="755"/>
                    <a:pt x="2250" y="747"/>
                    <a:pt x="2248" y="736"/>
                  </a:cubicBezTo>
                  <a:cubicBezTo>
                    <a:pt x="2223" y="734"/>
                    <a:pt x="2206" y="739"/>
                    <a:pt x="2184" y="740"/>
                  </a:cubicBezTo>
                  <a:cubicBezTo>
                    <a:pt x="2202" y="749"/>
                    <a:pt x="2167" y="752"/>
                    <a:pt x="2168" y="768"/>
                  </a:cubicBezTo>
                  <a:cubicBezTo>
                    <a:pt x="2162" y="755"/>
                    <a:pt x="2155" y="740"/>
                    <a:pt x="2160" y="728"/>
                  </a:cubicBezTo>
                  <a:cubicBezTo>
                    <a:pt x="2180" y="740"/>
                    <a:pt x="2192" y="712"/>
                    <a:pt x="2208" y="720"/>
                  </a:cubicBezTo>
                  <a:cubicBezTo>
                    <a:pt x="2204" y="706"/>
                    <a:pt x="2181" y="713"/>
                    <a:pt x="2176" y="700"/>
                  </a:cubicBezTo>
                  <a:cubicBezTo>
                    <a:pt x="2163" y="705"/>
                    <a:pt x="2174" y="708"/>
                    <a:pt x="2168" y="720"/>
                  </a:cubicBezTo>
                  <a:cubicBezTo>
                    <a:pt x="2139" y="712"/>
                    <a:pt x="2108" y="714"/>
                    <a:pt x="2068" y="724"/>
                  </a:cubicBezTo>
                  <a:cubicBezTo>
                    <a:pt x="2086" y="703"/>
                    <a:pt x="2060" y="718"/>
                    <a:pt x="2052" y="704"/>
                  </a:cubicBezTo>
                  <a:cubicBezTo>
                    <a:pt x="2039" y="705"/>
                    <a:pt x="2033" y="711"/>
                    <a:pt x="2032" y="724"/>
                  </a:cubicBezTo>
                  <a:cubicBezTo>
                    <a:pt x="2025" y="721"/>
                    <a:pt x="2016" y="719"/>
                    <a:pt x="2012" y="712"/>
                  </a:cubicBezTo>
                  <a:cubicBezTo>
                    <a:pt x="2018" y="705"/>
                    <a:pt x="2030" y="703"/>
                    <a:pt x="2044" y="704"/>
                  </a:cubicBezTo>
                  <a:cubicBezTo>
                    <a:pt x="2046" y="695"/>
                    <a:pt x="2036" y="698"/>
                    <a:pt x="2036" y="692"/>
                  </a:cubicBezTo>
                  <a:cubicBezTo>
                    <a:pt x="2025" y="717"/>
                    <a:pt x="1993" y="682"/>
                    <a:pt x="1988" y="708"/>
                  </a:cubicBezTo>
                  <a:cubicBezTo>
                    <a:pt x="1982" y="705"/>
                    <a:pt x="1982" y="695"/>
                    <a:pt x="1980" y="688"/>
                  </a:cubicBezTo>
                  <a:cubicBezTo>
                    <a:pt x="1967" y="690"/>
                    <a:pt x="1974" y="703"/>
                    <a:pt x="1976" y="712"/>
                  </a:cubicBezTo>
                  <a:cubicBezTo>
                    <a:pt x="1924" y="696"/>
                    <a:pt x="1892" y="740"/>
                    <a:pt x="1852" y="712"/>
                  </a:cubicBezTo>
                  <a:cubicBezTo>
                    <a:pt x="1842" y="710"/>
                    <a:pt x="1854" y="730"/>
                    <a:pt x="1840" y="724"/>
                  </a:cubicBezTo>
                  <a:cubicBezTo>
                    <a:pt x="1842" y="718"/>
                    <a:pt x="1846" y="714"/>
                    <a:pt x="1848" y="708"/>
                  </a:cubicBezTo>
                  <a:cubicBezTo>
                    <a:pt x="1841" y="708"/>
                    <a:pt x="1839" y="698"/>
                    <a:pt x="1828" y="692"/>
                  </a:cubicBezTo>
                  <a:cubicBezTo>
                    <a:pt x="1818" y="698"/>
                    <a:pt x="1792" y="704"/>
                    <a:pt x="1804" y="720"/>
                  </a:cubicBezTo>
                  <a:cubicBezTo>
                    <a:pt x="1809" y="719"/>
                    <a:pt x="1807" y="710"/>
                    <a:pt x="1808" y="704"/>
                  </a:cubicBezTo>
                  <a:cubicBezTo>
                    <a:pt x="1817" y="703"/>
                    <a:pt x="1812" y="716"/>
                    <a:pt x="1820" y="716"/>
                  </a:cubicBezTo>
                  <a:cubicBezTo>
                    <a:pt x="1811" y="728"/>
                    <a:pt x="1801" y="729"/>
                    <a:pt x="1784" y="724"/>
                  </a:cubicBezTo>
                  <a:cubicBezTo>
                    <a:pt x="1779" y="735"/>
                    <a:pt x="1763" y="735"/>
                    <a:pt x="1760" y="756"/>
                  </a:cubicBezTo>
                  <a:cubicBezTo>
                    <a:pt x="1736" y="759"/>
                    <a:pt x="1729" y="744"/>
                    <a:pt x="1704" y="748"/>
                  </a:cubicBezTo>
                  <a:cubicBezTo>
                    <a:pt x="1704" y="760"/>
                    <a:pt x="1717" y="759"/>
                    <a:pt x="1712" y="776"/>
                  </a:cubicBezTo>
                  <a:cubicBezTo>
                    <a:pt x="1690" y="766"/>
                    <a:pt x="1676" y="771"/>
                    <a:pt x="1652" y="768"/>
                  </a:cubicBezTo>
                  <a:cubicBezTo>
                    <a:pt x="1643" y="771"/>
                    <a:pt x="1651" y="791"/>
                    <a:pt x="1636" y="788"/>
                  </a:cubicBezTo>
                  <a:cubicBezTo>
                    <a:pt x="1634" y="780"/>
                    <a:pt x="1639" y="777"/>
                    <a:pt x="1640" y="772"/>
                  </a:cubicBezTo>
                  <a:cubicBezTo>
                    <a:pt x="1621" y="777"/>
                    <a:pt x="1612" y="779"/>
                    <a:pt x="1588" y="784"/>
                  </a:cubicBezTo>
                  <a:cubicBezTo>
                    <a:pt x="1580" y="797"/>
                    <a:pt x="1604" y="797"/>
                    <a:pt x="1592" y="800"/>
                  </a:cubicBezTo>
                  <a:cubicBezTo>
                    <a:pt x="1588" y="817"/>
                    <a:pt x="1550" y="806"/>
                    <a:pt x="1544" y="800"/>
                  </a:cubicBezTo>
                  <a:cubicBezTo>
                    <a:pt x="1546" y="805"/>
                    <a:pt x="1545" y="821"/>
                    <a:pt x="1528" y="808"/>
                  </a:cubicBezTo>
                  <a:cubicBezTo>
                    <a:pt x="1523" y="823"/>
                    <a:pt x="1509" y="812"/>
                    <a:pt x="1508" y="836"/>
                  </a:cubicBezTo>
                  <a:cubicBezTo>
                    <a:pt x="1492" y="840"/>
                    <a:pt x="1467" y="843"/>
                    <a:pt x="1452" y="836"/>
                  </a:cubicBezTo>
                  <a:cubicBezTo>
                    <a:pt x="1456" y="821"/>
                    <a:pt x="1444" y="823"/>
                    <a:pt x="1440" y="816"/>
                  </a:cubicBezTo>
                  <a:cubicBezTo>
                    <a:pt x="1425" y="812"/>
                    <a:pt x="1434" y="831"/>
                    <a:pt x="1420" y="828"/>
                  </a:cubicBezTo>
                  <a:cubicBezTo>
                    <a:pt x="1430" y="845"/>
                    <a:pt x="1426" y="857"/>
                    <a:pt x="1424" y="880"/>
                  </a:cubicBezTo>
                  <a:cubicBezTo>
                    <a:pt x="1386" y="875"/>
                    <a:pt x="1376" y="876"/>
                    <a:pt x="1340" y="864"/>
                  </a:cubicBezTo>
                  <a:cubicBezTo>
                    <a:pt x="1331" y="866"/>
                    <a:pt x="1338" y="884"/>
                    <a:pt x="1336" y="892"/>
                  </a:cubicBezTo>
                  <a:cubicBezTo>
                    <a:pt x="1308" y="908"/>
                    <a:pt x="1252" y="916"/>
                    <a:pt x="1236" y="956"/>
                  </a:cubicBezTo>
                  <a:cubicBezTo>
                    <a:pt x="1216" y="953"/>
                    <a:pt x="1197" y="948"/>
                    <a:pt x="1196" y="972"/>
                  </a:cubicBezTo>
                  <a:cubicBezTo>
                    <a:pt x="1188" y="958"/>
                    <a:pt x="1172" y="976"/>
                    <a:pt x="1172" y="956"/>
                  </a:cubicBezTo>
                  <a:cubicBezTo>
                    <a:pt x="1160" y="963"/>
                    <a:pt x="1170" y="968"/>
                    <a:pt x="1168" y="984"/>
                  </a:cubicBezTo>
                  <a:cubicBezTo>
                    <a:pt x="1140" y="980"/>
                    <a:pt x="1137" y="1001"/>
                    <a:pt x="1128" y="1016"/>
                  </a:cubicBezTo>
                  <a:cubicBezTo>
                    <a:pt x="1109" y="1005"/>
                    <a:pt x="1068" y="1001"/>
                    <a:pt x="1044" y="1020"/>
                  </a:cubicBezTo>
                  <a:cubicBezTo>
                    <a:pt x="1047" y="1025"/>
                    <a:pt x="1049" y="1031"/>
                    <a:pt x="1048" y="1040"/>
                  </a:cubicBezTo>
                  <a:cubicBezTo>
                    <a:pt x="1015" y="1043"/>
                    <a:pt x="999" y="1103"/>
                    <a:pt x="960" y="1100"/>
                  </a:cubicBezTo>
                  <a:cubicBezTo>
                    <a:pt x="959" y="1111"/>
                    <a:pt x="976" y="1103"/>
                    <a:pt x="972" y="1116"/>
                  </a:cubicBezTo>
                  <a:cubicBezTo>
                    <a:pt x="930" y="1111"/>
                    <a:pt x="915" y="1146"/>
                    <a:pt x="904" y="1180"/>
                  </a:cubicBezTo>
                  <a:cubicBezTo>
                    <a:pt x="861" y="1182"/>
                    <a:pt x="859" y="1230"/>
                    <a:pt x="876" y="1260"/>
                  </a:cubicBezTo>
                  <a:cubicBezTo>
                    <a:pt x="844" y="1263"/>
                    <a:pt x="858" y="1311"/>
                    <a:pt x="828" y="1316"/>
                  </a:cubicBezTo>
                  <a:cubicBezTo>
                    <a:pt x="836" y="1337"/>
                    <a:pt x="815" y="1332"/>
                    <a:pt x="824" y="1360"/>
                  </a:cubicBezTo>
                  <a:cubicBezTo>
                    <a:pt x="813" y="1367"/>
                    <a:pt x="783" y="1376"/>
                    <a:pt x="780" y="1356"/>
                  </a:cubicBezTo>
                  <a:cubicBezTo>
                    <a:pt x="771" y="1368"/>
                    <a:pt x="777" y="1405"/>
                    <a:pt x="760" y="1428"/>
                  </a:cubicBezTo>
                  <a:cubicBezTo>
                    <a:pt x="775" y="1447"/>
                    <a:pt x="727" y="1503"/>
                    <a:pt x="752" y="1532"/>
                  </a:cubicBezTo>
                  <a:cubicBezTo>
                    <a:pt x="753" y="1543"/>
                    <a:pt x="741" y="1542"/>
                    <a:pt x="736" y="1548"/>
                  </a:cubicBezTo>
                  <a:cubicBezTo>
                    <a:pt x="733" y="1567"/>
                    <a:pt x="740" y="1575"/>
                    <a:pt x="740" y="1592"/>
                  </a:cubicBezTo>
                  <a:cubicBezTo>
                    <a:pt x="736" y="1592"/>
                    <a:pt x="732" y="1592"/>
                    <a:pt x="728" y="1592"/>
                  </a:cubicBezTo>
                  <a:cubicBezTo>
                    <a:pt x="732" y="1616"/>
                    <a:pt x="736" y="1624"/>
                    <a:pt x="740" y="1652"/>
                  </a:cubicBezTo>
                  <a:cubicBezTo>
                    <a:pt x="731" y="1651"/>
                    <a:pt x="725" y="1646"/>
                    <a:pt x="712" y="1648"/>
                  </a:cubicBezTo>
                  <a:cubicBezTo>
                    <a:pt x="695" y="1655"/>
                    <a:pt x="718" y="1682"/>
                    <a:pt x="700" y="1684"/>
                  </a:cubicBezTo>
                  <a:cubicBezTo>
                    <a:pt x="703" y="1696"/>
                    <a:pt x="710" y="1679"/>
                    <a:pt x="720" y="1684"/>
                  </a:cubicBezTo>
                  <a:cubicBezTo>
                    <a:pt x="721" y="1694"/>
                    <a:pt x="721" y="1704"/>
                    <a:pt x="708" y="1700"/>
                  </a:cubicBezTo>
                  <a:cubicBezTo>
                    <a:pt x="712" y="1715"/>
                    <a:pt x="720" y="1702"/>
                    <a:pt x="732" y="1704"/>
                  </a:cubicBezTo>
                  <a:cubicBezTo>
                    <a:pt x="737" y="1713"/>
                    <a:pt x="731" y="1711"/>
                    <a:pt x="736" y="1724"/>
                  </a:cubicBezTo>
                  <a:cubicBezTo>
                    <a:pt x="691" y="1767"/>
                    <a:pt x="787" y="1846"/>
                    <a:pt x="720" y="1880"/>
                  </a:cubicBezTo>
                  <a:cubicBezTo>
                    <a:pt x="720" y="1898"/>
                    <a:pt x="743" y="1895"/>
                    <a:pt x="740" y="1916"/>
                  </a:cubicBezTo>
                  <a:cubicBezTo>
                    <a:pt x="737" y="1928"/>
                    <a:pt x="726" y="1931"/>
                    <a:pt x="728" y="1948"/>
                  </a:cubicBezTo>
                  <a:cubicBezTo>
                    <a:pt x="742" y="1949"/>
                    <a:pt x="735" y="1971"/>
                    <a:pt x="748" y="1972"/>
                  </a:cubicBezTo>
                  <a:cubicBezTo>
                    <a:pt x="729" y="1990"/>
                    <a:pt x="747" y="2010"/>
                    <a:pt x="744" y="2036"/>
                  </a:cubicBezTo>
                  <a:cubicBezTo>
                    <a:pt x="758" y="2048"/>
                    <a:pt x="773" y="2060"/>
                    <a:pt x="788" y="2072"/>
                  </a:cubicBezTo>
                  <a:cubicBezTo>
                    <a:pt x="791" y="2090"/>
                    <a:pt x="783" y="2096"/>
                    <a:pt x="784" y="2112"/>
                  </a:cubicBezTo>
                  <a:cubicBezTo>
                    <a:pt x="793" y="2094"/>
                    <a:pt x="799" y="2122"/>
                    <a:pt x="816" y="2120"/>
                  </a:cubicBezTo>
                  <a:cubicBezTo>
                    <a:pt x="800" y="2150"/>
                    <a:pt x="835" y="2154"/>
                    <a:pt x="836" y="2180"/>
                  </a:cubicBezTo>
                  <a:cubicBezTo>
                    <a:pt x="843" y="2185"/>
                    <a:pt x="846" y="2194"/>
                    <a:pt x="860" y="2192"/>
                  </a:cubicBezTo>
                  <a:cubicBezTo>
                    <a:pt x="865" y="2219"/>
                    <a:pt x="870" y="2267"/>
                    <a:pt x="892" y="2296"/>
                  </a:cubicBezTo>
                  <a:cubicBezTo>
                    <a:pt x="879" y="2321"/>
                    <a:pt x="893" y="2346"/>
                    <a:pt x="920" y="2352"/>
                  </a:cubicBezTo>
                  <a:cubicBezTo>
                    <a:pt x="919" y="2361"/>
                    <a:pt x="915" y="2369"/>
                    <a:pt x="912" y="2376"/>
                  </a:cubicBezTo>
                  <a:cubicBezTo>
                    <a:pt x="940" y="2396"/>
                    <a:pt x="934" y="2450"/>
                    <a:pt x="976" y="2456"/>
                  </a:cubicBezTo>
                  <a:cubicBezTo>
                    <a:pt x="978" y="2481"/>
                    <a:pt x="989" y="2492"/>
                    <a:pt x="972" y="2508"/>
                  </a:cubicBezTo>
                  <a:cubicBezTo>
                    <a:pt x="975" y="2522"/>
                    <a:pt x="1005" y="2523"/>
                    <a:pt x="992" y="2540"/>
                  </a:cubicBezTo>
                  <a:cubicBezTo>
                    <a:pt x="1009" y="2529"/>
                    <a:pt x="1014" y="2554"/>
                    <a:pt x="1016" y="2556"/>
                  </a:cubicBezTo>
                  <a:cubicBezTo>
                    <a:pt x="1017" y="2557"/>
                    <a:pt x="1025" y="2556"/>
                    <a:pt x="1028" y="2560"/>
                  </a:cubicBezTo>
                  <a:cubicBezTo>
                    <a:pt x="1044" y="2583"/>
                    <a:pt x="1038" y="2612"/>
                    <a:pt x="1056" y="2632"/>
                  </a:cubicBezTo>
                  <a:cubicBezTo>
                    <a:pt x="1063" y="2640"/>
                    <a:pt x="1100" y="2654"/>
                    <a:pt x="1108" y="2672"/>
                  </a:cubicBezTo>
                  <a:cubicBezTo>
                    <a:pt x="1109" y="2688"/>
                    <a:pt x="1101" y="2694"/>
                    <a:pt x="1104" y="2712"/>
                  </a:cubicBezTo>
                  <a:cubicBezTo>
                    <a:pt x="1114" y="2724"/>
                    <a:pt x="1120" y="2715"/>
                    <a:pt x="1136" y="2720"/>
                  </a:cubicBezTo>
                  <a:cubicBezTo>
                    <a:pt x="1132" y="2712"/>
                    <a:pt x="1131" y="2701"/>
                    <a:pt x="1120" y="2700"/>
                  </a:cubicBezTo>
                  <a:cubicBezTo>
                    <a:pt x="1122" y="2691"/>
                    <a:pt x="1140" y="2698"/>
                    <a:pt x="1148" y="2696"/>
                  </a:cubicBezTo>
                  <a:cubicBezTo>
                    <a:pt x="1158" y="2710"/>
                    <a:pt x="1167" y="2725"/>
                    <a:pt x="1180" y="2736"/>
                  </a:cubicBezTo>
                  <a:cubicBezTo>
                    <a:pt x="1189" y="2737"/>
                    <a:pt x="1193" y="2733"/>
                    <a:pt x="1192" y="2724"/>
                  </a:cubicBezTo>
                  <a:cubicBezTo>
                    <a:pt x="1211" y="2731"/>
                    <a:pt x="1220" y="2746"/>
                    <a:pt x="1224" y="2768"/>
                  </a:cubicBezTo>
                  <a:cubicBezTo>
                    <a:pt x="1228" y="2778"/>
                    <a:pt x="1240" y="2779"/>
                    <a:pt x="1252" y="2780"/>
                  </a:cubicBezTo>
                  <a:cubicBezTo>
                    <a:pt x="1264" y="2777"/>
                    <a:pt x="1243" y="2774"/>
                    <a:pt x="1248" y="2764"/>
                  </a:cubicBezTo>
                  <a:cubicBezTo>
                    <a:pt x="1254" y="2764"/>
                    <a:pt x="1271" y="2780"/>
                    <a:pt x="1268" y="2764"/>
                  </a:cubicBezTo>
                  <a:cubicBezTo>
                    <a:pt x="1287" y="2773"/>
                    <a:pt x="1310" y="2778"/>
                    <a:pt x="1332" y="2784"/>
                  </a:cubicBezTo>
                  <a:cubicBezTo>
                    <a:pt x="1331" y="2790"/>
                    <a:pt x="1320" y="2785"/>
                    <a:pt x="1320" y="2792"/>
                  </a:cubicBezTo>
                  <a:cubicBezTo>
                    <a:pt x="1355" y="2811"/>
                    <a:pt x="1384" y="2820"/>
                    <a:pt x="1420" y="2832"/>
                  </a:cubicBezTo>
                  <a:cubicBezTo>
                    <a:pt x="1405" y="2846"/>
                    <a:pt x="1441" y="2860"/>
                    <a:pt x="1464" y="2852"/>
                  </a:cubicBezTo>
                  <a:cubicBezTo>
                    <a:pt x="1467" y="2872"/>
                    <a:pt x="1508" y="2865"/>
                    <a:pt x="1496" y="2888"/>
                  </a:cubicBezTo>
                  <a:cubicBezTo>
                    <a:pt x="1507" y="2888"/>
                    <a:pt x="1517" y="2888"/>
                    <a:pt x="1528" y="2888"/>
                  </a:cubicBezTo>
                  <a:cubicBezTo>
                    <a:pt x="1581" y="2923"/>
                    <a:pt x="1620" y="2945"/>
                    <a:pt x="1684" y="2956"/>
                  </a:cubicBezTo>
                  <a:cubicBezTo>
                    <a:pt x="1683" y="2963"/>
                    <a:pt x="1689" y="2964"/>
                    <a:pt x="1688" y="2972"/>
                  </a:cubicBezTo>
                  <a:cubicBezTo>
                    <a:pt x="1718" y="2968"/>
                    <a:pt x="1748" y="2997"/>
                    <a:pt x="1788" y="2996"/>
                  </a:cubicBezTo>
                  <a:cubicBezTo>
                    <a:pt x="1796" y="3017"/>
                    <a:pt x="1819" y="3024"/>
                    <a:pt x="1848" y="3024"/>
                  </a:cubicBezTo>
                  <a:cubicBezTo>
                    <a:pt x="1860" y="3058"/>
                    <a:pt x="1899" y="3066"/>
                    <a:pt x="1928" y="3084"/>
                  </a:cubicBezTo>
                  <a:cubicBezTo>
                    <a:pt x="1960" y="3066"/>
                    <a:pt x="1994" y="3085"/>
                    <a:pt x="2032" y="3084"/>
                  </a:cubicBezTo>
                  <a:cubicBezTo>
                    <a:pt x="2037" y="3089"/>
                    <a:pt x="2034" y="3090"/>
                    <a:pt x="2032" y="3096"/>
                  </a:cubicBezTo>
                  <a:cubicBezTo>
                    <a:pt x="2078" y="3119"/>
                    <a:pt x="2130" y="3102"/>
                    <a:pt x="2184" y="3108"/>
                  </a:cubicBezTo>
                  <a:cubicBezTo>
                    <a:pt x="2190" y="3129"/>
                    <a:pt x="2232" y="3120"/>
                    <a:pt x="2228" y="3140"/>
                  </a:cubicBezTo>
                  <a:cubicBezTo>
                    <a:pt x="2250" y="3120"/>
                    <a:pt x="2280" y="3141"/>
                    <a:pt x="2296" y="3132"/>
                  </a:cubicBezTo>
                  <a:cubicBezTo>
                    <a:pt x="2312" y="3174"/>
                    <a:pt x="2356" y="3166"/>
                    <a:pt x="2408" y="3160"/>
                  </a:cubicBezTo>
                  <a:cubicBezTo>
                    <a:pt x="2406" y="3165"/>
                    <a:pt x="2403" y="3168"/>
                    <a:pt x="2396" y="3168"/>
                  </a:cubicBezTo>
                  <a:cubicBezTo>
                    <a:pt x="2396" y="3182"/>
                    <a:pt x="2428" y="3175"/>
                    <a:pt x="2416" y="3188"/>
                  </a:cubicBezTo>
                  <a:cubicBezTo>
                    <a:pt x="2462" y="3189"/>
                    <a:pt x="2485" y="3199"/>
                    <a:pt x="2520" y="3216"/>
                  </a:cubicBezTo>
                  <a:cubicBezTo>
                    <a:pt x="2576" y="3216"/>
                    <a:pt x="2607" y="3191"/>
                    <a:pt x="2668" y="3196"/>
                  </a:cubicBezTo>
                  <a:cubicBezTo>
                    <a:pt x="2667" y="3202"/>
                    <a:pt x="2672" y="3203"/>
                    <a:pt x="2672" y="3208"/>
                  </a:cubicBezTo>
                  <a:cubicBezTo>
                    <a:pt x="2698" y="3206"/>
                    <a:pt x="2738" y="3186"/>
                    <a:pt x="2752" y="3208"/>
                  </a:cubicBezTo>
                  <a:cubicBezTo>
                    <a:pt x="2765" y="3207"/>
                    <a:pt x="2769" y="3196"/>
                    <a:pt x="2776" y="3188"/>
                  </a:cubicBezTo>
                  <a:cubicBezTo>
                    <a:pt x="2786" y="3212"/>
                    <a:pt x="2832" y="3189"/>
                    <a:pt x="2840" y="3204"/>
                  </a:cubicBezTo>
                  <a:cubicBezTo>
                    <a:pt x="2852" y="3201"/>
                    <a:pt x="2836" y="3195"/>
                    <a:pt x="2840" y="3188"/>
                  </a:cubicBezTo>
                  <a:cubicBezTo>
                    <a:pt x="2904" y="3159"/>
                    <a:pt x="2942" y="3213"/>
                    <a:pt x="3004" y="3192"/>
                  </a:cubicBezTo>
                  <a:cubicBezTo>
                    <a:pt x="3012" y="3194"/>
                    <a:pt x="3021" y="3193"/>
                    <a:pt x="3020" y="3204"/>
                  </a:cubicBezTo>
                  <a:cubicBezTo>
                    <a:pt x="3032" y="3192"/>
                    <a:pt x="3055" y="3202"/>
                    <a:pt x="3076" y="3204"/>
                  </a:cubicBezTo>
                  <a:cubicBezTo>
                    <a:pt x="3069" y="3211"/>
                    <a:pt x="3077" y="3216"/>
                    <a:pt x="3084" y="3220"/>
                  </a:cubicBezTo>
                  <a:cubicBezTo>
                    <a:pt x="3111" y="3209"/>
                    <a:pt x="3111" y="3189"/>
                    <a:pt x="3140" y="3188"/>
                  </a:cubicBezTo>
                  <a:cubicBezTo>
                    <a:pt x="3171" y="3187"/>
                    <a:pt x="3268" y="3259"/>
                    <a:pt x="3296" y="3192"/>
                  </a:cubicBezTo>
                  <a:cubicBezTo>
                    <a:pt x="3305" y="3193"/>
                    <a:pt x="3311" y="3198"/>
                    <a:pt x="3324" y="3196"/>
                  </a:cubicBezTo>
                  <a:cubicBezTo>
                    <a:pt x="3322" y="3209"/>
                    <a:pt x="3338" y="3207"/>
                    <a:pt x="3328" y="3216"/>
                  </a:cubicBezTo>
                  <a:cubicBezTo>
                    <a:pt x="3336" y="3208"/>
                    <a:pt x="3360" y="3203"/>
                    <a:pt x="3372" y="3212"/>
                  </a:cubicBezTo>
                  <a:cubicBezTo>
                    <a:pt x="3372" y="3254"/>
                    <a:pt x="3366" y="3256"/>
                    <a:pt x="3360" y="3300"/>
                  </a:cubicBezTo>
                  <a:cubicBezTo>
                    <a:pt x="3355" y="3295"/>
                    <a:pt x="3350" y="3298"/>
                    <a:pt x="3356" y="3300"/>
                  </a:cubicBezTo>
                  <a:cubicBezTo>
                    <a:pt x="3321" y="3303"/>
                    <a:pt x="3298" y="3326"/>
                    <a:pt x="3272" y="3308"/>
                  </a:cubicBezTo>
                  <a:cubicBezTo>
                    <a:pt x="3236" y="3324"/>
                    <a:pt x="3191" y="3307"/>
                    <a:pt x="3152" y="3312"/>
                  </a:cubicBezTo>
                  <a:cubicBezTo>
                    <a:pt x="3119" y="3316"/>
                    <a:pt x="3088" y="3340"/>
                    <a:pt x="3068" y="3316"/>
                  </a:cubicBezTo>
                  <a:cubicBezTo>
                    <a:pt x="3055" y="3320"/>
                    <a:pt x="3049" y="3332"/>
                    <a:pt x="3036" y="3336"/>
                  </a:cubicBezTo>
                  <a:cubicBezTo>
                    <a:pt x="2992" y="3320"/>
                    <a:pt x="2966" y="3363"/>
                    <a:pt x="2924" y="3348"/>
                  </a:cubicBezTo>
                  <a:cubicBezTo>
                    <a:pt x="2919" y="3367"/>
                    <a:pt x="2874" y="3363"/>
                    <a:pt x="2868" y="3348"/>
                  </a:cubicBezTo>
                  <a:cubicBezTo>
                    <a:pt x="2862" y="3354"/>
                    <a:pt x="2847" y="3351"/>
                    <a:pt x="2844" y="3360"/>
                  </a:cubicBezTo>
                  <a:cubicBezTo>
                    <a:pt x="2825" y="3357"/>
                    <a:pt x="2814" y="3336"/>
                    <a:pt x="2796" y="3344"/>
                  </a:cubicBezTo>
                  <a:cubicBezTo>
                    <a:pt x="2804" y="3364"/>
                    <a:pt x="2793" y="3371"/>
                    <a:pt x="2780" y="3380"/>
                  </a:cubicBezTo>
                  <a:cubicBezTo>
                    <a:pt x="2763" y="3379"/>
                    <a:pt x="2761" y="3365"/>
                    <a:pt x="2752" y="3356"/>
                  </a:cubicBezTo>
                  <a:cubicBezTo>
                    <a:pt x="2738" y="3367"/>
                    <a:pt x="2729" y="3362"/>
                    <a:pt x="2708" y="3360"/>
                  </a:cubicBezTo>
                  <a:cubicBezTo>
                    <a:pt x="2694" y="3367"/>
                    <a:pt x="2706" y="3373"/>
                    <a:pt x="2700" y="3388"/>
                  </a:cubicBezTo>
                  <a:cubicBezTo>
                    <a:pt x="2675" y="3349"/>
                    <a:pt x="2634" y="3348"/>
                    <a:pt x="2584" y="3332"/>
                  </a:cubicBezTo>
                  <a:cubicBezTo>
                    <a:pt x="2592" y="3324"/>
                    <a:pt x="2584" y="3315"/>
                    <a:pt x="2576" y="3312"/>
                  </a:cubicBezTo>
                  <a:cubicBezTo>
                    <a:pt x="2574" y="3331"/>
                    <a:pt x="2547" y="3326"/>
                    <a:pt x="2540" y="3340"/>
                  </a:cubicBezTo>
                  <a:cubicBezTo>
                    <a:pt x="2494" y="3341"/>
                    <a:pt x="2500" y="3314"/>
                    <a:pt x="2456" y="3312"/>
                  </a:cubicBezTo>
                  <a:cubicBezTo>
                    <a:pt x="2445" y="3317"/>
                    <a:pt x="2444" y="3325"/>
                    <a:pt x="2448" y="3336"/>
                  </a:cubicBezTo>
                  <a:cubicBezTo>
                    <a:pt x="2435" y="3323"/>
                    <a:pt x="2414" y="3339"/>
                    <a:pt x="2388" y="3336"/>
                  </a:cubicBezTo>
                  <a:cubicBezTo>
                    <a:pt x="2387" y="3307"/>
                    <a:pt x="2348" y="3274"/>
                    <a:pt x="2340" y="3324"/>
                  </a:cubicBezTo>
                  <a:cubicBezTo>
                    <a:pt x="2318" y="3326"/>
                    <a:pt x="2316" y="3308"/>
                    <a:pt x="2292" y="3312"/>
                  </a:cubicBezTo>
                  <a:cubicBezTo>
                    <a:pt x="2289" y="3295"/>
                    <a:pt x="2278" y="3294"/>
                    <a:pt x="2280" y="3280"/>
                  </a:cubicBezTo>
                  <a:cubicBezTo>
                    <a:pt x="2268" y="3304"/>
                    <a:pt x="2223" y="3278"/>
                    <a:pt x="2212" y="3308"/>
                  </a:cubicBezTo>
                  <a:cubicBezTo>
                    <a:pt x="2178" y="3305"/>
                    <a:pt x="2143" y="3315"/>
                    <a:pt x="2116" y="3312"/>
                  </a:cubicBezTo>
                  <a:cubicBezTo>
                    <a:pt x="2111" y="3294"/>
                    <a:pt x="2130" y="3299"/>
                    <a:pt x="2132" y="3288"/>
                  </a:cubicBezTo>
                  <a:cubicBezTo>
                    <a:pt x="2136" y="3275"/>
                    <a:pt x="2119" y="3283"/>
                    <a:pt x="2120" y="3272"/>
                  </a:cubicBezTo>
                  <a:cubicBezTo>
                    <a:pt x="2088" y="3285"/>
                    <a:pt x="2071" y="3254"/>
                    <a:pt x="2032" y="3260"/>
                  </a:cubicBezTo>
                  <a:cubicBezTo>
                    <a:pt x="2020" y="3279"/>
                    <a:pt x="1978" y="3283"/>
                    <a:pt x="1976" y="3252"/>
                  </a:cubicBezTo>
                  <a:cubicBezTo>
                    <a:pt x="1965" y="3251"/>
                    <a:pt x="1963" y="3258"/>
                    <a:pt x="1964" y="3268"/>
                  </a:cubicBezTo>
                  <a:cubicBezTo>
                    <a:pt x="1958" y="3268"/>
                    <a:pt x="1953" y="3267"/>
                    <a:pt x="1952" y="3272"/>
                  </a:cubicBezTo>
                  <a:cubicBezTo>
                    <a:pt x="1935" y="3262"/>
                    <a:pt x="1937" y="3234"/>
                    <a:pt x="1916" y="3228"/>
                  </a:cubicBezTo>
                  <a:cubicBezTo>
                    <a:pt x="1906" y="3227"/>
                    <a:pt x="1899" y="3230"/>
                    <a:pt x="1896" y="3236"/>
                  </a:cubicBezTo>
                  <a:cubicBezTo>
                    <a:pt x="1878" y="3229"/>
                    <a:pt x="1868" y="3214"/>
                    <a:pt x="1848" y="3208"/>
                  </a:cubicBezTo>
                  <a:cubicBezTo>
                    <a:pt x="1858" y="3176"/>
                    <a:pt x="1834" y="3178"/>
                    <a:pt x="1816" y="3160"/>
                  </a:cubicBezTo>
                  <a:cubicBezTo>
                    <a:pt x="1806" y="3166"/>
                    <a:pt x="1833" y="3169"/>
                    <a:pt x="1828" y="3184"/>
                  </a:cubicBezTo>
                  <a:cubicBezTo>
                    <a:pt x="1813" y="3197"/>
                    <a:pt x="1812" y="3171"/>
                    <a:pt x="1796" y="3172"/>
                  </a:cubicBezTo>
                  <a:cubicBezTo>
                    <a:pt x="1797" y="3166"/>
                    <a:pt x="1808" y="3171"/>
                    <a:pt x="1808" y="3164"/>
                  </a:cubicBezTo>
                  <a:cubicBezTo>
                    <a:pt x="1802" y="3160"/>
                    <a:pt x="1779" y="3169"/>
                    <a:pt x="1784" y="3152"/>
                  </a:cubicBezTo>
                  <a:cubicBezTo>
                    <a:pt x="1768" y="3151"/>
                    <a:pt x="1772" y="3169"/>
                    <a:pt x="1756" y="3168"/>
                  </a:cubicBezTo>
                  <a:cubicBezTo>
                    <a:pt x="1755" y="3161"/>
                    <a:pt x="1753" y="3155"/>
                    <a:pt x="1748" y="3152"/>
                  </a:cubicBezTo>
                  <a:cubicBezTo>
                    <a:pt x="1738" y="3160"/>
                    <a:pt x="1754" y="3173"/>
                    <a:pt x="1752" y="3176"/>
                  </a:cubicBezTo>
                  <a:cubicBezTo>
                    <a:pt x="1693" y="3185"/>
                    <a:pt x="1644" y="3116"/>
                    <a:pt x="1616" y="3068"/>
                  </a:cubicBezTo>
                  <a:cubicBezTo>
                    <a:pt x="1607" y="3068"/>
                    <a:pt x="1604" y="3075"/>
                    <a:pt x="1592" y="3072"/>
                  </a:cubicBezTo>
                  <a:cubicBezTo>
                    <a:pt x="1573" y="3028"/>
                    <a:pt x="1515" y="3059"/>
                    <a:pt x="1484" y="3020"/>
                  </a:cubicBezTo>
                  <a:cubicBezTo>
                    <a:pt x="1470" y="3019"/>
                    <a:pt x="1467" y="3030"/>
                    <a:pt x="1456" y="3032"/>
                  </a:cubicBezTo>
                  <a:cubicBezTo>
                    <a:pt x="1471" y="2981"/>
                    <a:pt x="1382" y="2974"/>
                    <a:pt x="1344" y="2972"/>
                  </a:cubicBezTo>
                  <a:cubicBezTo>
                    <a:pt x="1318" y="2951"/>
                    <a:pt x="1327" y="2917"/>
                    <a:pt x="1300" y="2896"/>
                  </a:cubicBezTo>
                  <a:cubicBezTo>
                    <a:pt x="1298" y="2887"/>
                    <a:pt x="1308" y="2890"/>
                    <a:pt x="1308" y="2884"/>
                  </a:cubicBezTo>
                  <a:cubicBezTo>
                    <a:pt x="1298" y="2872"/>
                    <a:pt x="1283" y="2867"/>
                    <a:pt x="1268" y="2860"/>
                  </a:cubicBezTo>
                  <a:cubicBezTo>
                    <a:pt x="1261" y="2892"/>
                    <a:pt x="1229" y="2901"/>
                    <a:pt x="1244" y="2944"/>
                  </a:cubicBezTo>
                  <a:cubicBezTo>
                    <a:pt x="1266" y="2972"/>
                    <a:pt x="1294" y="3010"/>
                    <a:pt x="1352" y="2996"/>
                  </a:cubicBezTo>
                  <a:cubicBezTo>
                    <a:pt x="1367" y="3011"/>
                    <a:pt x="1360" y="3043"/>
                    <a:pt x="1404" y="3036"/>
                  </a:cubicBezTo>
                  <a:cubicBezTo>
                    <a:pt x="1410" y="3050"/>
                    <a:pt x="1413" y="3067"/>
                    <a:pt x="1420" y="3080"/>
                  </a:cubicBezTo>
                  <a:cubicBezTo>
                    <a:pt x="1434" y="3078"/>
                    <a:pt x="1446" y="3074"/>
                    <a:pt x="1464" y="3076"/>
                  </a:cubicBezTo>
                  <a:cubicBezTo>
                    <a:pt x="1479" y="3093"/>
                    <a:pt x="1487" y="3117"/>
                    <a:pt x="1496" y="3140"/>
                  </a:cubicBezTo>
                  <a:cubicBezTo>
                    <a:pt x="1493" y="3131"/>
                    <a:pt x="1481" y="3131"/>
                    <a:pt x="1468" y="3132"/>
                  </a:cubicBezTo>
                  <a:cubicBezTo>
                    <a:pt x="1468" y="3126"/>
                    <a:pt x="1470" y="3117"/>
                    <a:pt x="1464" y="3116"/>
                  </a:cubicBezTo>
                  <a:cubicBezTo>
                    <a:pt x="1451" y="3131"/>
                    <a:pt x="1475" y="3132"/>
                    <a:pt x="1480" y="3148"/>
                  </a:cubicBezTo>
                  <a:cubicBezTo>
                    <a:pt x="1488" y="3146"/>
                    <a:pt x="1508" y="3154"/>
                    <a:pt x="1504" y="3140"/>
                  </a:cubicBezTo>
                  <a:cubicBezTo>
                    <a:pt x="1508" y="3144"/>
                    <a:pt x="1520" y="3173"/>
                    <a:pt x="1532" y="3152"/>
                  </a:cubicBezTo>
                  <a:cubicBezTo>
                    <a:pt x="1547" y="3159"/>
                    <a:pt x="1561" y="3168"/>
                    <a:pt x="1576" y="3176"/>
                  </a:cubicBezTo>
                  <a:cubicBezTo>
                    <a:pt x="1590" y="3213"/>
                    <a:pt x="1622" y="3219"/>
                    <a:pt x="1656" y="3208"/>
                  </a:cubicBezTo>
                  <a:cubicBezTo>
                    <a:pt x="1685" y="3219"/>
                    <a:pt x="1693" y="3251"/>
                    <a:pt x="1736" y="3248"/>
                  </a:cubicBezTo>
                  <a:cubicBezTo>
                    <a:pt x="1733" y="3262"/>
                    <a:pt x="1776" y="3275"/>
                    <a:pt x="1744" y="3280"/>
                  </a:cubicBezTo>
                  <a:cubicBezTo>
                    <a:pt x="1776" y="3304"/>
                    <a:pt x="1847" y="3289"/>
                    <a:pt x="1864" y="3328"/>
                  </a:cubicBezTo>
                  <a:cubicBezTo>
                    <a:pt x="1933" y="3341"/>
                    <a:pt x="1969" y="3389"/>
                    <a:pt x="2024" y="3416"/>
                  </a:cubicBezTo>
                  <a:cubicBezTo>
                    <a:pt x="2031" y="3415"/>
                    <a:pt x="2026" y="3402"/>
                    <a:pt x="2032" y="3400"/>
                  </a:cubicBezTo>
                  <a:cubicBezTo>
                    <a:pt x="2025" y="3393"/>
                    <a:pt x="2019" y="3404"/>
                    <a:pt x="2004" y="3400"/>
                  </a:cubicBezTo>
                  <a:cubicBezTo>
                    <a:pt x="2003" y="3351"/>
                    <a:pt x="2076" y="3365"/>
                    <a:pt x="2092" y="3392"/>
                  </a:cubicBezTo>
                  <a:cubicBezTo>
                    <a:pt x="2124" y="3363"/>
                    <a:pt x="2159" y="3392"/>
                    <a:pt x="2192" y="3404"/>
                  </a:cubicBezTo>
                  <a:cubicBezTo>
                    <a:pt x="2215" y="3387"/>
                    <a:pt x="2259" y="3375"/>
                    <a:pt x="2276" y="3404"/>
                  </a:cubicBezTo>
                  <a:cubicBezTo>
                    <a:pt x="2282" y="3396"/>
                    <a:pt x="2289" y="3391"/>
                    <a:pt x="2296" y="3384"/>
                  </a:cubicBezTo>
                  <a:cubicBezTo>
                    <a:pt x="2352" y="3439"/>
                    <a:pt x="2437" y="3460"/>
                    <a:pt x="2524" y="3432"/>
                  </a:cubicBezTo>
                  <a:cubicBezTo>
                    <a:pt x="2532" y="3439"/>
                    <a:pt x="2519" y="3444"/>
                    <a:pt x="2528" y="3452"/>
                  </a:cubicBezTo>
                  <a:cubicBezTo>
                    <a:pt x="2578" y="3449"/>
                    <a:pt x="2647" y="3459"/>
                    <a:pt x="2708" y="3472"/>
                  </a:cubicBezTo>
                  <a:cubicBezTo>
                    <a:pt x="2721" y="3469"/>
                    <a:pt x="2729" y="3461"/>
                    <a:pt x="2732" y="3448"/>
                  </a:cubicBezTo>
                  <a:cubicBezTo>
                    <a:pt x="2740" y="3453"/>
                    <a:pt x="2747" y="3460"/>
                    <a:pt x="2752" y="3468"/>
                  </a:cubicBezTo>
                  <a:cubicBezTo>
                    <a:pt x="2803" y="3458"/>
                    <a:pt x="2819" y="3467"/>
                    <a:pt x="2852" y="3468"/>
                  </a:cubicBezTo>
                  <a:cubicBezTo>
                    <a:pt x="2854" y="3474"/>
                    <a:pt x="2858" y="3478"/>
                    <a:pt x="2860" y="3484"/>
                  </a:cubicBezTo>
                  <a:cubicBezTo>
                    <a:pt x="2901" y="3484"/>
                    <a:pt x="2928" y="3490"/>
                    <a:pt x="2944" y="3488"/>
                  </a:cubicBezTo>
                  <a:cubicBezTo>
                    <a:pt x="2943" y="3497"/>
                    <a:pt x="2947" y="3501"/>
                    <a:pt x="2956" y="3500"/>
                  </a:cubicBezTo>
                  <a:cubicBezTo>
                    <a:pt x="2961" y="3513"/>
                    <a:pt x="2943" y="3503"/>
                    <a:pt x="2948" y="3516"/>
                  </a:cubicBezTo>
                  <a:cubicBezTo>
                    <a:pt x="2954" y="3517"/>
                    <a:pt x="2968" y="3539"/>
                    <a:pt x="2968" y="3520"/>
                  </a:cubicBezTo>
                  <a:cubicBezTo>
                    <a:pt x="2969" y="3531"/>
                    <a:pt x="2981" y="3538"/>
                    <a:pt x="2984" y="3556"/>
                  </a:cubicBezTo>
                  <a:cubicBezTo>
                    <a:pt x="2980" y="3559"/>
                    <a:pt x="2978" y="3563"/>
                    <a:pt x="2976" y="3568"/>
                  </a:cubicBezTo>
                  <a:cubicBezTo>
                    <a:pt x="2962" y="3564"/>
                    <a:pt x="2966" y="3568"/>
                    <a:pt x="2952" y="3564"/>
                  </a:cubicBezTo>
                  <a:cubicBezTo>
                    <a:pt x="2946" y="3567"/>
                    <a:pt x="2946" y="3577"/>
                    <a:pt x="2944" y="3584"/>
                  </a:cubicBezTo>
                  <a:cubicBezTo>
                    <a:pt x="2929" y="3581"/>
                    <a:pt x="2913" y="3576"/>
                    <a:pt x="2912" y="3596"/>
                  </a:cubicBezTo>
                  <a:cubicBezTo>
                    <a:pt x="2895" y="3598"/>
                    <a:pt x="2868" y="3590"/>
                    <a:pt x="2868" y="3608"/>
                  </a:cubicBezTo>
                  <a:cubicBezTo>
                    <a:pt x="2831" y="3583"/>
                    <a:pt x="2771" y="3647"/>
                    <a:pt x="2752" y="3596"/>
                  </a:cubicBezTo>
                  <a:cubicBezTo>
                    <a:pt x="2705" y="3624"/>
                    <a:pt x="2650" y="3561"/>
                    <a:pt x="2616" y="3604"/>
                  </a:cubicBezTo>
                  <a:cubicBezTo>
                    <a:pt x="2583" y="3572"/>
                    <a:pt x="2504" y="3616"/>
                    <a:pt x="2476" y="3580"/>
                  </a:cubicBezTo>
                  <a:cubicBezTo>
                    <a:pt x="2429" y="3604"/>
                    <a:pt x="2346" y="3602"/>
                    <a:pt x="2320" y="3560"/>
                  </a:cubicBezTo>
                  <a:cubicBezTo>
                    <a:pt x="2308" y="3568"/>
                    <a:pt x="2284" y="3564"/>
                    <a:pt x="2284" y="3584"/>
                  </a:cubicBezTo>
                  <a:cubicBezTo>
                    <a:pt x="2218" y="3555"/>
                    <a:pt x="2168" y="3587"/>
                    <a:pt x="2112" y="3560"/>
                  </a:cubicBezTo>
                  <a:cubicBezTo>
                    <a:pt x="2120" y="3552"/>
                    <a:pt x="2113" y="3549"/>
                    <a:pt x="2108" y="3544"/>
                  </a:cubicBezTo>
                  <a:cubicBezTo>
                    <a:pt x="2093" y="3542"/>
                    <a:pt x="2094" y="3557"/>
                    <a:pt x="2084" y="3560"/>
                  </a:cubicBezTo>
                  <a:cubicBezTo>
                    <a:pt x="2043" y="3528"/>
                    <a:pt x="2001" y="3501"/>
                    <a:pt x="1956" y="3488"/>
                  </a:cubicBezTo>
                  <a:cubicBezTo>
                    <a:pt x="1955" y="3467"/>
                    <a:pt x="1909" y="3459"/>
                    <a:pt x="1908" y="3484"/>
                  </a:cubicBezTo>
                  <a:cubicBezTo>
                    <a:pt x="1899" y="3481"/>
                    <a:pt x="1895" y="3465"/>
                    <a:pt x="1900" y="3460"/>
                  </a:cubicBezTo>
                  <a:cubicBezTo>
                    <a:pt x="1847" y="3426"/>
                    <a:pt x="1783" y="3452"/>
                    <a:pt x="1744" y="3408"/>
                  </a:cubicBezTo>
                  <a:cubicBezTo>
                    <a:pt x="1724" y="3445"/>
                    <a:pt x="1702" y="3386"/>
                    <a:pt x="1660" y="3396"/>
                  </a:cubicBezTo>
                  <a:cubicBezTo>
                    <a:pt x="1656" y="3362"/>
                    <a:pt x="1629" y="3343"/>
                    <a:pt x="1592" y="3332"/>
                  </a:cubicBezTo>
                  <a:cubicBezTo>
                    <a:pt x="1595" y="3304"/>
                    <a:pt x="1572" y="3302"/>
                    <a:pt x="1544" y="3304"/>
                  </a:cubicBezTo>
                  <a:cubicBezTo>
                    <a:pt x="1539" y="3294"/>
                    <a:pt x="1529" y="3289"/>
                    <a:pt x="1532" y="3272"/>
                  </a:cubicBezTo>
                  <a:cubicBezTo>
                    <a:pt x="1464" y="3269"/>
                    <a:pt x="1466" y="3197"/>
                    <a:pt x="1384" y="3208"/>
                  </a:cubicBezTo>
                  <a:cubicBezTo>
                    <a:pt x="1367" y="3162"/>
                    <a:pt x="1308" y="3159"/>
                    <a:pt x="1272" y="3132"/>
                  </a:cubicBezTo>
                  <a:cubicBezTo>
                    <a:pt x="1273" y="3121"/>
                    <a:pt x="1282" y="3119"/>
                    <a:pt x="1292" y="3116"/>
                  </a:cubicBezTo>
                  <a:cubicBezTo>
                    <a:pt x="1293" y="3102"/>
                    <a:pt x="1279" y="3093"/>
                    <a:pt x="1284" y="3080"/>
                  </a:cubicBezTo>
                  <a:cubicBezTo>
                    <a:pt x="1261" y="3100"/>
                    <a:pt x="1237" y="3071"/>
                    <a:pt x="1216" y="3064"/>
                  </a:cubicBezTo>
                  <a:cubicBezTo>
                    <a:pt x="1211" y="3023"/>
                    <a:pt x="1161" y="3008"/>
                    <a:pt x="1164" y="2972"/>
                  </a:cubicBezTo>
                  <a:cubicBezTo>
                    <a:pt x="1153" y="2970"/>
                    <a:pt x="1143" y="2966"/>
                    <a:pt x="1132" y="2964"/>
                  </a:cubicBezTo>
                  <a:cubicBezTo>
                    <a:pt x="1133" y="2947"/>
                    <a:pt x="1134" y="2914"/>
                    <a:pt x="1124" y="2912"/>
                  </a:cubicBezTo>
                  <a:cubicBezTo>
                    <a:pt x="1113" y="2896"/>
                    <a:pt x="1139" y="2903"/>
                    <a:pt x="1140" y="2892"/>
                  </a:cubicBezTo>
                  <a:cubicBezTo>
                    <a:pt x="1140" y="2892"/>
                    <a:pt x="1080" y="2836"/>
                    <a:pt x="1064" y="2844"/>
                  </a:cubicBezTo>
                  <a:cubicBezTo>
                    <a:pt x="1065" y="2828"/>
                    <a:pt x="1055" y="2823"/>
                    <a:pt x="1052" y="2812"/>
                  </a:cubicBezTo>
                  <a:cubicBezTo>
                    <a:pt x="1030" y="2826"/>
                    <a:pt x="1021" y="2795"/>
                    <a:pt x="1000" y="2808"/>
                  </a:cubicBezTo>
                  <a:cubicBezTo>
                    <a:pt x="981" y="2745"/>
                    <a:pt x="921" y="2726"/>
                    <a:pt x="944" y="2644"/>
                  </a:cubicBezTo>
                  <a:cubicBezTo>
                    <a:pt x="909" y="2614"/>
                    <a:pt x="922" y="2560"/>
                    <a:pt x="872" y="2544"/>
                  </a:cubicBezTo>
                  <a:cubicBezTo>
                    <a:pt x="875" y="2519"/>
                    <a:pt x="861" y="2512"/>
                    <a:pt x="852" y="2500"/>
                  </a:cubicBezTo>
                  <a:cubicBezTo>
                    <a:pt x="854" y="2497"/>
                    <a:pt x="856" y="2494"/>
                    <a:pt x="856" y="2488"/>
                  </a:cubicBezTo>
                  <a:cubicBezTo>
                    <a:pt x="862" y="2481"/>
                    <a:pt x="875" y="2494"/>
                    <a:pt x="884" y="2484"/>
                  </a:cubicBezTo>
                  <a:cubicBezTo>
                    <a:pt x="886" y="2464"/>
                    <a:pt x="858" y="2473"/>
                    <a:pt x="848" y="2476"/>
                  </a:cubicBezTo>
                  <a:cubicBezTo>
                    <a:pt x="829" y="2454"/>
                    <a:pt x="810" y="2432"/>
                    <a:pt x="796" y="2404"/>
                  </a:cubicBezTo>
                  <a:cubicBezTo>
                    <a:pt x="805" y="2406"/>
                    <a:pt x="802" y="2396"/>
                    <a:pt x="808" y="2396"/>
                  </a:cubicBezTo>
                  <a:cubicBezTo>
                    <a:pt x="805" y="2392"/>
                    <a:pt x="799" y="2392"/>
                    <a:pt x="800" y="2384"/>
                  </a:cubicBezTo>
                  <a:cubicBezTo>
                    <a:pt x="791" y="2385"/>
                    <a:pt x="783" y="2389"/>
                    <a:pt x="776" y="2392"/>
                  </a:cubicBezTo>
                  <a:cubicBezTo>
                    <a:pt x="783" y="2402"/>
                    <a:pt x="766" y="2401"/>
                    <a:pt x="776" y="2416"/>
                  </a:cubicBezTo>
                  <a:cubicBezTo>
                    <a:pt x="762" y="2406"/>
                    <a:pt x="739" y="2405"/>
                    <a:pt x="740" y="2380"/>
                  </a:cubicBezTo>
                  <a:cubicBezTo>
                    <a:pt x="750" y="2374"/>
                    <a:pt x="764" y="2374"/>
                    <a:pt x="756" y="2360"/>
                  </a:cubicBezTo>
                  <a:cubicBezTo>
                    <a:pt x="767" y="2357"/>
                    <a:pt x="764" y="2368"/>
                    <a:pt x="772" y="2368"/>
                  </a:cubicBezTo>
                  <a:cubicBezTo>
                    <a:pt x="777" y="2367"/>
                    <a:pt x="775" y="2358"/>
                    <a:pt x="776" y="2352"/>
                  </a:cubicBezTo>
                  <a:cubicBezTo>
                    <a:pt x="746" y="2334"/>
                    <a:pt x="729" y="2303"/>
                    <a:pt x="700" y="2284"/>
                  </a:cubicBezTo>
                  <a:cubicBezTo>
                    <a:pt x="719" y="2240"/>
                    <a:pt x="651" y="2225"/>
                    <a:pt x="684" y="2176"/>
                  </a:cubicBezTo>
                  <a:cubicBezTo>
                    <a:pt x="672" y="2163"/>
                    <a:pt x="679" y="2130"/>
                    <a:pt x="660" y="2124"/>
                  </a:cubicBezTo>
                  <a:cubicBezTo>
                    <a:pt x="657" y="2110"/>
                    <a:pt x="666" y="2109"/>
                    <a:pt x="664" y="2096"/>
                  </a:cubicBezTo>
                  <a:cubicBezTo>
                    <a:pt x="673" y="2097"/>
                    <a:pt x="679" y="2095"/>
                    <a:pt x="684" y="2092"/>
                  </a:cubicBezTo>
                  <a:cubicBezTo>
                    <a:pt x="684" y="2085"/>
                    <a:pt x="660" y="2100"/>
                    <a:pt x="660" y="2084"/>
                  </a:cubicBezTo>
                  <a:cubicBezTo>
                    <a:pt x="653" y="2088"/>
                    <a:pt x="648" y="2093"/>
                    <a:pt x="644" y="2100"/>
                  </a:cubicBezTo>
                  <a:cubicBezTo>
                    <a:pt x="629" y="2088"/>
                    <a:pt x="663" y="2067"/>
                    <a:pt x="636" y="2064"/>
                  </a:cubicBezTo>
                  <a:cubicBezTo>
                    <a:pt x="660" y="2032"/>
                    <a:pt x="616" y="2010"/>
                    <a:pt x="600" y="1992"/>
                  </a:cubicBezTo>
                  <a:cubicBezTo>
                    <a:pt x="600" y="1985"/>
                    <a:pt x="603" y="1982"/>
                    <a:pt x="608" y="1980"/>
                  </a:cubicBezTo>
                  <a:cubicBezTo>
                    <a:pt x="602" y="1974"/>
                    <a:pt x="594" y="1970"/>
                    <a:pt x="592" y="1960"/>
                  </a:cubicBezTo>
                  <a:cubicBezTo>
                    <a:pt x="615" y="1946"/>
                    <a:pt x="605" y="1911"/>
                    <a:pt x="616" y="1892"/>
                  </a:cubicBezTo>
                  <a:cubicBezTo>
                    <a:pt x="599" y="1872"/>
                    <a:pt x="585" y="1850"/>
                    <a:pt x="600" y="1820"/>
                  </a:cubicBezTo>
                  <a:cubicBezTo>
                    <a:pt x="612" y="1817"/>
                    <a:pt x="608" y="1817"/>
                    <a:pt x="620" y="1820"/>
                  </a:cubicBezTo>
                  <a:cubicBezTo>
                    <a:pt x="620" y="1801"/>
                    <a:pt x="609" y="1812"/>
                    <a:pt x="596" y="1812"/>
                  </a:cubicBezTo>
                  <a:cubicBezTo>
                    <a:pt x="621" y="1790"/>
                    <a:pt x="590" y="1758"/>
                    <a:pt x="604" y="1724"/>
                  </a:cubicBezTo>
                  <a:cubicBezTo>
                    <a:pt x="623" y="1721"/>
                    <a:pt x="633" y="1708"/>
                    <a:pt x="640" y="1692"/>
                  </a:cubicBezTo>
                  <a:cubicBezTo>
                    <a:pt x="655" y="1690"/>
                    <a:pt x="647" y="1711"/>
                    <a:pt x="660" y="1712"/>
                  </a:cubicBezTo>
                  <a:cubicBezTo>
                    <a:pt x="670" y="1712"/>
                    <a:pt x="666" y="1697"/>
                    <a:pt x="672" y="1692"/>
                  </a:cubicBezTo>
                  <a:cubicBezTo>
                    <a:pt x="665" y="1683"/>
                    <a:pt x="648" y="1684"/>
                    <a:pt x="632" y="1684"/>
                  </a:cubicBezTo>
                  <a:cubicBezTo>
                    <a:pt x="632" y="1677"/>
                    <a:pt x="629" y="1674"/>
                    <a:pt x="624" y="1672"/>
                  </a:cubicBezTo>
                  <a:cubicBezTo>
                    <a:pt x="638" y="1661"/>
                    <a:pt x="653" y="1648"/>
                    <a:pt x="668" y="1660"/>
                  </a:cubicBezTo>
                  <a:cubicBezTo>
                    <a:pt x="664" y="1631"/>
                    <a:pt x="649" y="1624"/>
                    <a:pt x="624" y="1624"/>
                  </a:cubicBezTo>
                  <a:cubicBezTo>
                    <a:pt x="638" y="1601"/>
                    <a:pt x="612" y="1597"/>
                    <a:pt x="612" y="1576"/>
                  </a:cubicBezTo>
                  <a:cubicBezTo>
                    <a:pt x="657" y="1552"/>
                    <a:pt x="625" y="1468"/>
                    <a:pt x="648" y="1428"/>
                  </a:cubicBezTo>
                  <a:cubicBezTo>
                    <a:pt x="655" y="1432"/>
                    <a:pt x="655" y="1443"/>
                    <a:pt x="664" y="1444"/>
                  </a:cubicBezTo>
                  <a:cubicBezTo>
                    <a:pt x="646" y="1413"/>
                    <a:pt x="658" y="1376"/>
                    <a:pt x="648" y="1356"/>
                  </a:cubicBezTo>
                  <a:cubicBezTo>
                    <a:pt x="659" y="1345"/>
                    <a:pt x="657" y="1322"/>
                    <a:pt x="680" y="1324"/>
                  </a:cubicBezTo>
                  <a:cubicBezTo>
                    <a:pt x="685" y="1307"/>
                    <a:pt x="672" y="1308"/>
                    <a:pt x="664" y="1304"/>
                  </a:cubicBezTo>
                  <a:cubicBezTo>
                    <a:pt x="690" y="1271"/>
                    <a:pt x="702" y="1249"/>
                    <a:pt x="716" y="1208"/>
                  </a:cubicBezTo>
                  <a:cubicBezTo>
                    <a:pt x="702" y="1205"/>
                    <a:pt x="705" y="1184"/>
                    <a:pt x="688" y="1184"/>
                  </a:cubicBezTo>
                  <a:cubicBezTo>
                    <a:pt x="696" y="1175"/>
                    <a:pt x="696" y="1173"/>
                    <a:pt x="688" y="1164"/>
                  </a:cubicBezTo>
                  <a:cubicBezTo>
                    <a:pt x="664" y="1160"/>
                    <a:pt x="659" y="1175"/>
                    <a:pt x="644" y="1180"/>
                  </a:cubicBezTo>
                  <a:cubicBezTo>
                    <a:pt x="640" y="1198"/>
                    <a:pt x="651" y="1200"/>
                    <a:pt x="652" y="1212"/>
                  </a:cubicBezTo>
                  <a:cubicBezTo>
                    <a:pt x="643" y="1211"/>
                    <a:pt x="637" y="1206"/>
                    <a:pt x="624" y="1208"/>
                  </a:cubicBezTo>
                  <a:cubicBezTo>
                    <a:pt x="608" y="1221"/>
                    <a:pt x="626" y="1244"/>
                    <a:pt x="608" y="1252"/>
                  </a:cubicBezTo>
                  <a:cubicBezTo>
                    <a:pt x="614" y="1257"/>
                    <a:pt x="614" y="1267"/>
                    <a:pt x="620" y="1272"/>
                  </a:cubicBezTo>
                  <a:cubicBezTo>
                    <a:pt x="602" y="1278"/>
                    <a:pt x="606" y="1306"/>
                    <a:pt x="588" y="1312"/>
                  </a:cubicBezTo>
                  <a:cubicBezTo>
                    <a:pt x="606" y="1315"/>
                    <a:pt x="568" y="1374"/>
                    <a:pt x="568" y="1376"/>
                  </a:cubicBezTo>
                  <a:cubicBezTo>
                    <a:pt x="567" y="1378"/>
                    <a:pt x="575" y="1381"/>
                    <a:pt x="576" y="1380"/>
                  </a:cubicBezTo>
                  <a:cubicBezTo>
                    <a:pt x="570" y="1390"/>
                    <a:pt x="554" y="1394"/>
                    <a:pt x="552" y="1404"/>
                  </a:cubicBezTo>
                  <a:cubicBezTo>
                    <a:pt x="552" y="1418"/>
                    <a:pt x="565" y="1401"/>
                    <a:pt x="560" y="1424"/>
                  </a:cubicBezTo>
                  <a:cubicBezTo>
                    <a:pt x="552" y="1432"/>
                    <a:pt x="552" y="1422"/>
                    <a:pt x="544" y="1420"/>
                  </a:cubicBezTo>
                  <a:cubicBezTo>
                    <a:pt x="545" y="1458"/>
                    <a:pt x="537" y="1501"/>
                    <a:pt x="520" y="1508"/>
                  </a:cubicBezTo>
                  <a:cubicBezTo>
                    <a:pt x="545" y="1512"/>
                    <a:pt x="541" y="1546"/>
                    <a:pt x="556" y="1560"/>
                  </a:cubicBezTo>
                  <a:cubicBezTo>
                    <a:pt x="523" y="1560"/>
                    <a:pt x="542" y="1616"/>
                    <a:pt x="528" y="1624"/>
                  </a:cubicBezTo>
                  <a:cubicBezTo>
                    <a:pt x="529" y="1632"/>
                    <a:pt x="546" y="1625"/>
                    <a:pt x="548" y="1632"/>
                  </a:cubicBezTo>
                  <a:cubicBezTo>
                    <a:pt x="548" y="1639"/>
                    <a:pt x="548" y="1645"/>
                    <a:pt x="548" y="1652"/>
                  </a:cubicBezTo>
                  <a:cubicBezTo>
                    <a:pt x="514" y="1662"/>
                    <a:pt x="522" y="1714"/>
                    <a:pt x="496" y="1732"/>
                  </a:cubicBezTo>
                  <a:cubicBezTo>
                    <a:pt x="499" y="1749"/>
                    <a:pt x="520" y="1748"/>
                    <a:pt x="524" y="1764"/>
                  </a:cubicBezTo>
                  <a:cubicBezTo>
                    <a:pt x="506" y="1779"/>
                    <a:pt x="515" y="1828"/>
                    <a:pt x="520" y="1844"/>
                  </a:cubicBezTo>
                  <a:cubicBezTo>
                    <a:pt x="519" y="1853"/>
                    <a:pt x="509" y="1853"/>
                    <a:pt x="504" y="1848"/>
                  </a:cubicBezTo>
                  <a:cubicBezTo>
                    <a:pt x="511" y="1896"/>
                    <a:pt x="506" y="1954"/>
                    <a:pt x="564" y="1976"/>
                  </a:cubicBezTo>
                  <a:cubicBezTo>
                    <a:pt x="547" y="2002"/>
                    <a:pt x="576" y="2013"/>
                    <a:pt x="580" y="2032"/>
                  </a:cubicBezTo>
                  <a:cubicBezTo>
                    <a:pt x="563" y="2044"/>
                    <a:pt x="590" y="2055"/>
                    <a:pt x="572" y="2064"/>
                  </a:cubicBezTo>
                  <a:cubicBezTo>
                    <a:pt x="578" y="2082"/>
                    <a:pt x="601" y="2083"/>
                    <a:pt x="604" y="2104"/>
                  </a:cubicBezTo>
                  <a:cubicBezTo>
                    <a:pt x="579" y="2112"/>
                    <a:pt x="615" y="2134"/>
                    <a:pt x="584" y="2136"/>
                  </a:cubicBezTo>
                  <a:cubicBezTo>
                    <a:pt x="578" y="2147"/>
                    <a:pt x="595" y="2156"/>
                    <a:pt x="584" y="2160"/>
                  </a:cubicBezTo>
                  <a:cubicBezTo>
                    <a:pt x="589" y="2166"/>
                    <a:pt x="596" y="2150"/>
                    <a:pt x="604" y="2164"/>
                  </a:cubicBezTo>
                  <a:cubicBezTo>
                    <a:pt x="596" y="2176"/>
                    <a:pt x="609" y="2184"/>
                    <a:pt x="596" y="2188"/>
                  </a:cubicBezTo>
                  <a:cubicBezTo>
                    <a:pt x="605" y="2193"/>
                    <a:pt x="611" y="2200"/>
                    <a:pt x="620" y="2204"/>
                  </a:cubicBezTo>
                  <a:cubicBezTo>
                    <a:pt x="606" y="2217"/>
                    <a:pt x="611" y="2227"/>
                    <a:pt x="612" y="2252"/>
                  </a:cubicBezTo>
                  <a:cubicBezTo>
                    <a:pt x="618" y="2262"/>
                    <a:pt x="626" y="2270"/>
                    <a:pt x="640" y="2272"/>
                  </a:cubicBezTo>
                  <a:cubicBezTo>
                    <a:pt x="628" y="2285"/>
                    <a:pt x="635" y="2300"/>
                    <a:pt x="640" y="2316"/>
                  </a:cubicBezTo>
                  <a:cubicBezTo>
                    <a:pt x="631" y="2315"/>
                    <a:pt x="625" y="2317"/>
                    <a:pt x="624" y="2324"/>
                  </a:cubicBezTo>
                  <a:cubicBezTo>
                    <a:pt x="644" y="2347"/>
                    <a:pt x="669" y="2374"/>
                    <a:pt x="720" y="2376"/>
                  </a:cubicBezTo>
                  <a:cubicBezTo>
                    <a:pt x="717" y="2380"/>
                    <a:pt x="716" y="2385"/>
                    <a:pt x="716" y="2392"/>
                  </a:cubicBezTo>
                  <a:cubicBezTo>
                    <a:pt x="709" y="2392"/>
                    <a:pt x="703" y="2392"/>
                    <a:pt x="696" y="2392"/>
                  </a:cubicBezTo>
                  <a:cubicBezTo>
                    <a:pt x="716" y="2445"/>
                    <a:pt x="751" y="2484"/>
                    <a:pt x="780" y="2528"/>
                  </a:cubicBezTo>
                  <a:cubicBezTo>
                    <a:pt x="779" y="2545"/>
                    <a:pt x="780" y="2560"/>
                    <a:pt x="796" y="2560"/>
                  </a:cubicBezTo>
                  <a:cubicBezTo>
                    <a:pt x="789" y="2590"/>
                    <a:pt x="834" y="2602"/>
                    <a:pt x="816" y="2644"/>
                  </a:cubicBezTo>
                  <a:cubicBezTo>
                    <a:pt x="832" y="2654"/>
                    <a:pt x="821" y="2664"/>
                    <a:pt x="840" y="2664"/>
                  </a:cubicBezTo>
                  <a:cubicBezTo>
                    <a:pt x="836" y="2679"/>
                    <a:pt x="847" y="2690"/>
                    <a:pt x="840" y="2696"/>
                  </a:cubicBezTo>
                  <a:cubicBezTo>
                    <a:pt x="872" y="2702"/>
                    <a:pt x="880" y="2733"/>
                    <a:pt x="904" y="2736"/>
                  </a:cubicBezTo>
                  <a:cubicBezTo>
                    <a:pt x="900" y="2756"/>
                    <a:pt x="902" y="2759"/>
                    <a:pt x="896" y="2780"/>
                  </a:cubicBezTo>
                  <a:cubicBezTo>
                    <a:pt x="915" y="2796"/>
                    <a:pt x="938" y="2819"/>
                    <a:pt x="956" y="2824"/>
                  </a:cubicBezTo>
                  <a:cubicBezTo>
                    <a:pt x="961" y="2841"/>
                    <a:pt x="939" y="2831"/>
                    <a:pt x="936" y="2840"/>
                  </a:cubicBezTo>
                  <a:cubicBezTo>
                    <a:pt x="942" y="2847"/>
                    <a:pt x="949" y="2837"/>
                    <a:pt x="956" y="2848"/>
                  </a:cubicBezTo>
                  <a:cubicBezTo>
                    <a:pt x="964" y="2888"/>
                    <a:pt x="933" y="2889"/>
                    <a:pt x="928" y="2916"/>
                  </a:cubicBezTo>
                  <a:cubicBezTo>
                    <a:pt x="922" y="2914"/>
                    <a:pt x="907" y="2921"/>
                    <a:pt x="908" y="2912"/>
                  </a:cubicBezTo>
                  <a:cubicBezTo>
                    <a:pt x="905" y="2929"/>
                    <a:pt x="889" y="2933"/>
                    <a:pt x="884" y="2948"/>
                  </a:cubicBezTo>
                  <a:cubicBezTo>
                    <a:pt x="866" y="2947"/>
                    <a:pt x="860" y="2934"/>
                    <a:pt x="856" y="2920"/>
                  </a:cubicBezTo>
                  <a:cubicBezTo>
                    <a:pt x="849" y="2919"/>
                    <a:pt x="848" y="2923"/>
                    <a:pt x="848" y="2928"/>
                  </a:cubicBezTo>
                  <a:cubicBezTo>
                    <a:pt x="840" y="2917"/>
                    <a:pt x="833" y="2906"/>
                    <a:pt x="836" y="2884"/>
                  </a:cubicBezTo>
                  <a:cubicBezTo>
                    <a:pt x="800" y="2881"/>
                    <a:pt x="817" y="2826"/>
                    <a:pt x="776" y="2828"/>
                  </a:cubicBezTo>
                  <a:cubicBezTo>
                    <a:pt x="779" y="2809"/>
                    <a:pt x="767" y="2805"/>
                    <a:pt x="756" y="2800"/>
                  </a:cubicBezTo>
                  <a:cubicBezTo>
                    <a:pt x="758" y="2784"/>
                    <a:pt x="758" y="2765"/>
                    <a:pt x="772" y="2760"/>
                  </a:cubicBezTo>
                  <a:cubicBezTo>
                    <a:pt x="764" y="2746"/>
                    <a:pt x="748" y="2741"/>
                    <a:pt x="732" y="2736"/>
                  </a:cubicBezTo>
                  <a:cubicBezTo>
                    <a:pt x="728" y="2703"/>
                    <a:pt x="696" y="2697"/>
                    <a:pt x="688" y="2668"/>
                  </a:cubicBezTo>
                  <a:cubicBezTo>
                    <a:pt x="677" y="2668"/>
                    <a:pt x="680" y="2675"/>
                    <a:pt x="672" y="2668"/>
                  </a:cubicBezTo>
                  <a:cubicBezTo>
                    <a:pt x="659" y="2666"/>
                    <a:pt x="671" y="2688"/>
                    <a:pt x="656" y="2684"/>
                  </a:cubicBezTo>
                  <a:cubicBezTo>
                    <a:pt x="663" y="2661"/>
                    <a:pt x="641" y="2647"/>
                    <a:pt x="636" y="2624"/>
                  </a:cubicBezTo>
                  <a:cubicBezTo>
                    <a:pt x="629" y="2624"/>
                    <a:pt x="626" y="2627"/>
                    <a:pt x="624" y="2632"/>
                  </a:cubicBezTo>
                  <a:cubicBezTo>
                    <a:pt x="623" y="2624"/>
                    <a:pt x="637" y="2597"/>
                    <a:pt x="644" y="2584"/>
                  </a:cubicBezTo>
                  <a:cubicBezTo>
                    <a:pt x="643" y="2576"/>
                    <a:pt x="633" y="2576"/>
                    <a:pt x="628" y="2572"/>
                  </a:cubicBezTo>
                  <a:cubicBezTo>
                    <a:pt x="644" y="2562"/>
                    <a:pt x="623" y="2539"/>
                    <a:pt x="640" y="2528"/>
                  </a:cubicBezTo>
                  <a:cubicBezTo>
                    <a:pt x="623" y="2516"/>
                    <a:pt x="561" y="2532"/>
                    <a:pt x="568" y="2484"/>
                  </a:cubicBezTo>
                  <a:cubicBezTo>
                    <a:pt x="570" y="2469"/>
                    <a:pt x="569" y="2459"/>
                    <a:pt x="540" y="2456"/>
                  </a:cubicBezTo>
                  <a:cubicBezTo>
                    <a:pt x="529" y="2419"/>
                    <a:pt x="511" y="2379"/>
                    <a:pt x="504" y="2328"/>
                  </a:cubicBezTo>
                  <a:cubicBezTo>
                    <a:pt x="497" y="2332"/>
                    <a:pt x="490" y="2335"/>
                    <a:pt x="492" y="2348"/>
                  </a:cubicBezTo>
                  <a:cubicBezTo>
                    <a:pt x="480" y="2351"/>
                    <a:pt x="484" y="2337"/>
                    <a:pt x="472" y="2340"/>
                  </a:cubicBezTo>
                  <a:cubicBezTo>
                    <a:pt x="489" y="2331"/>
                    <a:pt x="483" y="2325"/>
                    <a:pt x="500" y="2316"/>
                  </a:cubicBezTo>
                  <a:cubicBezTo>
                    <a:pt x="489" y="2287"/>
                    <a:pt x="490" y="2246"/>
                    <a:pt x="460" y="2236"/>
                  </a:cubicBezTo>
                  <a:cubicBezTo>
                    <a:pt x="457" y="2222"/>
                    <a:pt x="464" y="2219"/>
                    <a:pt x="468" y="2212"/>
                  </a:cubicBezTo>
                  <a:cubicBezTo>
                    <a:pt x="462" y="2207"/>
                    <a:pt x="458" y="2200"/>
                    <a:pt x="448" y="2200"/>
                  </a:cubicBezTo>
                  <a:cubicBezTo>
                    <a:pt x="448" y="2192"/>
                    <a:pt x="448" y="2184"/>
                    <a:pt x="448" y="2176"/>
                  </a:cubicBezTo>
                  <a:cubicBezTo>
                    <a:pt x="464" y="2177"/>
                    <a:pt x="482" y="2167"/>
                    <a:pt x="476" y="2136"/>
                  </a:cubicBezTo>
                  <a:cubicBezTo>
                    <a:pt x="488" y="2137"/>
                    <a:pt x="492" y="2147"/>
                    <a:pt x="500" y="2152"/>
                  </a:cubicBezTo>
                  <a:cubicBezTo>
                    <a:pt x="512" y="2149"/>
                    <a:pt x="498" y="2139"/>
                    <a:pt x="500" y="2132"/>
                  </a:cubicBezTo>
                  <a:cubicBezTo>
                    <a:pt x="509" y="2133"/>
                    <a:pt x="509" y="2142"/>
                    <a:pt x="508" y="2152"/>
                  </a:cubicBezTo>
                  <a:cubicBezTo>
                    <a:pt x="538" y="2142"/>
                    <a:pt x="542" y="2170"/>
                    <a:pt x="576" y="2164"/>
                  </a:cubicBezTo>
                  <a:cubicBezTo>
                    <a:pt x="562" y="2150"/>
                    <a:pt x="562" y="2146"/>
                    <a:pt x="544" y="2136"/>
                  </a:cubicBezTo>
                  <a:cubicBezTo>
                    <a:pt x="539" y="2156"/>
                    <a:pt x="505" y="2125"/>
                    <a:pt x="484" y="2124"/>
                  </a:cubicBezTo>
                  <a:cubicBezTo>
                    <a:pt x="479" y="2128"/>
                    <a:pt x="476" y="2135"/>
                    <a:pt x="472" y="2140"/>
                  </a:cubicBezTo>
                  <a:cubicBezTo>
                    <a:pt x="462" y="2133"/>
                    <a:pt x="455" y="2122"/>
                    <a:pt x="444" y="2116"/>
                  </a:cubicBezTo>
                  <a:cubicBezTo>
                    <a:pt x="455" y="2115"/>
                    <a:pt x="449" y="2110"/>
                    <a:pt x="440" y="2100"/>
                  </a:cubicBezTo>
                  <a:cubicBezTo>
                    <a:pt x="441" y="2095"/>
                    <a:pt x="450" y="2097"/>
                    <a:pt x="456" y="2096"/>
                  </a:cubicBezTo>
                  <a:cubicBezTo>
                    <a:pt x="447" y="2084"/>
                    <a:pt x="423" y="2069"/>
                    <a:pt x="436" y="2048"/>
                  </a:cubicBezTo>
                  <a:cubicBezTo>
                    <a:pt x="453" y="2047"/>
                    <a:pt x="467" y="2062"/>
                    <a:pt x="480" y="2052"/>
                  </a:cubicBezTo>
                  <a:cubicBezTo>
                    <a:pt x="443" y="2046"/>
                    <a:pt x="404" y="2031"/>
                    <a:pt x="424" y="1980"/>
                  </a:cubicBezTo>
                  <a:cubicBezTo>
                    <a:pt x="422" y="1970"/>
                    <a:pt x="414" y="1966"/>
                    <a:pt x="408" y="1960"/>
                  </a:cubicBezTo>
                  <a:cubicBezTo>
                    <a:pt x="417" y="1940"/>
                    <a:pt x="422" y="1907"/>
                    <a:pt x="396" y="1896"/>
                  </a:cubicBezTo>
                  <a:cubicBezTo>
                    <a:pt x="409" y="1895"/>
                    <a:pt x="399" y="1873"/>
                    <a:pt x="408" y="1868"/>
                  </a:cubicBezTo>
                  <a:cubicBezTo>
                    <a:pt x="393" y="1855"/>
                    <a:pt x="398" y="1822"/>
                    <a:pt x="388" y="1796"/>
                  </a:cubicBezTo>
                  <a:cubicBezTo>
                    <a:pt x="419" y="1771"/>
                    <a:pt x="365" y="1705"/>
                    <a:pt x="392" y="1680"/>
                  </a:cubicBezTo>
                  <a:cubicBezTo>
                    <a:pt x="381" y="1675"/>
                    <a:pt x="385" y="1655"/>
                    <a:pt x="372" y="1652"/>
                  </a:cubicBezTo>
                  <a:cubicBezTo>
                    <a:pt x="378" y="1640"/>
                    <a:pt x="398" y="1643"/>
                    <a:pt x="404" y="1652"/>
                  </a:cubicBezTo>
                  <a:cubicBezTo>
                    <a:pt x="399" y="1637"/>
                    <a:pt x="387" y="1629"/>
                    <a:pt x="376" y="1620"/>
                  </a:cubicBezTo>
                  <a:cubicBezTo>
                    <a:pt x="371" y="1621"/>
                    <a:pt x="371" y="1632"/>
                    <a:pt x="376" y="1632"/>
                  </a:cubicBezTo>
                  <a:cubicBezTo>
                    <a:pt x="361" y="1636"/>
                    <a:pt x="369" y="1605"/>
                    <a:pt x="372" y="1592"/>
                  </a:cubicBezTo>
                  <a:cubicBezTo>
                    <a:pt x="379" y="1564"/>
                    <a:pt x="389" y="1522"/>
                    <a:pt x="404" y="1512"/>
                  </a:cubicBezTo>
                  <a:cubicBezTo>
                    <a:pt x="401" y="1503"/>
                    <a:pt x="392" y="1500"/>
                    <a:pt x="384" y="1496"/>
                  </a:cubicBezTo>
                  <a:cubicBezTo>
                    <a:pt x="391" y="1490"/>
                    <a:pt x="388" y="1475"/>
                    <a:pt x="380" y="1472"/>
                  </a:cubicBezTo>
                  <a:cubicBezTo>
                    <a:pt x="395" y="1459"/>
                    <a:pt x="410" y="1446"/>
                    <a:pt x="420" y="1428"/>
                  </a:cubicBezTo>
                  <a:cubicBezTo>
                    <a:pt x="415" y="1416"/>
                    <a:pt x="405" y="1434"/>
                    <a:pt x="400" y="1424"/>
                  </a:cubicBezTo>
                  <a:cubicBezTo>
                    <a:pt x="400" y="1413"/>
                    <a:pt x="400" y="1403"/>
                    <a:pt x="400" y="1392"/>
                  </a:cubicBezTo>
                  <a:cubicBezTo>
                    <a:pt x="403" y="1394"/>
                    <a:pt x="406" y="1396"/>
                    <a:pt x="412" y="1396"/>
                  </a:cubicBezTo>
                  <a:cubicBezTo>
                    <a:pt x="402" y="1379"/>
                    <a:pt x="427" y="1386"/>
                    <a:pt x="416" y="1368"/>
                  </a:cubicBezTo>
                  <a:cubicBezTo>
                    <a:pt x="426" y="1370"/>
                    <a:pt x="425" y="1361"/>
                    <a:pt x="436" y="1364"/>
                  </a:cubicBezTo>
                  <a:cubicBezTo>
                    <a:pt x="438" y="1338"/>
                    <a:pt x="464" y="1336"/>
                    <a:pt x="456" y="1300"/>
                  </a:cubicBezTo>
                  <a:cubicBezTo>
                    <a:pt x="468" y="1300"/>
                    <a:pt x="467" y="1287"/>
                    <a:pt x="484" y="1292"/>
                  </a:cubicBezTo>
                  <a:cubicBezTo>
                    <a:pt x="483" y="1280"/>
                    <a:pt x="496" y="1259"/>
                    <a:pt x="508" y="1248"/>
                  </a:cubicBezTo>
                  <a:cubicBezTo>
                    <a:pt x="507" y="1234"/>
                    <a:pt x="498" y="1229"/>
                    <a:pt x="500" y="1212"/>
                  </a:cubicBezTo>
                  <a:cubicBezTo>
                    <a:pt x="514" y="1211"/>
                    <a:pt x="557" y="1202"/>
                    <a:pt x="532" y="1188"/>
                  </a:cubicBezTo>
                  <a:cubicBezTo>
                    <a:pt x="538" y="1179"/>
                    <a:pt x="542" y="1191"/>
                    <a:pt x="552" y="1184"/>
                  </a:cubicBezTo>
                  <a:cubicBezTo>
                    <a:pt x="546" y="1169"/>
                    <a:pt x="554" y="1147"/>
                    <a:pt x="568" y="1140"/>
                  </a:cubicBezTo>
                  <a:cubicBezTo>
                    <a:pt x="553" y="1122"/>
                    <a:pt x="575" y="1110"/>
                    <a:pt x="560" y="1088"/>
                  </a:cubicBezTo>
                  <a:cubicBezTo>
                    <a:pt x="606" y="1098"/>
                    <a:pt x="608" y="1064"/>
                    <a:pt x="616" y="1036"/>
                  </a:cubicBezTo>
                  <a:cubicBezTo>
                    <a:pt x="630" y="1033"/>
                    <a:pt x="634" y="1040"/>
                    <a:pt x="636" y="1048"/>
                  </a:cubicBezTo>
                  <a:cubicBezTo>
                    <a:pt x="637" y="1025"/>
                    <a:pt x="653" y="1003"/>
                    <a:pt x="636" y="976"/>
                  </a:cubicBezTo>
                  <a:cubicBezTo>
                    <a:pt x="648" y="976"/>
                    <a:pt x="653" y="969"/>
                    <a:pt x="656" y="960"/>
                  </a:cubicBezTo>
                  <a:cubicBezTo>
                    <a:pt x="661" y="965"/>
                    <a:pt x="663" y="971"/>
                    <a:pt x="676" y="968"/>
                  </a:cubicBezTo>
                  <a:cubicBezTo>
                    <a:pt x="650" y="952"/>
                    <a:pt x="681" y="927"/>
                    <a:pt x="688" y="908"/>
                  </a:cubicBezTo>
                  <a:cubicBezTo>
                    <a:pt x="695" y="937"/>
                    <a:pt x="741" y="919"/>
                    <a:pt x="724" y="888"/>
                  </a:cubicBezTo>
                  <a:cubicBezTo>
                    <a:pt x="756" y="869"/>
                    <a:pt x="802" y="867"/>
                    <a:pt x="808" y="824"/>
                  </a:cubicBezTo>
                  <a:cubicBezTo>
                    <a:pt x="829" y="827"/>
                    <a:pt x="840" y="819"/>
                    <a:pt x="832" y="804"/>
                  </a:cubicBezTo>
                  <a:cubicBezTo>
                    <a:pt x="839" y="804"/>
                    <a:pt x="845" y="804"/>
                    <a:pt x="852" y="804"/>
                  </a:cubicBezTo>
                  <a:cubicBezTo>
                    <a:pt x="855" y="790"/>
                    <a:pt x="846" y="789"/>
                    <a:pt x="848" y="776"/>
                  </a:cubicBezTo>
                  <a:cubicBezTo>
                    <a:pt x="887" y="766"/>
                    <a:pt x="874" y="721"/>
                    <a:pt x="896" y="700"/>
                  </a:cubicBezTo>
                  <a:cubicBezTo>
                    <a:pt x="904" y="706"/>
                    <a:pt x="894" y="732"/>
                    <a:pt x="912" y="728"/>
                  </a:cubicBezTo>
                  <a:cubicBezTo>
                    <a:pt x="918" y="717"/>
                    <a:pt x="910" y="708"/>
                    <a:pt x="920" y="696"/>
                  </a:cubicBezTo>
                  <a:cubicBezTo>
                    <a:pt x="952" y="709"/>
                    <a:pt x="1015" y="667"/>
                    <a:pt x="1008" y="628"/>
                  </a:cubicBezTo>
                  <a:cubicBezTo>
                    <a:pt x="1028" y="625"/>
                    <a:pt x="1037" y="668"/>
                    <a:pt x="1052" y="684"/>
                  </a:cubicBezTo>
                  <a:cubicBezTo>
                    <a:pt x="1061" y="685"/>
                    <a:pt x="1054" y="670"/>
                    <a:pt x="1056" y="664"/>
                  </a:cubicBezTo>
                  <a:cubicBezTo>
                    <a:pt x="1049" y="657"/>
                    <a:pt x="1040" y="654"/>
                    <a:pt x="1040" y="640"/>
                  </a:cubicBezTo>
                  <a:cubicBezTo>
                    <a:pt x="1055" y="640"/>
                    <a:pt x="1051" y="621"/>
                    <a:pt x="1072" y="628"/>
                  </a:cubicBezTo>
                  <a:cubicBezTo>
                    <a:pt x="1063" y="624"/>
                    <a:pt x="1074" y="599"/>
                    <a:pt x="1064" y="596"/>
                  </a:cubicBezTo>
                  <a:cubicBezTo>
                    <a:pt x="1078" y="573"/>
                    <a:pt x="1119" y="569"/>
                    <a:pt x="1124" y="548"/>
                  </a:cubicBezTo>
                  <a:cubicBezTo>
                    <a:pt x="1112" y="529"/>
                    <a:pt x="1090" y="528"/>
                    <a:pt x="1088" y="508"/>
                  </a:cubicBezTo>
                  <a:cubicBezTo>
                    <a:pt x="1079" y="507"/>
                    <a:pt x="1075" y="511"/>
                    <a:pt x="1076" y="520"/>
                  </a:cubicBezTo>
                  <a:cubicBezTo>
                    <a:pt x="1023" y="492"/>
                    <a:pt x="986" y="568"/>
                    <a:pt x="964" y="596"/>
                  </a:cubicBezTo>
                  <a:cubicBezTo>
                    <a:pt x="958" y="596"/>
                    <a:pt x="949" y="594"/>
                    <a:pt x="948" y="600"/>
                  </a:cubicBezTo>
                  <a:cubicBezTo>
                    <a:pt x="939" y="601"/>
                    <a:pt x="944" y="588"/>
                    <a:pt x="936" y="588"/>
                  </a:cubicBezTo>
                  <a:cubicBezTo>
                    <a:pt x="916" y="592"/>
                    <a:pt x="937" y="613"/>
                    <a:pt x="912" y="612"/>
                  </a:cubicBezTo>
                  <a:cubicBezTo>
                    <a:pt x="916" y="632"/>
                    <a:pt x="904" y="636"/>
                    <a:pt x="900" y="648"/>
                  </a:cubicBezTo>
                  <a:cubicBezTo>
                    <a:pt x="876" y="639"/>
                    <a:pt x="861" y="655"/>
                    <a:pt x="840" y="660"/>
                  </a:cubicBezTo>
                  <a:cubicBezTo>
                    <a:pt x="843" y="679"/>
                    <a:pt x="835" y="687"/>
                    <a:pt x="832" y="700"/>
                  </a:cubicBezTo>
                  <a:cubicBezTo>
                    <a:pt x="810" y="702"/>
                    <a:pt x="801" y="717"/>
                    <a:pt x="792" y="732"/>
                  </a:cubicBezTo>
                  <a:cubicBezTo>
                    <a:pt x="782" y="718"/>
                    <a:pt x="771" y="737"/>
                    <a:pt x="752" y="736"/>
                  </a:cubicBezTo>
                  <a:cubicBezTo>
                    <a:pt x="761" y="753"/>
                    <a:pt x="757" y="760"/>
                    <a:pt x="756" y="784"/>
                  </a:cubicBezTo>
                  <a:cubicBezTo>
                    <a:pt x="746" y="780"/>
                    <a:pt x="735" y="798"/>
                    <a:pt x="736" y="780"/>
                  </a:cubicBezTo>
                  <a:cubicBezTo>
                    <a:pt x="727" y="801"/>
                    <a:pt x="699" y="804"/>
                    <a:pt x="696" y="832"/>
                  </a:cubicBezTo>
                  <a:cubicBezTo>
                    <a:pt x="660" y="835"/>
                    <a:pt x="650" y="884"/>
                    <a:pt x="644" y="904"/>
                  </a:cubicBezTo>
                  <a:cubicBezTo>
                    <a:pt x="635" y="912"/>
                    <a:pt x="621" y="916"/>
                    <a:pt x="604" y="924"/>
                  </a:cubicBezTo>
                  <a:cubicBezTo>
                    <a:pt x="597" y="960"/>
                    <a:pt x="557" y="962"/>
                    <a:pt x="556" y="1004"/>
                  </a:cubicBezTo>
                  <a:cubicBezTo>
                    <a:pt x="543" y="1001"/>
                    <a:pt x="544" y="1010"/>
                    <a:pt x="536" y="1012"/>
                  </a:cubicBezTo>
                  <a:cubicBezTo>
                    <a:pt x="545" y="1032"/>
                    <a:pt x="525" y="1067"/>
                    <a:pt x="504" y="1056"/>
                  </a:cubicBezTo>
                  <a:cubicBezTo>
                    <a:pt x="517" y="1087"/>
                    <a:pt x="477" y="1083"/>
                    <a:pt x="476" y="1100"/>
                  </a:cubicBezTo>
                  <a:cubicBezTo>
                    <a:pt x="472" y="1099"/>
                    <a:pt x="473" y="1092"/>
                    <a:pt x="468" y="1092"/>
                  </a:cubicBezTo>
                  <a:cubicBezTo>
                    <a:pt x="460" y="1108"/>
                    <a:pt x="455" y="1116"/>
                    <a:pt x="456" y="1136"/>
                  </a:cubicBezTo>
                  <a:cubicBezTo>
                    <a:pt x="448" y="1134"/>
                    <a:pt x="445" y="1139"/>
                    <a:pt x="440" y="1140"/>
                  </a:cubicBezTo>
                  <a:cubicBezTo>
                    <a:pt x="441" y="1149"/>
                    <a:pt x="446" y="1155"/>
                    <a:pt x="444" y="1168"/>
                  </a:cubicBezTo>
                  <a:cubicBezTo>
                    <a:pt x="434" y="1172"/>
                    <a:pt x="429" y="1182"/>
                    <a:pt x="416" y="1184"/>
                  </a:cubicBezTo>
                  <a:cubicBezTo>
                    <a:pt x="423" y="1225"/>
                    <a:pt x="401" y="1238"/>
                    <a:pt x="376" y="1248"/>
                  </a:cubicBezTo>
                  <a:cubicBezTo>
                    <a:pt x="376" y="1262"/>
                    <a:pt x="386" y="1267"/>
                    <a:pt x="388" y="1280"/>
                  </a:cubicBezTo>
                  <a:cubicBezTo>
                    <a:pt x="377" y="1284"/>
                    <a:pt x="372" y="1294"/>
                    <a:pt x="360" y="1296"/>
                  </a:cubicBezTo>
                  <a:cubicBezTo>
                    <a:pt x="374" y="1326"/>
                    <a:pt x="351" y="1346"/>
                    <a:pt x="356" y="1380"/>
                  </a:cubicBezTo>
                  <a:cubicBezTo>
                    <a:pt x="340" y="1379"/>
                    <a:pt x="333" y="1352"/>
                    <a:pt x="320" y="1360"/>
                  </a:cubicBezTo>
                  <a:cubicBezTo>
                    <a:pt x="335" y="1365"/>
                    <a:pt x="329" y="1391"/>
                    <a:pt x="352" y="1388"/>
                  </a:cubicBezTo>
                  <a:cubicBezTo>
                    <a:pt x="345" y="1428"/>
                    <a:pt x="315" y="1480"/>
                    <a:pt x="352" y="1508"/>
                  </a:cubicBezTo>
                  <a:cubicBezTo>
                    <a:pt x="320" y="1528"/>
                    <a:pt x="314" y="1574"/>
                    <a:pt x="288" y="1600"/>
                  </a:cubicBezTo>
                  <a:cubicBezTo>
                    <a:pt x="290" y="1614"/>
                    <a:pt x="297" y="1629"/>
                    <a:pt x="276" y="1628"/>
                  </a:cubicBezTo>
                  <a:cubicBezTo>
                    <a:pt x="292" y="1640"/>
                    <a:pt x="299" y="1682"/>
                    <a:pt x="312" y="1684"/>
                  </a:cubicBezTo>
                  <a:cubicBezTo>
                    <a:pt x="321" y="1692"/>
                    <a:pt x="301" y="1727"/>
                    <a:pt x="324" y="1728"/>
                  </a:cubicBezTo>
                  <a:cubicBezTo>
                    <a:pt x="316" y="1741"/>
                    <a:pt x="318" y="1741"/>
                    <a:pt x="320" y="1760"/>
                  </a:cubicBezTo>
                  <a:cubicBezTo>
                    <a:pt x="314" y="1754"/>
                    <a:pt x="312" y="1744"/>
                    <a:pt x="296" y="1748"/>
                  </a:cubicBezTo>
                  <a:cubicBezTo>
                    <a:pt x="308" y="1770"/>
                    <a:pt x="303" y="1789"/>
                    <a:pt x="280" y="1796"/>
                  </a:cubicBezTo>
                  <a:cubicBezTo>
                    <a:pt x="298" y="1801"/>
                    <a:pt x="304" y="1779"/>
                    <a:pt x="328" y="1800"/>
                  </a:cubicBezTo>
                  <a:cubicBezTo>
                    <a:pt x="314" y="1812"/>
                    <a:pt x="318" y="1811"/>
                    <a:pt x="328" y="1824"/>
                  </a:cubicBezTo>
                  <a:cubicBezTo>
                    <a:pt x="314" y="1825"/>
                    <a:pt x="309" y="1830"/>
                    <a:pt x="296" y="1824"/>
                  </a:cubicBezTo>
                  <a:cubicBezTo>
                    <a:pt x="287" y="1829"/>
                    <a:pt x="306" y="1837"/>
                    <a:pt x="312" y="1840"/>
                  </a:cubicBezTo>
                  <a:cubicBezTo>
                    <a:pt x="306" y="1865"/>
                    <a:pt x="315" y="1875"/>
                    <a:pt x="296" y="1884"/>
                  </a:cubicBezTo>
                  <a:cubicBezTo>
                    <a:pt x="313" y="1885"/>
                    <a:pt x="305" y="1910"/>
                    <a:pt x="320" y="1912"/>
                  </a:cubicBezTo>
                  <a:cubicBezTo>
                    <a:pt x="323" y="1966"/>
                    <a:pt x="309" y="2022"/>
                    <a:pt x="332" y="2068"/>
                  </a:cubicBezTo>
                  <a:cubicBezTo>
                    <a:pt x="331" y="2075"/>
                    <a:pt x="325" y="2077"/>
                    <a:pt x="316" y="2076"/>
                  </a:cubicBezTo>
                  <a:cubicBezTo>
                    <a:pt x="321" y="2104"/>
                    <a:pt x="339" y="2120"/>
                    <a:pt x="360" y="2132"/>
                  </a:cubicBezTo>
                  <a:cubicBezTo>
                    <a:pt x="362" y="2158"/>
                    <a:pt x="382" y="2166"/>
                    <a:pt x="396" y="2180"/>
                  </a:cubicBezTo>
                  <a:cubicBezTo>
                    <a:pt x="391" y="2172"/>
                    <a:pt x="382" y="2181"/>
                    <a:pt x="392" y="2184"/>
                  </a:cubicBezTo>
                  <a:cubicBezTo>
                    <a:pt x="389" y="2196"/>
                    <a:pt x="386" y="2188"/>
                    <a:pt x="376" y="2188"/>
                  </a:cubicBezTo>
                  <a:cubicBezTo>
                    <a:pt x="373" y="2200"/>
                    <a:pt x="383" y="2200"/>
                    <a:pt x="380" y="2212"/>
                  </a:cubicBezTo>
                  <a:cubicBezTo>
                    <a:pt x="373" y="2213"/>
                    <a:pt x="360" y="2208"/>
                    <a:pt x="364" y="2220"/>
                  </a:cubicBezTo>
                  <a:cubicBezTo>
                    <a:pt x="364" y="2230"/>
                    <a:pt x="377" y="2221"/>
                    <a:pt x="376" y="2216"/>
                  </a:cubicBezTo>
                  <a:cubicBezTo>
                    <a:pt x="377" y="2263"/>
                    <a:pt x="390" y="2304"/>
                    <a:pt x="436" y="2316"/>
                  </a:cubicBezTo>
                  <a:cubicBezTo>
                    <a:pt x="434" y="2338"/>
                    <a:pt x="426" y="2359"/>
                    <a:pt x="444" y="2368"/>
                  </a:cubicBezTo>
                  <a:cubicBezTo>
                    <a:pt x="443" y="2377"/>
                    <a:pt x="434" y="2377"/>
                    <a:pt x="424" y="2376"/>
                  </a:cubicBezTo>
                  <a:cubicBezTo>
                    <a:pt x="436" y="2396"/>
                    <a:pt x="470" y="2394"/>
                    <a:pt x="484" y="2412"/>
                  </a:cubicBezTo>
                  <a:cubicBezTo>
                    <a:pt x="481" y="2432"/>
                    <a:pt x="493" y="2442"/>
                    <a:pt x="480" y="2452"/>
                  </a:cubicBezTo>
                  <a:cubicBezTo>
                    <a:pt x="494" y="2458"/>
                    <a:pt x="483" y="2489"/>
                    <a:pt x="508" y="2484"/>
                  </a:cubicBezTo>
                  <a:cubicBezTo>
                    <a:pt x="501" y="2536"/>
                    <a:pt x="558" y="2532"/>
                    <a:pt x="560" y="2584"/>
                  </a:cubicBezTo>
                  <a:cubicBezTo>
                    <a:pt x="579" y="2597"/>
                    <a:pt x="609" y="2610"/>
                    <a:pt x="596" y="2644"/>
                  </a:cubicBezTo>
                  <a:cubicBezTo>
                    <a:pt x="599" y="2650"/>
                    <a:pt x="599" y="2659"/>
                    <a:pt x="612" y="2656"/>
                  </a:cubicBezTo>
                  <a:cubicBezTo>
                    <a:pt x="610" y="2683"/>
                    <a:pt x="633" y="2692"/>
                    <a:pt x="616" y="2712"/>
                  </a:cubicBezTo>
                  <a:cubicBezTo>
                    <a:pt x="622" y="2722"/>
                    <a:pt x="634" y="2726"/>
                    <a:pt x="644" y="2732"/>
                  </a:cubicBezTo>
                  <a:cubicBezTo>
                    <a:pt x="643" y="2741"/>
                    <a:pt x="634" y="2741"/>
                    <a:pt x="624" y="2740"/>
                  </a:cubicBezTo>
                  <a:cubicBezTo>
                    <a:pt x="636" y="2776"/>
                    <a:pt x="669" y="2791"/>
                    <a:pt x="704" y="2804"/>
                  </a:cubicBezTo>
                  <a:cubicBezTo>
                    <a:pt x="708" y="2817"/>
                    <a:pt x="706" y="2815"/>
                    <a:pt x="700" y="2824"/>
                  </a:cubicBezTo>
                  <a:cubicBezTo>
                    <a:pt x="729" y="2856"/>
                    <a:pt x="729" y="2914"/>
                    <a:pt x="728" y="2940"/>
                  </a:cubicBezTo>
                  <a:cubicBezTo>
                    <a:pt x="745" y="2955"/>
                    <a:pt x="783" y="2949"/>
                    <a:pt x="784" y="2980"/>
                  </a:cubicBezTo>
                  <a:cubicBezTo>
                    <a:pt x="796" y="2993"/>
                    <a:pt x="817" y="2998"/>
                    <a:pt x="820" y="3020"/>
                  </a:cubicBezTo>
                  <a:cubicBezTo>
                    <a:pt x="829" y="3020"/>
                    <a:pt x="832" y="3027"/>
                    <a:pt x="844" y="3024"/>
                  </a:cubicBezTo>
                  <a:cubicBezTo>
                    <a:pt x="835" y="3039"/>
                    <a:pt x="851" y="3058"/>
                    <a:pt x="840" y="3080"/>
                  </a:cubicBezTo>
                  <a:cubicBezTo>
                    <a:pt x="843" y="3092"/>
                    <a:pt x="853" y="3078"/>
                    <a:pt x="860" y="3080"/>
                  </a:cubicBezTo>
                  <a:cubicBezTo>
                    <a:pt x="859" y="3116"/>
                    <a:pt x="888" y="3121"/>
                    <a:pt x="908" y="3136"/>
                  </a:cubicBezTo>
                  <a:cubicBezTo>
                    <a:pt x="906" y="3162"/>
                    <a:pt x="924" y="3168"/>
                    <a:pt x="940" y="3176"/>
                  </a:cubicBezTo>
                  <a:cubicBezTo>
                    <a:pt x="935" y="3188"/>
                    <a:pt x="936" y="3197"/>
                    <a:pt x="940" y="3208"/>
                  </a:cubicBezTo>
                  <a:cubicBezTo>
                    <a:pt x="950" y="3210"/>
                    <a:pt x="949" y="3201"/>
                    <a:pt x="960" y="3204"/>
                  </a:cubicBezTo>
                  <a:cubicBezTo>
                    <a:pt x="958" y="3244"/>
                    <a:pt x="1012" y="3262"/>
                    <a:pt x="984" y="3296"/>
                  </a:cubicBezTo>
                  <a:cubicBezTo>
                    <a:pt x="1007" y="3292"/>
                    <a:pt x="1023" y="3300"/>
                    <a:pt x="1048" y="3312"/>
                  </a:cubicBezTo>
                  <a:cubicBezTo>
                    <a:pt x="1036" y="3312"/>
                    <a:pt x="1081" y="3355"/>
                    <a:pt x="1088" y="3336"/>
                  </a:cubicBezTo>
                  <a:cubicBezTo>
                    <a:pt x="1101" y="3343"/>
                    <a:pt x="1111" y="3353"/>
                    <a:pt x="1116" y="3368"/>
                  </a:cubicBezTo>
                  <a:cubicBezTo>
                    <a:pt x="1124" y="3359"/>
                    <a:pt x="1127" y="3370"/>
                    <a:pt x="1140" y="3368"/>
                  </a:cubicBezTo>
                  <a:cubicBezTo>
                    <a:pt x="1147" y="3410"/>
                    <a:pt x="1184" y="3423"/>
                    <a:pt x="1200" y="3456"/>
                  </a:cubicBezTo>
                  <a:cubicBezTo>
                    <a:pt x="1214" y="3455"/>
                    <a:pt x="1210" y="3445"/>
                    <a:pt x="1224" y="3452"/>
                  </a:cubicBezTo>
                  <a:cubicBezTo>
                    <a:pt x="1231" y="3501"/>
                    <a:pt x="1296" y="3513"/>
                    <a:pt x="1336" y="3548"/>
                  </a:cubicBezTo>
                  <a:cubicBezTo>
                    <a:pt x="1353" y="3544"/>
                    <a:pt x="1372" y="3549"/>
                    <a:pt x="1388" y="3556"/>
                  </a:cubicBezTo>
                  <a:cubicBezTo>
                    <a:pt x="1381" y="3597"/>
                    <a:pt x="1416" y="3581"/>
                    <a:pt x="1444" y="3592"/>
                  </a:cubicBezTo>
                  <a:cubicBezTo>
                    <a:pt x="1446" y="3624"/>
                    <a:pt x="1478" y="3627"/>
                    <a:pt x="1504" y="3636"/>
                  </a:cubicBezTo>
                  <a:cubicBezTo>
                    <a:pt x="1516" y="3670"/>
                    <a:pt x="1558" y="3676"/>
                    <a:pt x="1588" y="3692"/>
                  </a:cubicBezTo>
                  <a:cubicBezTo>
                    <a:pt x="1574" y="3707"/>
                    <a:pt x="1603" y="3704"/>
                    <a:pt x="1600" y="3720"/>
                  </a:cubicBezTo>
                  <a:cubicBezTo>
                    <a:pt x="1589" y="3718"/>
                    <a:pt x="1590" y="3703"/>
                    <a:pt x="1576" y="3704"/>
                  </a:cubicBezTo>
                  <a:cubicBezTo>
                    <a:pt x="1561" y="3724"/>
                    <a:pt x="1587" y="3738"/>
                    <a:pt x="1604" y="3740"/>
                  </a:cubicBezTo>
                  <a:cubicBezTo>
                    <a:pt x="1616" y="3737"/>
                    <a:pt x="1599" y="3730"/>
                    <a:pt x="1604" y="3720"/>
                  </a:cubicBezTo>
                  <a:cubicBezTo>
                    <a:pt x="1609" y="3722"/>
                    <a:pt x="1612" y="3725"/>
                    <a:pt x="1612" y="3732"/>
                  </a:cubicBezTo>
                  <a:cubicBezTo>
                    <a:pt x="1633" y="3721"/>
                    <a:pt x="1648" y="3745"/>
                    <a:pt x="1656" y="3760"/>
                  </a:cubicBezTo>
                  <a:cubicBezTo>
                    <a:pt x="1695" y="3754"/>
                    <a:pt x="1704" y="3800"/>
                    <a:pt x="1732" y="3792"/>
                  </a:cubicBezTo>
                  <a:cubicBezTo>
                    <a:pt x="1768" y="3818"/>
                    <a:pt x="1809" y="3879"/>
                    <a:pt x="1868" y="3856"/>
                  </a:cubicBezTo>
                  <a:cubicBezTo>
                    <a:pt x="1875" y="3857"/>
                    <a:pt x="1877" y="3863"/>
                    <a:pt x="1876" y="3872"/>
                  </a:cubicBezTo>
                  <a:cubicBezTo>
                    <a:pt x="1917" y="3847"/>
                    <a:pt x="1924" y="3897"/>
                    <a:pt x="1952" y="3908"/>
                  </a:cubicBezTo>
                  <a:cubicBezTo>
                    <a:pt x="1949" y="3939"/>
                    <a:pt x="1965" y="3951"/>
                    <a:pt x="1996" y="3948"/>
                  </a:cubicBezTo>
                  <a:cubicBezTo>
                    <a:pt x="2026" y="3910"/>
                    <a:pt x="2045" y="3949"/>
                    <a:pt x="2068" y="3968"/>
                  </a:cubicBezTo>
                  <a:cubicBezTo>
                    <a:pt x="2070" y="3962"/>
                    <a:pt x="2083" y="3967"/>
                    <a:pt x="2084" y="3960"/>
                  </a:cubicBezTo>
                  <a:cubicBezTo>
                    <a:pt x="2085" y="3945"/>
                    <a:pt x="2061" y="3956"/>
                    <a:pt x="2068" y="3936"/>
                  </a:cubicBezTo>
                  <a:cubicBezTo>
                    <a:pt x="2086" y="3938"/>
                    <a:pt x="2091" y="3929"/>
                    <a:pt x="2104" y="3936"/>
                  </a:cubicBezTo>
                  <a:cubicBezTo>
                    <a:pt x="2121" y="3994"/>
                    <a:pt x="2077" y="3998"/>
                    <a:pt x="2056" y="4028"/>
                  </a:cubicBezTo>
                  <a:cubicBezTo>
                    <a:pt x="2032" y="4037"/>
                    <a:pt x="2016" y="4024"/>
                    <a:pt x="2000" y="4028"/>
                  </a:cubicBezTo>
                  <a:cubicBezTo>
                    <a:pt x="1989" y="4016"/>
                    <a:pt x="1989" y="3994"/>
                    <a:pt x="1984" y="3976"/>
                  </a:cubicBezTo>
                  <a:cubicBezTo>
                    <a:pt x="1956" y="3979"/>
                    <a:pt x="1922" y="3993"/>
                    <a:pt x="1908" y="3968"/>
                  </a:cubicBezTo>
                  <a:cubicBezTo>
                    <a:pt x="1887" y="3985"/>
                    <a:pt x="1870" y="3976"/>
                    <a:pt x="1856" y="3988"/>
                  </a:cubicBezTo>
                  <a:cubicBezTo>
                    <a:pt x="1840" y="3980"/>
                    <a:pt x="1831" y="3965"/>
                    <a:pt x="1820" y="3952"/>
                  </a:cubicBezTo>
                  <a:cubicBezTo>
                    <a:pt x="1787" y="3964"/>
                    <a:pt x="1777" y="3941"/>
                    <a:pt x="1732" y="3940"/>
                  </a:cubicBezTo>
                  <a:cubicBezTo>
                    <a:pt x="1684" y="3900"/>
                    <a:pt x="1631" y="3853"/>
                    <a:pt x="1560" y="3848"/>
                  </a:cubicBezTo>
                  <a:cubicBezTo>
                    <a:pt x="1522" y="3825"/>
                    <a:pt x="1501" y="3785"/>
                    <a:pt x="1456" y="3768"/>
                  </a:cubicBezTo>
                  <a:cubicBezTo>
                    <a:pt x="1437" y="3730"/>
                    <a:pt x="1383" y="3726"/>
                    <a:pt x="1352" y="3700"/>
                  </a:cubicBezTo>
                  <a:cubicBezTo>
                    <a:pt x="1343" y="3701"/>
                    <a:pt x="1343" y="3710"/>
                    <a:pt x="1344" y="3720"/>
                  </a:cubicBezTo>
                  <a:cubicBezTo>
                    <a:pt x="1325" y="3717"/>
                    <a:pt x="1315" y="3707"/>
                    <a:pt x="1312" y="3688"/>
                  </a:cubicBezTo>
                  <a:cubicBezTo>
                    <a:pt x="1298" y="3695"/>
                    <a:pt x="1291" y="3675"/>
                    <a:pt x="1288" y="3684"/>
                  </a:cubicBezTo>
                  <a:cubicBezTo>
                    <a:pt x="1278" y="3634"/>
                    <a:pt x="1229" y="3623"/>
                    <a:pt x="1184" y="3608"/>
                  </a:cubicBezTo>
                  <a:cubicBezTo>
                    <a:pt x="1177" y="3617"/>
                    <a:pt x="1173" y="3629"/>
                    <a:pt x="1156" y="3628"/>
                  </a:cubicBezTo>
                  <a:cubicBezTo>
                    <a:pt x="1152" y="3588"/>
                    <a:pt x="1124" y="3589"/>
                    <a:pt x="1092" y="3584"/>
                  </a:cubicBezTo>
                  <a:cubicBezTo>
                    <a:pt x="1096" y="3558"/>
                    <a:pt x="1096" y="3538"/>
                    <a:pt x="1080" y="3524"/>
                  </a:cubicBezTo>
                  <a:cubicBezTo>
                    <a:pt x="1011" y="3515"/>
                    <a:pt x="1019" y="3447"/>
                    <a:pt x="968" y="3416"/>
                  </a:cubicBezTo>
                  <a:cubicBezTo>
                    <a:pt x="974" y="3406"/>
                    <a:pt x="976" y="3392"/>
                    <a:pt x="980" y="3380"/>
                  </a:cubicBezTo>
                  <a:cubicBezTo>
                    <a:pt x="967" y="3352"/>
                    <a:pt x="942" y="3336"/>
                    <a:pt x="932" y="3304"/>
                  </a:cubicBezTo>
                  <a:cubicBezTo>
                    <a:pt x="915" y="3310"/>
                    <a:pt x="933" y="3326"/>
                    <a:pt x="928" y="3344"/>
                  </a:cubicBezTo>
                  <a:cubicBezTo>
                    <a:pt x="894" y="3326"/>
                    <a:pt x="870" y="3322"/>
                    <a:pt x="844" y="3300"/>
                  </a:cubicBezTo>
                  <a:cubicBezTo>
                    <a:pt x="851" y="3285"/>
                    <a:pt x="839" y="3268"/>
                    <a:pt x="828" y="3240"/>
                  </a:cubicBezTo>
                  <a:cubicBezTo>
                    <a:pt x="810" y="3197"/>
                    <a:pt x="794" y="3178"/>
                    <a:pt x="744" y="3172"/>
                  </a:cubicBezTo>
                  <a:cubicBezTo>
                    <a:pt x="729" y="3155"/>
                    <a:pt x="722" y="3130"/>
                    <a:pt x="696" y="3124"/>
                  </a:cubicBezTo>
                  <a:cubicBezTo>
                    <a:pt x="696" y="3119"/>
                    <a:pt x="696" y="3113"/>
                    <a:pt x="696" y="3108"/>
                  </a:cubicBezTo>
                  <a:cubicBezTo>
                    <a:pt x="640" y="3061"/>
                    <a:pt x="626" y="2993"/>
                    <a:pt x="604" y="2916"/>
                  </a:cubicBezTo>
                  <a:cubicBezTo>
                    <a:pt x="603" y="2907"/>
                    <a:pt x="594" y="2907"/>
                    <a:pt x="584" y="2908"/>
                  </a:cubicBezTo>
                  <a:cubicBezTo>
                    <a:pt x="580" y="2882"/>
                    <a:pt x="569" y="2848"/>
                    <a:pt x="588" y="2816"/>
                  </a:cubicBezTo>
                  <a:cubicBezTo>
                    <a:pt x="555" y="2786"/>
                    <a:pt x="533" y="2776"/>
                    <a:pt x="520" y="2740"/>
                  </a:cubicBezTo>
                  <a:cubicBezTo>
                    <a:pt x="514" y="2745"/>
                    <a:pt x="510" y="2745"/>
                    <a:pt x="504" y="2740"/>
                  </a:cubicBezTo>
                  <a:cubicBezTo>
                    <a:pt x="505" y="2735"/>
                    <a:pt x="511" y="2737"/>
                    <a:pt x="516" y="2736"/>
                  </a:cubicBezTo>
                  <a:cubicBezTo>
                    <a:pt x="514" y="2725"/>
                    <a:pt x="497" y="2729"/>
                    <a:pt x="488" y="2724"/>
                  </a:cubicBezTo>
                  <a:cubicBezTo>
                    <a:pt x="491" y="2690"/>
                    <a:pt x="519" y="2648"/>
                    <a:pt x="464" y="2652"/>
                  </a:cubicBezTo>
                  <a:cubicBezTo>
                    <a:pt x="464" y="2626"/>
                    <a:pt x="454" y="2613"/>
                    <a:pt x="432" y="2600"/>
                  </a:cubicBezTo>
                  <a:cubicBezTo>
                    <a:pt x="439" y="2572"/>
                    <a:pt x="390" y="2529"/>
                    <a:pt x="420" y="2492"/>
                  </a:cubicBezTo>
                  <a:cubicBezTo>
                    <a:pt x="387" y="2477"/>
                    <a:pt x="374" y="2464"/>
                    <a:pt x="328" y="2452"/>
                  </a:cubicBezTo>
                  <a:cubicBezTo>
                    <a:pt x="336" y="2496"/>
                    <a:pt x="342" y="2535"/>
                    <a:pt x="360" y="2576"/>
                  </a:cubicBezTo>
                  <a:cubicBezTo>
                    <a:pt x="357" y="2578"/>
                    <a:pt x="354" y="2580"/>
                    <a:pt x="348" y="2580"/>
                  </a:cubicBezTo>
                  <a:cubicBezTo>
                    <a:pt x="354" y="2589"/>
                    <a:pt x="362" y="2595"/>
                    <a:pt x="368" y="2604"/>
                  </a:cubicBezTo>
                  <a:cubicBezTo>
                    <a:pt x="359" y="2618"/>
                    <a:pt x="351" y="2619"/>
                    <a:pt x="336" y="2620"/>
                  </a:cubicBezTo>
                  <a:cubicBezTo>
                    <a:pt x="350" y="2640"/>
                    <a:pt x="383" y="2681"/>
                    <a:pt x="364" y="2696"/>
                  </a:cubicBezTo>
                  <a:cubicBezTo>
                    <a:pt x="365" y="2710"/>
                    <a:pt x="399" y="2703"/>
                    <a:pt x="384" y="2720"/>
                  </a:cubicBezTo>
                  <a:cubicBezTo>
                    <a:pt x="419" y="2715"/>
                    <a:pt x="437" y="2774"/>
                    <a:pt x="440" y="2800"/>
                  </a:cubicBezTo>
                  <a:cubicBezTo>
                    <a:pt x="432" y="2794"/>
                    <a:pt x="426" y="2804"/>
                    <a:pt x="420" y="2792"/>
                  </a:cubicBezTo>
                  <a:cubicBezTo>
                    <a:pt x="422" y="2806"/>
                    <a:pt x="433" y="2811"/>
                    <a:pt x="448" y="2812"/>
                  </a:cubicBezTo>
                  <a:cubicBezTo>
                    <a:pt x="458" y="2829"/>
                    <a:pt x="445" y="2845"/>
                    <a:pt x="468" y="2848"/>
                  </a:cubicBezTo>
                  <a:cubicBezTo>
                    <a:pt x="469" y="2862"/>
                    <a:pt x="454" y="2848"/>
                    <a:pt x="452" y="2864"/>
                  </a:cubicBezTo>
                  <a:cubicBezTo>
                    <a:pt x="465" y="2863"/>
                    <a:pt x="496" y="2863"/>
                    <a:pt x="508" y="2892"/>
                  </a:cubicBezTo>
                  <a:cubicBezTo>
                    <a:pt x="501" y="2905"/>
                    <a:pt x="506" y="2914"/>
                    <a:pt x="508" y="2928"/>
                  </a:cubicBezTo>
                  <a:cubicBezTo>
                    <a:pt x="515" y="2941"/>
                    <a:pt x="526" y="2926"/>
                    <a:pt x="532" y="2940"/>
                  </a:cubicBezTo>
                  <a:cubicBezTo>
                    <a:pt x="510" y="2964"/>
                    <a:pt x="576" y="2995"/>
                    <a:pt x="572" y="3040"/>
                  </a:cubicBezTo>
                  <a:cubicBezTo>
                    <a:pt x="583" y="3043"/>
                    <a:pt x="582" y="3034"/>
                    <a:pt x="592" y="3036"/>
                  </a:cubicBezTo>
                  <a:cubicBezTo>
                    <a:pt x="601" y="3054"/>
                    <a:pt x="590" y="3073"/>
                    <a:pt x="584" y="3080"/>
                  </a:cubicBezTo>
                  <a:cubicBezTo>
                    <a:pt x="596" y="3092"/>
                    <a:pt x="604" y="3108"/>
                    <a:pt x="596" y="3120"/>
                  </a:cubicBezTo>
                  <a:cubicBezTo>
                    <a:pt x="585" y="3123"/>
                    <a:pt x="588" y="3112"/>
                    <a:pt x="580" y="3112"/>
                  </a:cubicBezTo>
                  <a:cubicBezTo>
                    <a:pt x="571" y="3118"/>
                    <a:pt x="585" y="3122"/>
                    <a:pt x="576" y="3124"/>
                  </a:cubicBezTo>
                  <a:cubicBezTo>
                    <a:pt x="605" y="3136"/>
                    <a:pt x="626" y="3156"/>
                    <a:pt x="628" y="3196"/>
                  </a:cubicBezTo>
                  <a:cubicBezTo>
                    <a:pt x="654" y="3186"/>
                    <a:pt x="636" y="3217"/>
                    <a:pt x="640" y="3240"/>
                  </a:cubicBezTo>
                  <a:cubicBezTo>
                    <a:pt x="644" y="3245"/>
                    <a:pt x="651" y="3248"/>
                    <a:pt x="656" y="3252"/>
                  </a:cubicBezTo>
                  <a:cubicBezTo>
                    <a:pt x="669" y="3251"/>
                    <a:pt x="674" y="3240"/>
                    <a:pt x="692" y="3244"/>
                  </a:cubicBezTo>
                  <a:cubicBezTo>
                    <a:pt x="689" y="3271"/>
                    <a:pt x="717" y="3267"/>
                    <a:pt x="720" y="3288"/>
                  </a:cubicBezTo>
                  <a:cubicBezTo>
                    <a:pt x="730" y="3290"/>
                    <a:pt x="729" y="3281"/>
                    <a:pt x="740" y="3284"/>
                  </a:cubicBezTo>
                  <a:cubicBezTo>
                    <a:pt x="740" y="3288"/>
                    <a:pt x="735" y="3287"/>
                    <a:pt x="732" y="3288"/>
                  </a:cubicBezTo>
                  <a:cubicBezTo>
                    <a:pt x="775" y="3326"/>
                    <a:pt x="784" y="3385"/>
                    <a:pt x="828" y="3428"/>
                  </a:cubicBezTo>
                  <a:cubicBezTo>
                    <a:pt x="828" y="3439"/>
                    <a:pt x="830" y="3452"/>
                    <a:pt x="820" y="3452"/>
                  </a:cubicBezTo>
                  <a:cubicBezTo>
                    <a:pt x="824" y="3462"/>
                    <a:pt x="836" y="3463"/>
                    <a:pt x="848" y="3464"/>
                  </a:cubicBezTo>
                  <a:cubicBezTo>
                    <a:pt x="848" y="3473"/>
                    <a:pt x="856" y="3476"/>
                    <a:pt x="852" y="3480"/>
                  </a:cubicBezTo>
                  <a:cubicBezTo>
                    <a:pt x="860" y="3488"/>
                    <a:pt x="892" y="3485"/>
                    <a:pt x="904" y="3496"/>
                  </a:cubicBezTo>
                  <a:cubicBezTo>
                    <a:pt x="910" y="3489"/>
                    <a:pt x="918" y="3484"/>
                    <a:pt x="932" y="3484"/>
                  </a:cubicBezTo>
                  <a:cubicBezTo>
                    <a:pt x="936" y="3552"/>
                    <a:pt x="981" y="3532"/>
                    <a:pt x="1012" y="3568"/>
                  </a:cubicBezTo>
                  <a:cubicBezTo>
                    <a:pt x="1000" y="3583"/>
                    <a:pt x="1012" y="3600"/>
                    <a:pt x="1004" y="3616"/>
                  </a:cubicBezTo>
                  <a:cubicBezTo>
                    <a:pt x="1019" y="3633"/>
                    <a:pt x="1051" y="3633"/>
                    <a:pt x="1056" y="3660"/>
                  </a:cubicBezTo>
                  <a:cubicBezTo>
                    <a:pt x="1073" y="3658"/>
                    <a:pt x="1085" y="3660"/>
                    <a:pt x="1084" y="3676"/>
                  </a:cubicBezTo>
                  <a:cubicBezTo>
                    <a:pt x="1102" y="3638"/>
                    <a:pt x="1113" y="3731"/>
                    <a:pt x="1148" y="3696"/>
                  </a:cubicBezTo>
                  <a:cubicBezTo>
                    <a:pt x="1182" y="3702"/>
                    <a:pt x="1192" y="3732"/>
                    <a:pt x="1216" y="3748"/>
                  </a:cubicBezTo>
                  <a:cubicBezTo>
                    <a:pt x="1223" y="3746"/>
                    <a:pt x="1233" y="3746"/>
                    <a:pt x="1236" y="3740"/>
                  </a:cubicBezTo>
                  <a:cubicBezTo>
                    <a:pt x="1297" y="3779"/>
                    <a:pt x="1346" y="3806"/>
                    <a:pt x="1400" y="3848"/>
                  </a:cubicBezTo>
                  <a:cubicBezTo>
                    <a:pt x="1390" y="3861"/>
                    <a:pt x="1395" y="3862"/>
                    <a:pt x="1400" y="3876"/>
                  </a:cubicBezTo>
                  <a:cubicBezTo>
                    <a:pt x="1427" y="3871"/>
                    <a:pt x="1429" y="3890"/>
                    <a:pt x="1444" y="3896"/>
                  </a:cubicBezTo>
                  <a:cubicBezTo>
                    <a:pt x="1447" y="3907"/>
                    <a:pt x="1436" y="3904"/>
                    <a:pt x="1432" y="3908"/>
                  </a:cubicBezTo>
                  <a:cubicBezTo>
                    <a:pt x="1502" y="3891"/>
                    <a:pt x="1515" y="3956"/>
                    <a:pt x="1560" y="3976"/>
                  </a:cubicBezTo>
                  <a:cubicBezTo>
                    <a:pt x="1561" y="4000"/>
                    <a:pt x="1540" y="4013"/>
                    <a:pt x="1552" y="4036"/>
                  </a:cubicBezTo>
                  <a:cubicBezTo>
                    <a:pt x="1564" y="4031"/>
                    <a:pt x="1579" y="4032"/>
                    <a:pt x="1580" y="4048"/>
                  </a:cubicBezTo>
                  <a:cubicBezTo>
                    <a:pt x="1593" y="4050"/>
                    <a:pt x="1599" y="4045"/>
                    <a:pt x="1608" y="4044"/>
                  </a:cubicBezTo>
                  <a:cubicBezTo>
                    <a:pt x="1613" y="4061"/>
                    <a:pt x="1616" y="4079"/>
                    <a:pt x="1620" y="4096"/>
                  </a:cubicBezTo>
                  <a:cubicBezTo>
                    <a:pt x="1594" y="4098"/>
                    <a:pt x="1587" y="4119"/>
                    <a:pt x="1552" y="4112"/>
                  </a:cubicBezTo>
                  <a:cubicBezTo>
                    <a:pt x="1549" y="4097"/>
                    <a:pt x="1540" y="4087"/>
                    <a:pt x="1548" y="4072"/>
                  </a:cubicBezTo>
                  <a:cubicBezTo>
                    <a:pt x="1541" y="4062"/>
                    <a:pt x="1530" y="4056"/>
                    <a:pt x="1512" y="4056"/>
                  </a:cubicBezTo>
                  <a:cubicBezTo>
                    <a:pt x="1511" y="4039"/>
                    <a:pt x="1519" y="4037"/>
                    <a:pt x="1512" y="4024"/>
                  </a:cubicBezTo>
                  <a:cubicBezTo>
                    <a:pt x="1418" y="4038"/>
                    <a:pt x="1384" y="3941"/>
                    <a:pt x="1300" y="3920"/>
                  </a:cubicBezTo>
                  <a:cubicBezTo>
                    <a:pt x="1309" y="3905"/>
                    <a:pt x="1260" y="3897"/>
                    <a:pt x="1256" y="3896"/>
                  </a:cubicBezTo>
                  <a:cubicBezTo>
                    <a:pt x="1249" y="3881"/>
                    <a:pt x="1242" y="3865"/>
                    <a:pt x="1216" y="3868"/>
                  </a:cubicBezTo>
                  <a:cubicBezTo>
                    <a:pt x="1189" y="3843"/>
                    <a:pt x="1151" y="3808"/>
                    <a:pt x="1120" y="3800"/>
                  </a:cubicBezTo>
                  <a:cubicBezTo>
                    <a:pt x="1109" y="3795"/>
                    <a:pt x="1108" y="3780"/>
                    <a:pt x="1096" y="3776"/>
                  </a:cubicBezTo>
                  <a:cubicBezTo>
                    <a:pt x="1079" y="3788"/>
                    <a:pt x="1047" y="3810"/>
                    <a:pt x="1024" y="3792"/>
                  </a:cubicBezTo>
                  <a:cubicBezTo>
                    <a:pt x="1021" y="3827"/>
                    <a:pt x="1076" y="3839"/>
                    <a:pt x="1108" y="3852"/>
                  </a:cubicBezTo>
                  <a:cubicBezTo>
                    <a:pt x="1102" y="3909"/>
                    <a:pt x="1151" y="3911"/>
                    <a:pt x="1156" y="3956"/>
                  </a:cubicBezTo>
                  <a:cubicBezTo>
                    <a:pt x="1154" y="3968"/>
                    <a:pt x="1146" y="3976"/>
                    <a:pt x="1136" y="3980"/>
                  </a:cubicBezTo>
                  <a:cubicBezTo>
                    <a:pt x="1140" y="3985"/>
                    <a:pt x="1143" y="3992"/>
                    <a:pt x="1148" y="3996"/>
                  </a:cubicBezTo>
                  <a:cubicBezTo>
                    <a:pt x="1140" y="4004"/>
                    <a:pt x="1140" y="4020"/>
                    <a:pt x="1124" y="4020"/>
                  </a:cubicBezTo>
                  <a:cubicBezTo>
                    <a:pt x="1119" y="4000"/>
                    <a:pt x="1096" y="3994"/>
                    <a:pt x="1076" y="4000"/>
                  </a:cubicBezTo>
                  <a:cubicBezTo>
                    <a:pt x="1061" y="3953"/>
                    <a:pt x="1003" y="3926"/>
                    <a:pt x="964" y="3964"/>
                  </a:cubicBezTo>
                  <a:cubicBezTo>
                    <a:pt x="963" y="3971"/>
                    <a:pt x="969" y="3972"/>
                    <a:pt x="968" y="3980"/>
                  </a:cubicBezTo>
                  <a:cubicBezTo>
                    <a:pt x="958" y="3979"/>
                    <a:pt x="949" y="3979"/>
                    <a:pt x="944" y="3984"/>
                  </a:cubicBezTo>
                  <a:cubicBezTo>
                    <a:pt x="940" y="3997"/>
                    <a:pt x="958" y="4011"/>
                    <a:pt x="936" y="4008"/>
                  </a:cubicBezTo>
                  <a:cubicBezTo>
                    <a:pt x="940" y="4040"/>
                    <a:pt x="976" y="4057"/>
                    <a:pt x="960" y="4096"/>
                  </a:cubicBezTo>
                  <a:cubicBezTo>
                    <a:pt x="929" y="4092"/>
                    <a:pt x="915" y="4110"/>
                    <a:pt x="884" y="4116"/>
                  </a:cubicBezTo>
                  <a:cubicBezTo>
                    <a:pt x="888" y="4081"/>
                    <a:pt x="871" y="4040"/>
                    <a:pt x="832" y="4036"/>
                  </a:cubicBezTo>
                  <a:cubicBezTo>
                    <a:pt x="843" y="4010"/>
                    <a:pt x="825" y="3997"/>
                    <a:pt x="804" y="3992"/>
                  </a:cubicBezTo>
                  <a:cubicBezTo>
                    <a:pt x="802" y="3970"/>
                    <a:pt x="791" y="3957"/>
                    <a:pt x="772" y="3952"/>
                  </a:cubicBezTo>
                  <a:cubicBezTo>
                    <a:pt x="771" y="3942"/>
                    <a:pt x="771" y="3933"/>
                    <a:pt x="776" y="3928"/>
                  </a:cubicBezTo>
                  <a:cubicBezTo>
                    <a:pt x="750" y="3907"/>
                    <a:pt x="726" y="3884"/>
                    <a:pt x="692" y="3872"/>
                  </a:cubicBezTo>
                  <a:cubicBezTo>
                    <a:pt x="700" y="3827"/>
                    <a:pt x="668" y="3828"/>
                    <a:pt x="672" y="3796"/>
                  </a:cubicBezTo>
                  <a:cubicBezTo>
                    <a:pt x="656" y="3792"/>
                    <a:pt x="654" y="3774"/>
                    <a:pt x="640" y="3768"/>
                  </a:cubicBezTo>
                  <a:cubicBezTo>
                    <a:pt x="643" y="3686"/>
                    <a:pt x="511" y="3694"/>
                    <a:pt x="516" y="3608"/>
                  </a:cubicBezTo>
                  <a:cubicBezTo>
                    <a:pt x="529" y="3603"/>
                    <a:pt x="526" y="3614"/>
                    <a:pt x="532" y="3616"/>
                  </a:cubicBezTo>
                  <a:cubicBezTo>
                    <a:pt x="535" y="3605"/>
                    <a:pt x="546" y="3600"/>
                    <a:pt x="552" y="3592"/>
                  </a:cubicBezTo>
                  <a:cubicBezTo>
                    <a:pt x="538" y="3565"/>
                    <a:pt x="476" y="3568"/>
                    <a:pt x="488" y="3528"/>
                  </a:cubicBezTo>
                  <a:cubicBezTo>
                    <a:pt x="477" y="3513"/>
                    <a:pt x="476" y="3490"/>
                    <a:pt x="456" y="3484"/>
                  </a:cubicBezTo>
                  <a:cubicBezTo>
                    <a:pt x="465" y="3434"/>
                    <a:pt x="398" y="3456"/>
                    <a:pt x="396" y="3392"/>
                  </a:cubicBezTo>
                  <a:cubicBezTo>
                    <a:pt x="394" y="3387"/>
                    <a:pt x="391" y="3384"/>
                    <a:pt x="384" y="3384"/>
                  </a:cubicBezTo>
                  <a:cubicBezTo>
                    <a:pt x="392" y="3365"/>
                    <a:pt x="371" y="3340"/>
                    <a:pt x="384" y="3336"/>
                  </a:cubicBezTo>
                  <a:cubicBezTo>
                    <a:pt x="383" y="3329"/>
                    <a:pt x="370" y="3334"/>
                    <a:pt x="368" y="3328"/>
                  </a:cubicBezTo>
                  <a:cubicBezTo>
                    <a:pt x="360" y="3330"/>
                    <a:pt x="365" y="3344"/>
                    <a:pt x="352" y="3340"/>
                  </a:cubicBezTo>
                  <a:cubicBezTo>
                    <a:pt x="346" y="3329"/>
                    <a:pt x="343" y="3315"/>
                    <a:pt x="336" y="3304"/>
                  </a:cubicBezTo>
                  <a:cubicBezTo>
                    <a:pt x="323" y="3305"/>
                    <a:pt x="318" y="3316"/>
                    <a:pt x="300" y="3312"/>
                  </a:cubicBezTo>
                  <a:cubicBezTo>
                    <a:pt x="312" y="3299"/>
                    <a:pt x="306" y="3259"/>
                    <a:pt x="280" y="3252"/>
                  </a:cubicBezTo>
                  <a:cubicBezTo>
                    <a:pt x="277" y="3218"/>
                    <a:pt x="272" y="3205"/>
                    <a:pt x="260" y="3176"/>
                  </a:cubicBezTo>
                  <a:cubicBezTo>
                    <a:pt x="232" y="3180"/>
                    <a:pt x="233" y="3155"/>
                    <a:pt x="216" y="3148"/>
                  </a:cubicBezTo>
                  <a:cubicBezTo>
                    <a:pt x="247" y="3136"/>
                    <a:pt x="240" y="3081"/>
                    <a:pt x="228" y="3052"/>
                  </a:cubicBezTo>
                  <a:cubicBezTo>
                    <a:pt x="221" y="3052"/>
                    <a:pt x="215" y="3052"/>
                    <a:pt x="208" y="3052"/>
                  </a:cubicBezTo>
                  <a:cubicBezTo>
                    <a:pt x="213" y="3020"/>
                    <a:pt x="187" y="2996"/>
                    <a:pt x="168" y="2976"/>
                  </a:cubicBezTo>
                  <a:cubicBezTo>
                    <a:pt x="181" y="2973"/>
                    <a:pt x="183" y="2959"/>
                    <a:pt x="188" y="2948"/>
                  </a:cubicBezTo>
                  <a:cubicBezTo>
                    <a:pt x="171" y="2968"/>
                    <a:pt x="151" y="2915"/>
                    <a:pt x="136" y="2896"/>
                  </a:cubicBezTo>
                  <a:cubicBezTo>
                    <a:pt x="145" y="2884"/>
                    <a:pt x="168" y="2907"/>
                    <a:pt x="172" y="2888"/>
                  </a:cubicBezTo>
                  <a:cubicBezTo>
                    <a:pt x="169" y="2882"/>
                    <a:pt x="159" y="2882"/>
                    <a:pt x="152" y="2880"/>
                  </a:cubicBezTo>
                  <a:cubicBezTo>
                    <a:pt x="156" y="2865"/>
                    <a:pt x="164" y="2878"/>
                    <a:pt x="176" y="2876"/>
                  </a:cubicBezTo>
                  <a:cubicBezTo>
                    <a:pt x="172" y="2869"/>
                    <a:pt x="169" y="2862"/>
                    <a:pt x="156" y="2864"/>
                  </a:cubicBezTo>
                  <a:cubicBezTo>
                    <a:pt x="154" y="2869"/>
                    <a:pt x="154" y="2875"/>
                    <a:pt x="136" y="2872"/>
                  </a:cubicBezTo>
                  <a:cubicBezTo>
                    <a:pt x="128" y="2861"/>
                    <a:pt x="136" y="2835"/>
                    <a:pt x="124" y="2828"/>
                  </a:cubicBezTo>
                  <a:cubicBezTo>
                    <a:pt x="118" y="2830"/>
                    <a:pt x="126" y="2833"/>
                    <a:pt x="124" y="2840"/>
                  </a:cubicBezTo>
                  <a:cubicBezTo>
                    <a:pt x="96" y="2804"/>
                    <a:pt x="75" y="2779"/>
                    <a:pt x="72" y="2736"/>
                  </a:cubicBezTo>
                  <a:cubicBezTo>
                    <a:pt x="81" y="2724"/>
                    <a:pt x="84" y="2716"/>
                    <a:pt x="96" y="2716"/>
                  </a:cubicBezTo>
                  <a:cubicBezTo>
                    <a:pt x="80" y="2682"/>
                    <a:pt x="99" y="2652"/>
                    <a:pt x="76" y="2632"/>
                  </a:cubicBezTo>
                  <a:cubicBezTo>
                    <a:pt x="77" y="2627"/>
                    <a:pt x="86" y="2629"/>
                    <a:pt x="92" y="2628"/>
                  </a:cubicBezTo>
                  <a:cubicBezTo>
                    <a:pt x="84" y="2595"/>
                    <a:pt x="79" y="2582"/>
                    <a:pt x="72" y="2552"/>
                  </a:cubicBezTo>
                  <a:cubicBezTo>
                    <a:pt x="90" y="2556"/>
                    <a:pt x="90" y="2541"/>
                    <a:pt x="96" y="2532"/>
                  </a:cubicBezTo>
                  <a:cubicBezTo>
                    <a:pt x="87" y="2522"/>
                    <a:pt x="68" y="2522"/>
                    <a:pt x="60" y="2512"/>
                  </a:cubicBezTo>
                  <a:cubicBezTo>
                    <a:pt x="72" y="2489"/>
                    <a:pt x="51" y="2456"/>
                    <a:pt x="72" y="2440"/>
                  </a:cubicBezTo>
                  <a:cubicBezTo>
                    <a:pt x="63" y="2436"/>
                    <a:pt x="61" y="2424"/>
                    <a:pt x="52" y="2420"/>
                  </a:cubicBezTo>
                  <a:cubicBezTo>
                    <a:pt x="53" y="2412"/>
                    <a:pt x="63" y="2412"/>
                    <a:pt x="64" y="2404"/>
                  </a:cubicBezTo>
                  <a:cubicBezTo>
                    <a:pt x="52" y="2389"/>
                    <a:pt x="23" y="2354"/>
                    <a:pt x="40" y="2328"/>
                  </a:cubicBezTo>
                  <a:cubicBezTo>
                    <a:pt x="39" y="2323"/>
                    <a:pt x="33" y="2325"/>
                    <a:pt x="28" y="2324"/>
                  </a:cubicBezTo>
                  <a:cubicBezTo>
                    <a:pt x="56" y="2267"/>
                    <a:pt x="0" y="2202"/>
                    <a:pt x="44" y="2160"/>
                  </a:cubicBezTo>
                  <a:cubicBezTo>
                    <a:pt x="42" y="2152"/>
                    <a:pt x="33" y="2153"/>
                    <a:pt x="36" y="2140"/>
                  </a:cubicBezTo>
                  <a:cubicBezTo>
                    <a:pt x="44" y="2138"/>
                    <a:pt x="62" y="2145"/>
                    <a:pt x="64" y="2136"/>
                  </a:cubicBezTo>
                  <a:cubicBezTo>
                    <a:pt x="74" y="2136"/>
                    <a:pt x="70" y="2152"/>
                    <a:pt x="80" y="2152"/>
                  </a:cubicBezTo>
                  <a:cubicBezTo>
                    <a:pt x="90" y="2152"/>
                    <a:pt x="86" y="2137"/>
                    <a:pt x="92" y="2132"/>
                  </a:cubicBezTo>
                  <a:cubicBezTo>
                    <a:pt x="100" y="2132"/>
                    <a:pt x="108" y="2132"/>
                    <a:pt x="116" y="2132"/>
                  </a:cubicBezTo>
                  <a:cubicBezTo>
                    <a:pt x="111" y="2146"/>
                    <a:pt x="144" y="2153"/>
                    <a:pt x="120" y="2160"/>
                  </a:cubicBezTo>
                  <a:cubicBezTo>
                    <a:pt x="126" y="2169"/>
                    <a:pt x="134" y="2175"/>
                    <a:pt x="140" y="2184"/>
                  </a:cubicBezTo>
                  <a:cubicBezTo>
                    <a:pt x="134" y="2235"/>
                    <a:pt x="165" y="2295"/>
                    <a:pt x="184" y="2340"/>
                  </a:cubicBezTo>
                  <a:cubicBezTo>
                    <a:pt x="169" y="2337"/>
                    <a:pt x="163" y="2343"/>
                    <a:pt x="156" y="2348"/>
                  </a:cubicBezTo>
                  <a:cubicBezTo>
                    <a:pt x="155" y="2363"/>
                    <a:pt x="174" y="2359"/>
                    <a:pt x="176" y="2372"/>
                  </a:cubicBezTo>
                  <a:cubicBezTo>
                    <a:pt x="173" y="2370"/>
                    <a:pt x="170" y="2368"/>
                    <a:pt x="164" y="2368"/>
                  </a:cubicBezTo>
                  <a:cubicBezTo>
                    <a:pt x="163" y="2375"/>
                    <a:pt x="169" y="2376"/>
                    <a:pt x="168" y="2384"/>
                  </a:cubicBezTo>
                  <a:cubicBezTo>
                    <a:pt x="185" y="2382"/>
                    <a:pt x="196" y="2375"/>
                    <a:pt x="212" y="2372"/>
                  </a:cubicBezTo>
                  <a:cubicBezTo>
                    <a:pt x="196" y="2384"/>
                    <a:pt x="209" y="2407"/>
                    <a:pt x="216" y="2420"/>
                  </a:cubicBezTo>
                  <a:cubicBezTo>
                    <a:pt x="228" y="2421"/>
                    <a:pt x="247" y="2416"/>
                    <a:pt x="248" y="2428"/>
                  </a:cubicBezTo>
                  <a:cubicBezTo>
                    <a:pt x="260" y="2428"/>
                    <a:pt x="255" y="2411"/>
                    <a:pt x="268" y="2412"/>
                  </a:cubicBezTo>
                  <a:cubicBezTo>
                    <a:pt x="265" y="2429"/>
                    <a:pt x="286" y="2421"/>
                    <a:pt x="292" y="2428"/>
                  </a:cubicBezTo>
                  <a:cubicBezTo>
                    <a:pt x="304" y="2428"/>
                    <a:pt x="299" y="2411"/>
                    <a:pt x="312" y="2412"/>
                  </a:cubicBezTo>
                  <a:cubicBezTo>
                    <a:pt x="309" y="2416"/>
                    <a:pt x="308" y="2421"/>
                    <a:pt x="308" y="2428"/>
                  </a:cubicBezTo>
                  <a:cubicBezTo>
                    <a:pt x="318" y="2426"/>
                    <a:pt x="320" y="2416"/>
                    <a:pt x="332" y="2416"/>
                  </a:cubicBezTo>
                  <a:cubicBezTo>
                    <a:pt x="307" y="2408"/>
                    <a:pt x="311" y="2371"/>
                    <a:pt x="284" y="2364"/>
                  </a:cubicBezTo>
                  <a:cubicBezTo>
                    <a:pt x="283" y="2338"/>
                    <a:pt x="270" y="2325"/>
                    <a:pt x="260" y="2308"/>
                  </a:cubicBezTo>
                  <a:cubicBezTo>
                    <a:pt x="268" y="2287"/>
                    <a:pt x="262" y="2276"/>
                    <a:pt x="280" y="2268"/>
                  </a:cubicBezTo>
                  <a:cubicBezTo>
                    <a:pt x="281" y="2256"/>
                    <a:pt x="267" y="2260"/>
                    <a:pt x="260" y="2256"/>
                  </a:cubicBezTo>
                  <a:cubicBezTo>
                    <a:pt x="262" y="2242"/>
                    <a:pt x="258" y="2234"/>
                    <a:pt x="256" y="2224"/>
                  </a:cubicBezTo>
                  <a:cubicBezTo>
                    <a:pt x="261" y="2220"/>
                    <a:pt x="271" y="2220"/>
                    <a:pt x="276" y="2216"/>
                  </a:cubicBezTo>
                  <a:cubicBezTo>
                    <a:pt x="275" y="2189"/>
                    <a:pt x="269" y="2189"/>
                    <a:pt x="284" y="2180"/>
                  </a:cubicBezTo>
                  <a:cubicBezTo>
                    <a:pt x="261" y="2177"/>
                    <a:pt x="255" y="2158"/>
                    <a:pt x="232" y="2156"/>
                  </a:cubicBezTo>
                  <a:cubicBezTo>
                    <a:pt x="228" y="2129"/>
                    <a:pt x="233" y="2116"/>
                    <a:pt x="204" y="2112"/>
                  </a:cubicBezTo>
                  <a:cubicBezTo>
                    <a:pt x="207" y="2096"/>
                    <a:pt x="214" y="2085"/>
                    <a:pt x="220" y="2072"/>
                  </a:cubicBezTo>
                  <a:cubicBezTo>
                    <a:pt x="216" y="2055"/>
                    <a:pt x="194" y="2055"/>
                    <a:pt x="200" y="2028"/>
                  </a:cubicBezTo>
                  <a:cubicBezTo>
                    <a:pt x="203" y="2030"/>
                    <a:pt x="206" y="2032"/>
                    <a:pt x="212" y="2032"/>
                  </a:cubicBezTo>
                  <a:cubicBezTo>
                    <a:pt x="206" y="2026"/>
                    <a:pt x="206" y="2006"/>
                    <a:pt x="212" y="2000"/>
                  </a:cubicBezTo>
                  <a:cubicBezTo>
                    <a:pt x="196" y="1988"/>
                    <a:pt x="183" y="1973"/>
                    <a:pt x="188" y="1940"/>
                  </a:cubicBezTo>
                  <a:cubicBezTo>
                    <a:pt x="193" y="1942"/>
                    <a:pt x="196" y="1945"/>
                    <a:pt x="196" y="1952"/>
                  </a:cubicBezTo>
                  <a:cubicBezTo>
                    <a:pt x="205" y="1949"/>
                    <a:pt x="205" y="1937"/>
                    <a:pt x="216" y="1936"/>
                  </a:cubicBezTo>
                  <a:cubicBezTo>
                    <a:pt x="216" y="1927"/>
                    <a:pt x="199" y="1934"/>
                    <a:pt x="192" y="1932"/>
                  </a:cubicBezTo>
                  <a:cubicBezTo>
                    <a:pt x="174" y="1913"/>
                    <a:pt x="191" y="1883"/>
                    <a:pt x="168" y="1868"/>
                  </a:cubicBezTo>
                  <a:cubicBezTo>
                    <a:pt x="175" y="1851"/>
                    <a:pt x="180" y="1831"/>
                    <a:pt x="168" y="1816"/>
                  </a:cubicBezTo>
                  <a:cubicBezTo>
                    <a:pt x="190" y="1805"/>
                    <a:pt x="190" y="1796"/>
                    <a:pt x="196" y="1772"/>
                  </a:cubicBezTo>
                  <a:cubicBezTo>
                    <a:pt x="197" y="1763"/>
                    <a:pt x="184" y="1768"/>
                    <a:pt x="184" y="1760"/>
                  </a:cubicBezTo>
                  <a:cubicBezTo>
                    <a:pt x="195" y="1735"/>
                    <a:pt x="194" y="1723"/>
                    <a:pt x="200" y="1696"/>
                  </a:cubicBezTo>
                  <a:cubicBezTo>
                    <a:pt x="234" y="1697"/>
                    <a:pt x="217" y="1665"/>
                    <a:pt x="236" y="1656"/>
                  </a:cubicBezTo>
                  <a:cubicBezTo>
                    <a:pt x="199" y="1611"/>
                    <a:pt x="231" y="1552"/>
                    <a:pt x="212" y="1504"/>
                  </a:cubicBezTo>
                  <a:cubicBezTo>
                    <a:pt x="228" y="1505"/>
                    <a:pt x="226" y="1489"/>
                    <a:pt x="232" y="1480"/>
                  </a:cubicBezTo>
                  <a:cubicBezTo>
                    <a:pt x="240" y="1492"/>
                    <a:pt x="257" y="1495"/>
                    <a:pt x="272" y="1500"/>
                  </a:cubicBezTo>
                  <a:cubicBezTo>
                    <a:pt x="282" y="1501"/>
                    <a:pt x="285" y="1494"/>
                    <a:pt x="288" y="1488"/>
                  </a:cubicBezTo>
                  <a:cubicBezTo>
                    <a:pt x="281" y="1477"/>
                    <a:pt x="266" y="1476"/>
                    <a:pt x="256" y="1468"/>
                  </a:cubicBezTo>
                  <a:cubicBezTo>
                    <a:pt x="264" y="1453"/>
                    <a:pt x="247" y="1457"/>
                    <a:pt x="252" y="1436"/>
                  </a:cubicBezTo>
                  <a:cubicBezTo>
                    <a:pt x="255" y="1438"/>
                    <a:pt x="258" y="1440"/>
                    <a:pt x="264" y="1440"/>
                  </a:cubicBezTo>
                  <a:cubicBezTo>
                    <a:pt x="268" y="1401"/>
                    <a:pt x="277" y="1366"/>
                    <a:pt x="264" y="1332"/>
                  </a:cubicBezTo>
                  <a:cubicBezTo>
                    <a:pt x="278" y="1337"/>
                    <a:pt x="279" y="1342"/>
                    <a:pt x="292" y="1332"/>
                  </a:cubicBezTo>
                  <a:cubicBezTo>
                    <a:pt x="283" y="1322"/>
                    <a:pt x="278" y="1271"/>
                    <a:pt x="312" y="1272"/>
                  </a:cubicBezTo>
                  <a:cubicBezTo>
                    <a:pt x="310" y="1258"/>
                    <a:pt x="314" y="1250"/>
                    <a:pt x="316" y="1240"/>
                  </a:cubicBezTo>
                  <a:cubicBezTo>
                    <a:pt x="323" y="1239"/>
                    <a:pt x="324" y="1243"/>
                    <a:pt x="324" y="1248"/>
                  </a:cubicBezTo>
                  <a:cubicBezTo>
                    <a:pt x="338" y="1216"/>
                    <a:pt x="306" y="1214"/>
                    <a:pt x="308" y="1188"/>
                  </a:cubicBezTo>
                  <a:cubicBezTo>
                    <a:pt x="310" y="1154"/>
                    <a:pt x="375" y="1143"/>
                    <a:pt x="352" y="1092"/>
                  </a:cubicBezTo>
                  <a:cubicBezTo>
                    <a:pt x="418" y="1099"/>
                    <a:pt x="370" y="993"/>
                    <a:pt x="412" y="976"/>
                  </a:cubicBezTo>
                  <a:cubicBezTo>
                    <a:pt x="405" y="968"/>
                    <a:pt x="412" y="971"/>
                    <a:pt x="412" y="960"/>
                  </a:cubicBezTo>
                  <a:cubicBezTo>
                    <a:pt x="442" y="946"/>
                    <a:pt x="421" y="909"/>
                    <a:pt x="452" y="908"/>
                  </a:cubicBezTo>
                  <a:cubicBezTo>
                    <a:pt x="450" y="902"/>
                    <a:pt x="439" y="905"/>
                    <a:pt x="444" y="892"/>
                  </a:cubicBezTo>
                  <a:cubicBezTo>
                    <a:pt x="464" y="895"/>
                    <a:pt x="502" y="881"/>
                    <a:pt x="492" y="856"/>
                  </a:cubicBezTo>
                  <a:cubicBezTo>
                    <a:pt x="493" y="846"/>
                    <a:pt x="499" y="861"/>
                    <a:pt x="508" y="856"/>
                  </a:cubicBezTo>
                  <a:cubicBezTo>
                    <a:pt x="503" y="843"/>
                    <a:pt x="482" y="847"/>
                    <a:pt x="484" y="828"/>
                  </a:cubicBezTo>
                  <a:cubicBezTo>
                    <a:pt x="510" y="821"/>
                    <a:pt x="527" y="804"/>
                    <a:pt x="536" y="780"/>
                  </a:cubicBezTo>
                  <a:cubicBezTo>
                    <a:pt x="548" y="786"/>
                    <a:pt x="561" y="764"/>
                    <a:pt x="564" y="748"/>
                  </a:cubicBezTo>
                  <a:cubicBezTo>
                    <a:pt x="607" y="745"/>
                    <a:pt x="598" y="700"/>
                    <a:pt x="632" y="700"/>
                  </a:cubicBezTo>
                  <a:cubicBezTo>
                    <a:pt x="628" y="692"/>
                    <a:pt x="612" y="688"/>
                    <a:pt x="624" y="676"/>
                  </a:cubicBezTo>
                  <a:cubicBezTo>
                    <a:pt x="649" y="702"/>
                    <a:pt x="660" y="663"/>
                    <a:pt x="680" y="652"/>
                  </a:cubicBezTo>
                  <a:cubicBezTo>
                    <a:pt x="681" y="642"/>
                    <a:pt x="681" y="633"/>
                    <a:pt x="672" y="632"/>
                  </a:cubicBezTo>
                  <a:cubicBezTo>
                    <a:pt x="693" y="634"/>
                    <a:pt x="683" y="613"/>
                    <a:pt x="712" y="608"/>
                  </a:cubicBezTo>
                  <a:cubicBezTo>
                    <a:pt x="727" y="605"/>
                    <a:pt x="719" y="625"/>
                    <a:pt x="736" y="620"/>
                  </a:cubicBezTo>
                  <a:cubicBezTo>
                    <a:pt x="738" y="611"/>
                    <a:pt x="722" y="587"/>
                    <a:pt x="728" y="560"/>
                  </a:cubicBezTo>
                  <a:cubicBezTo>
                    <a:pt x="745" y="574"/>
                    <a:pt x="745" y="544"/>
                    <a:pt x="752" y="536"/>
                  </a:cubicBezTo>
                  <a:cubicBezTo>
                    <a:pt x="763" y="538"/>
                    <a:pt x="763" y="551"/>
                    <a:pt x="768" y="560"/>
                  </a:cubicBezTo>
                  <a:cubicBezTo>
                    <a:pt x="772" y="549"/>
                    <a:pt x="776" y="539"/>
                    <a:pt x="796" y="544"/>
                  </a:cubicBezTo>
                  <a:cubicBezTo>
                    <a:pt x="794" y="526"/>
                    <a:pt x="769" y="531"/>
                    <a:pt x="764" y="516"/>
                  </a:cubicBezTo>
                  <a:cubicBezTo>
                    <a:pt x="780" y="516"/>
                    <a:pt x="796" y="516"/>
                    <a:pt x="812" y="516"/>
                  </a:cubicBezTo>
                  <a:cubicBezTo>
                    <a:pt x="821" y="507"/>
                    <a:pt x="828" y="495"/>
                    <a:pt x="824" y="484"/>
                  </a:cubicBezTo>
                  <a:cubicBezTo>
                    <a:pt x="835" y="477"/>
                    <a:pt x="858" y="484"/>
                    <a:pt x="868" y="476"/>
                  </a:cubicBezTo>
                  <a:cubicBezTo>
                    <a:pt x="854" y="459"/>
                    <a:pt x="882" y="432"/>
                    <a:pt x="892" y="440"/>
                  </a:cubicBezTo>
                  <a:cubicBezTo>
                    <a:pt x="919" y="410"/>
                    <a:pt x="946" y="380"/>
                    <a:pt x="976" y="352"/>
                  </a:cubicBezTo>
                  <a:cubicBezTo>
                    <a:pt x="972" y="346"/>
                    <a:pt x="963" y="344"/>
                    <a:pt x="964" y="332"/>
                  </a:cubicBezTo>
                  <a:cubicBezTo>
                    <a:pt x="988" y="329"/>
                    <a:pt x="1003" y="336"/>
                    <a:pt x="1012" y="348"/>
                  </a:cubicBezTo>
                  <a:cubicBezTo>
                    <a:pt x="1017" y="347"/>
                    <a:pt x="1015" y="338"/>
                    <a:pt x="1016" y="332"/>
                  </a:cubicBezTo>
                  <a:cubicBezTo>
                    <a:pt x="1030" y="346"/>
                    <a:pt x="1041" y="313"/>
                    <a:pt x="1056" y="328"/>
                  </a:cubicBezTo>
                  <a:cubicBezTo>
                    <a:pt x="1069" y="319"/>
                    <a:pt x="1077" y="304"/>
                    <a:pt x="1084" y="288"/>
                  </a:cubicBezTo>
                  <a:cubicBezTo>
                    <a:pt x="1107" y="288"/>
                    <a:pt x="1131" y="272"/>
                    <a:pt x="1140" y="292"/>
                  </a:cubicBezTo>
                  <a:cubicBezTo>
                    <a:pt x="1143" y="284"/>
                    <a:pt x="1159" y="271"/>
                    <a:pt x="1144" y="268"/>
                  </a:cubicBezTo>
                  <a:cubicBezTo>
                    <a:pt x="1148" y="259"/>
                    <a:pt x="1164" y="261"/>
                    <a:pt x="1164" y="248"/>
                  </a:cubicBezTo>
                  <a:cubicBezTo>
                    <a:pt x="1178" y="260"/>
                    <a:pt x="1192" y="235"/>
                    <a:pt x="1192" y="256"/>
                  </a:cubicBezTo>
                  <a:cubicBezTo>
                    <a:pt x="1220" y="247"/>
                    <a:pt x="1234" y="237"/>
                    <a:pt x="1248" y="208"/>
                  </a:cubicBezTo>
                  <a:cubicBezTo>
                    <a:pt x="1260" y="205"/>
                    <a:pt x="1256" y="219"/>
                    <a:pt x="1268" y="216"/>
                  </a:cubicBezTo>
                  <a:cubicBezTo>
                    <a:pt x="1275" y="211"/>
                    <a:pt x="1274" y="198"/>
                    <a:pt x="1280" y="192"/>
                  </a:cubicBezTo>
                  <a:cubicBezTo>
                    <a:pt x="1313" y="195"/>
                    <a:pt x="1351" y="175"/>
                    <a:pt x="1372" y="180"/>
                  </a:cubicBezTo>
                  <a:cubicBezTo>
                    <a:pt x="1379" y="171"/>
                    <a:pt x="1391" y="167"/>
                    <a:pt x="1392" y="152"/>
                  </a:cubicBezTo>
                  <a:cubicBezTo>
                    <a:pt x="1405" y="154"/>
                    <a:pt x="1427" y="161"/>
                    <a:pt x="1428" y="140"/>
                  </a:cubicBezTo>
                  <a:cubicBezTo>
                    <a:pt x="1434" y="148"/>
                    <a:pt x="1434" y="161"/>
                    <a:pt x="1444" y="164"/>
                  </a:cubicBezTo>
                  <a:cubicBezTo>
                    <a:pt x="1448" y="161"/>
                    <a:pt x="1450" y="157"/>
                    <a:pt x="1452" y="152"/>
                  </a:cubicBezTo>
                  <a:cubicBezTo>
                    <a:pt x="1456" y="160"/>
                    <a:pt x="1462" y="166"/>
                    <a:pt x="1464" y="176"/>
                  </a:cubicBezTo>
                  <a:cubicBezTo>
                    <a:pt x="1455" y="167"/>
                    <a:pt x="1451" y="183"/>
                    <a:pt x="1436" y="180"/>
                  </a:cubicBezTo>
                  <a:cubicBezTo>
                    <a:pt x="1447" y="193"/>
                    <a:pt x="1474" y="180"/>
                    <a:pt x="1488" y="196"/>
                  </a:cubicBezTo>
                  <a:cubicBezTo>
                    <a:pt x="1486" y="210"/>
                    <a:pt x="1480" y="223"/>
                    <a:pt x="1500" y="228"/>
                  </a:cubicBezTo>
                  <a:cubicBezTo>
                    <a:pt x="1497" y="237"/>
                    <a:pt x="1490" y="242"/>
                    <a:pt x="1492" y="256"/>
                  </a:cubicBezTo>
                  <a:cubicBezTo>
                    <a:pt x="1499" y="263"/>
                    <a:pt x="1514" y="261"/>
                    <a:pt x="1520" y="268"/>
                  </a:cubicBezTo>
                  <a:cubicBezTo>
                    <a:pt x="1531" y="254"/>
                    <a:pt x="1509" y="243"/>
                    <a:pt x="1504" y="232"/>
                  </a:cubicBezTo>
                  <a:cubicBezTo>
                    <a:pt x="1508" y="230"/>
                    <a:pt x="1519" y="223"/>
                    <a:pt x="1516" y="236"/>
                  </a:cubicBezTo>
                  <a:cubicBezTo>
                    <a:pt x="1528" y="222"/>
                    <a:pt x="1510" y="205"/>
                    <a:pt x="1496" y="204"/>
                  </a:cubicBezTo>
                  <a:cubicBezTo>
                    <a:pt x="1494" y="190"/>
                    <a:pt x="1496" y="173"/>
                    <a:pt x="1484" y="180"/>
                  </a:cubicBezTo>
                  <a:cubicBezTo>
                    <a:pt x="1500" y="159"/>
                    <a:pt x="1462" y="153"/>
                    <a:pt x="1452" y="136"/>
                  </a:cubicBezTo>
                  <a:cubicBezTo>
                    <a:pt x="1456" y="134"/>
                    <a:pt x="1459" y="132"/>
                    <a:pt x="1460" y="128"/>
                  </a:cubicBezTo>
                  <a:cubicBezTo>
                    <a:pt x="1470" y="150"/>
                    <a:pt x="1484" y="109"/>
                    <a:pt x="1496" y="132"/>
                  </a:cubicBezTo>
                  <a:cubicBezTo>
                    <a:pt x="1502" y="123"/>
                    <a:pt x="1526" y="114"/>
                    <a:pt x="1532" y="128"/>
                  </a:cubicBezTo>
                  <a:cubicBezTo>
                    <a:pt x="1535" y="126"/>
                    <a:pt x="1538" y="124"/>
                    <a:pt x="1544" y="124"/>
                  </a:cubicBezTo>
                  <a:cubicBezTo>
                    <a:pt x="1552" y="117"/>
                    <a:pt x="1539" y="112"/>
                    <a:pt x="1548" y="104"/>
                  </a:cubicBezTo>
                  <a:cubicBezTo>
                    <a:pt x="1569" y="95"/>
                    <a:pt x="1574" y="126"/>
                    <a:pt x="1600" y="124"/>
                  </a:cubicBezTo>
                  <a:cubicBezTo>
                    <a:pt x="1615" y="122"/>
                    <a:pt x="1618" y="112"/>
                    <a:pt x="1620" y="108"/>
                  </a:cubicBezTo>
                  <a:cubicBezTo>
                    <a:pt x="1630" y="125"/>
                    <a:pt x="1646" y="119"/>
                    <a:pt x="1648" y="148"/>
                  </a:cubicBezTo>
                  <a:cubicBezTo>
                    <a:pt x="1633" y="146"/>
                    <a:pt x="1634" y="160"/>
                    <a:pt x="1628" y="168"/>
                  </a:cubicBezTo>
                  <a:cubicBezTo>
                    <a:pt x="1625" y="186"/>
                    <a:pt x="1669" y="193"/>
                    <a:pt x="1668" y="172"/>
                  </a:cubicBezTo>
                  <a:cubicBezTo>
                    <a:pt x="1676" y="174"/>
                    <a:pt x="1682" y="180"/>
                    <a:pt x="1684" y="188"/>
                  </a:cubicBezTo>
                  <a:cubicBezTo>
                    <a:pt x="1689" y="174"/>
                    <a:pt x="1708" y="174"/>
                    <a:pt x="1708" y="156"/>
                  </a:cubicBezTo>
                  <a:cubicBezTo>
                    <a:pt x="1731" y="173"/>
                    <a:pt x="1741" y="137"/>
                    <a:pt x="1720" y="124"/>
                  </a:cubicBezTo>
                  <a:cubicBezTo>
                    <a:pt x="1709" y="127"/>
                    <a:pt x="1699" y="132"/>
                    <a:pt x="1688" y="136"/>
                  </a:cubicBezTo>
                  <a:cubicBezTo>
                    <a:pt x="1685" y="123"/>
                    <a:pt x="1661" y="135"/>
                    <a:pt x="1656" y="116"/>
                  </a:cubicBezTo>
                  <a:cubicBezTo>
                    <a:pt x="1666" y="117"/>
                    <a:pt x="1675" y="117"/>
                    <a:pt x="1680" y="112"/>
                  </a:cubicBezTo>
                  <a:cubicBezTo>
                    <a:pt x="1677" y="107"/>
                    <a:pt x="1675" y="101"/>
                    <a:pt x="1676" y="92"/>
                  </a:cubicBezTo>
                  <a:cubicBezTo>
                    <a:pt x="1692" y="85"/>
                    <a:pt x="1703" y="101"/>
                    <a:pt x="1728" y="96"/>
                  </a:cubicBezTo>
                  <a:cubicBezTo>
                    <a:pt x="1724" y="85"/>
                    <a:pt x="1745" y="90"/>
                    <a:pt x="1744" y="72"/>
                  </a:cubicBezTo>
                  <a:cubicBezTo>
                    <a:pt x="1753" y="75"/>
                    <a:pt x="1755" y="85"/>
                    <a:pt x="1764" y="88"/>
                  </a:cubicBezTo>
                  <a:cubicBezTo>
                    <a:pt x="1767" y="75"/>
                    <a:pt x="1758" y="75"/>
                    <a:pt x="1752" y="72"/>
                  </a:cubicBezTo>
                  <a:cubicBezTo>
                    <a:pt x="1784" y="57"/>
                    <a:pt x="1805" y="60"/>
                    <a:pt x="1816" y="92"/>
                  </a:cubicBezTo>
                  <a:cubicBezTo>
                    <a:pt x="1813" y="82"/>
                    <a:pt x="1838" y="87"/>
                    <a:pt x="1832" y="64"/>
                  </a:cubicBezTo>
                  <a:cubicBezTo>
                    <a:pt x="1856" y="46"/>
                    <a:pt x="1900" y="51"/>
                    <a:pt x="1924" y="60"/>
                  </a:cubicBezTo>
                  <a:cubicBezTo>
                    <a:pt x="1924" y="67"/>
                    <a:pt x="1924" y="73"/>
                    <a:pt x="1924" y="80"/>
                  </a:cubicBezTo>
                  <a:cubicBezTo>
                    <a:pt x="1916" y="89"/>
                    <a:pt x="1911" y="76"/>
                    <a:pt x="1904" y="84"/>
                  </a:cubicBezTo>
                  <a:cubicBezTo>
                    <a:pt x="1944" y="87"/>
                    <a:pt x="2000" y="71"/>
                    <a:pt x="2008" y="28"/>
                  </a:cubicBezTo>
                  <a:cubicBezTo>
                    <a:pt x="2013" y="34"/>
                    <a:pt x="2026" y="39"/>
                    <a:pt x="2016" y="48"/>
                  </a:cubicBezTo>
                  <a:cubicBezTo>
                    <a:pt x="2048" y="43"/>
                    <a:pt x="2074" y="57"/>
                    <a:pt x="2096" y="60"/>
                  </a:cubicBezTo>
                  <a:cubicBezTo>
                    <a:pt x="2088" y="51"/>
                    <a:pt x="2062" y="43"/>
                    <a:pt x="2076" y="24"/>
                  </a:cubicBezTo>
                  <a:cubicBezTo>
                    <a:pt x="2096" y="33"/>
                    <a:pt x="2113" y="43"/>
                    <a:pt x="2140" y="56"/>
                  </a:cubicBezTo>
                  <a:cubicBezTo>
                    <a:pt x="2149" y="52"/>
                    <a:pt x="2155" y="44"/>
                    <a:pt x="2156" y="32"/>
                  </a:cubicBezTo>
                  <a:cubicBezTo>
                    <a:pt x="2197" y="56"/>
                    <a:pt x="2236" y="22"/>
                    <a:pt x="2264" y="64"/>
                  </a:cubicBezTo>
                  <a:cubicBezTo>
                    <a:pt x="2277" y="63"/>
                    <a:pt x="2290" y="49"/>
                    <a:pt x="2296" y="64"/>
                  </a:cubicBezTo>
                  <a:cubicBezTo>
                    <a:pt x="2300" y="59"/>
                    <a:pt x="2293" y="46"/>
                    <a:pt x="2304" y="48"/>
                  </a:cubicBezTo>
                  <a:cubicBezTo>
                    <a:pt x="2313" y="49"/>
                    <a:pt x="2303" y="65"/>
                    <a:pt x="2300" y="68"/>
                  </a:cubicBezTo>
                  <a:cubicBezTo>
                    <a:pt x="2305" y="75"/>
                    <a:pt x="2308" y="84"/>
                    <a:pt x="2320" y="84"/>
                  </a:cubicBezTo>
                  <a:cubicBezTo>
                    <a:pt x="2327" y="76"/>
                    <a:pt x="2328" y="63"/>
                    <a:pt x="2332" y="52"/>
                  </a:cubicBezTo>
                  <a:cubicBezTo>
                    <a:pt x="2341" y="55"/>
                    <a:pt x="2352" y="56"/>
                    <a:pt x="2360" y="60"/>
                  </a:cubicBezTo>
                  <a:cubicBezTo>
                    <a:pt x="2364" y="59"/>
                    <a:pt x="2363" y="52"/>
                    <a:pt x="2368" y="52"/>
                  </a:cubicBezTo>
                  <a:cubicBezTo>
                    <a:pt x="2373" y="35"/>
                    <a:pt x="2349" y="47"/>
                    <a:pt x="2352" y="32"/>
                  </a:cubicBezTo>
                  <a:cubicBezTo>
                    <a:pt x="2370" y="23"/>
                    <a:pt x="2387" y="14"/>
                    <a:pt x="2400" y="0"/>
                  </a:cubicBezTo>
                  <a:cubicBezTo>
                    <a:pt x="2407" y="13"/>
                    <a:pt x="2424" y="16"/>
                    <a:pt x="2436" y="24"/>
                  </a:cubicBezTo>
                  <a:cubicBezTo>
                    <a:pt x="2453" y="25"/>
                    <a:pt x="2453" y="9"/>
                    <a:pt x="2468" y="8"/>
                  </a:cubicBezTo>
                  <a:cubicBezTo>
                    <a:pt x="2472" y="32"/>
                    <a:pt x="2500" y="32"/>
                    <a:pt x="2512" y="48"/>
                  </a:cubicBezTo>
                  <a:cubicBezTo>
                    <a:pt x="2522" y="46"/>
                    <a:pt x="2528" y="40"/>
                    <a:pt x="2536" y="36"/>
                  </a:cubicBezTo>
                  <a:cubicBezTo>
                    <a:pt x="2555" y="48"/>
                    <a:pt x="2615" y="51"/>
                    <a:pt x="2632" y="40"/>
                  </a:cubicBezTo>
                  <a:cubicBezTo>
                    <a:pt x="2640" y="48"/>
                    <a:pt x="2629" y="51"/>
                    <a:pt x="2620" y="52"/>
                  </a:cubicBezTo>
                  <a:cubicBezTo>
                    <a:pt x="2621" y="63"/>
                    <a:pt x="2643" y="53"/>
                    <a:pt x="2640" y="68"/>
                  </a:cubicBezTo>
                  <a:cubicBezTo>
                    <a:pt x="2655" y="64"/>
                    <a:pt x="2657" y="47"/>
                    <a:pt x="2672" y="44"/>
                  </a:cubicBezTo>
                  <a:cubicBezTo>
                    <a:pt x="2657" y="57"/>
                    <a:pt x="2702" y="70"/>
                    <a:pt x="2696" y="48"/>
                  </a:cubicBezTo>
                  <a:cubicBezTo>
                    <a:pt x="2702" y="51"/>
                    <a:pt x="2711" y="51"/>
                    <a:pt x="2708" y="64"/>
                  </a:cubicBezTo>
                  <a:cubicBezTo>
                    <a:pt x="2735" y="59"/>
                    <a:pt x="2747" y="67"/>
                    <a:pt x="2772" y="72"/>
                  </a:cubicBezTo>
                  <a:cubicBezTo>
                    <a:pt x="2777" y="57"/>
                    <a:pt x="2788" y="64"/>
                    <a:pt x="2804" y="56"/>
                  </a:cubicBezTo>
                  <a:cubicBezTo>
                    <a:pt x="2798" y="68"/>
                    <a:pt x="2807" y="73"/>
                    <a:pt x="2812" y="84"/>
                  </a:cubicBezTo>
                  <a:cubicBezTo>
                    <a:pt x="2814" y="70"/>
                    <a:pt x="2837" y="56"/>
                    <a:pt x="2828" y="44"/>
                  </a:cubicBezTo>
                  <a:cubicBezTo>
                    <a:pt x="2828" y="33"/>
                    <a:pt x="2839" y="54"/>
                    <a:pt x="2836" y="36"/>
                  </a:cubicBezTo>
                  <a:close/>
                  <a:moveTo>
                    <a:pt x="2864" y="820"/>
                  </a:moveTo>
                  <a:cubicBezTo>
                    <a:pt x="2877" y="819"/>
                    <a:pt x="2895" y="824"/>
                    <a:pt x="2892" y="808"/>
                  </a:cubicBezTo>
                  <a:cubicBezTo>
                    <a:pt x="2878" y="807"/>
                    <a:pt x="2868" y="811"/>
                    <a:pt x="2864" y="820"/>
                  </a:cubicBezTo>
                  <a:close/>
                  <a:moveTo>
                    <a:pt x="2796" y="652"/>
                  </a:moveTo>
                  <a:cubicBezTo>
                    <a:pt x="2800" y="664"/>
                    <a:pt x="2795" y="685"/>
                    <a:pt x="2812" y="684"/>
                  </a:cubicBezTo>
                  <a:cubicBezTo>
                    <a:pt x="2808" y="667"/>
                    <a:pt x="2810" y="665"/>
                    <a:pt x="2820" y="676"/>
                  </a:cubicBezTo>
                  <a:cubicBezTo>
                    <a:pt x="2820" y="670"/>
                    <a:pt x="2822" y="667"/>
                    <a:pt x="2824" y="664"/>
                  </a:cubicBezTo>
                  <a:cubicBezTo>
                    <a:pt x="2817" y="664"/>
                    <a:pt x="2814" y="661"/>
                    <a:pt x="2812" y="656"/>
                  </a:cubicBezTo>
                  <a:cubicBezTo>
                    <a:pt x="2818" y="656"/>
                    <a:pt x="2815" y="644"/>
                    <a:pt x="2812" y="652"/>
                  </a:cubicBezTo>
                  <a:cubicBezTo>
                    <a:pt x="2811" y="662"/>
                    <a:pt x="2798" y="653"/>
                    <a:pt x="2796" y="652"/>
                  </a:cubicBezTo>
                  <a:close/>
                  <a:moveTo>
                    <a:pt x="3076" y="660"/>
                  </a:moveTo>
                  <a:cubicBezTo>
                    <a:pt x="3079" y="661"/>
                    <a:pt x="3084" y="660"/>
                    <a:pt x="3084" y="664"/>
                  </a:cubicBezTo>
                  <a:cubicBezTo>
                    <a:pt x="3067" y="662"/>
                    <a:pt x="3068" y="677"/>
                    <a:pt x="3064" y="688"/>
                  </a:cubicBezTo>
                  <a:cubicBezTo>
                    <a:pt x="3064" y="700"/>
                    <a:pt x="3088" y="713"/>
                    <a:pt x="3088" y="692"/>
                  </a:cubicBezTo>
                  <a:cubicBezTo>
                    <a:pt x="3078" y="693"/>
                    <a:pt x="3069" y="693"/>
                    <a:pt x="3068" y="684"/>
                  </a:cubicBezTo>
                  <a:cubicBezTo>
                    <a:pt x="3079" y="679"/>
                    <a:pt x="3083" y="681"/>
                    <a:pt x="3092" y="684"/>
                  </a:cubicBezTo>
                  <a:cubicBezTo>
                    <a:pt x="3090" y="672"/>
                    <a:pt x="3090" y="658"/>
                    <a:pt x="3092" y="648"/>
                  </a:cubicBezTo>
                  <a:cubicBezTo>
                    <a:pt x="3082" y="647"/>
                    <a:pt x="3079" y="654"/>
                    <a:pt x="3076" y="660"/>
                  </a:cubicBezTo>
                  <a:close/>
                  <a:moveTo>
                    <a:pt x="3152" y="684"/>
                  </a:moveTo>
                  <a:cubicBezTo>
                    <a:pt x="3158" y="698"/>
                    <a:pt x="3138" y="686"/>
                    <a:pt x="3140" y="696"/>
                  </a:cubicBezTo>
                  <a:cubicBezTo>
                    <a:pt x="3157" y="699"/>
                    <a:pt x="3165" y="711"/>
                    <a:pt x="3176" y="720"/>
                  </a:cubicBezTo>
                  <a:cubicBezTo>
                    <a:pt x="3172" y="704"/>
                    <a:pt x="3159" y="697"/>
                    <a:pt x="3152" y="684"/>
                  </a:cubicBezTo>
                  <a:close/>
                  <a:moveTo>
                    <a:pt x="3640" y="2352"/>
                  </a:moveTo>
                  <a:cubicBezTo>
                    <a:pt x="3648" y="2344"/>
                    <a:pt x="3644" y="2328"/>
                    <a:pt x="3628" y="2332"/>
                  </a:cubicBezTo>
                  <a:cubicBezTo>
                    <a:pt x="3628" y="2342"/>
                    <a:pt x="3635" y="2346"/>
                    <a:pt x="3640" y="2352"/>
                  </a:cubicBezTo>
                  <a:close/>
                  <a:moveTo>
                    <a:pt x="3680" y="1528"/>
                  </a:moveTo>
                  <a:cubicBezTo>
                    <a:pt x="3668" y="1513"/>
                    <a:pt x="3678" y="1482"/>
                    <a:pt x="3668" y="1472"/>
                  </a:cubicBezTo>
                  <a:cubicBezTo>
                    <a:pt x="3682" y="1479"/>
                    <a:pt x="3700" y="1482"/>
                    <a:pt x="3708" y="1496"/>
                  </a:cubicBezTo>
                  <a:cubicBezTo>
                    <a:pt x="3718" y="1485"/>
                    <a:pt x="3698" y="1470"/>
                    <a:pt x="3720" y="1472"/>
                  </a:cubicBezTo>
                  <a:cubicBezTo>
                    <a:pt x="3711" y="1446"/>
                    <a:pt x="3691" y="1465"/>
                    <a:pt x="3668" y="1464"/>
                  </a:cubicBezTo>
                  <a:cubicBezTo>
                    <a:pt x="3668" y="1452"/>
                    <a:pt x="3660" y="1448"/>
                    <a:pt x="3656" y="1440"/>
                  </a:cubicBezTo>
                  <a:cubicBezTo>
                    <a:pt x="3663" y="1435"/>
                    <a:pt x="3670" y="1430"/>
                    <a:pt x="3676" y="1424"/>
                  </a:cubicBezTo>
                  <a:cubicBezTo>
                    <a:pt x="3666" y="1411"/>
                    <a:pt x="3656" y="1423"/>
                    <a:pt x="3636" y="1420"/>
                  </a:cubicBezTo>
                  <a:cubicBezTo>
                    <a:pt x="3628" y="1403"/>
                    <a:pt x="3595" y="1411"/>
                    <a:pt x="3600" y="1380"/>
                  </a:cubicBezTo>
                  <a:cubicBezTo>
                    <a:pt x="3559" y="1382"/>
                    <a:pt x="3542" y="1355"/>
                    <a:pt x="3508" y="1340"/>
                  </a:cubicBezTo>
                  <a:cubicBezTo>
                    <a:pt x="3508" y="1350"/>
                    <a:pt x="3492" y="1346"/>
                    <a:pt x="3492" y="1356"/>
                  </a:cubicBezTo>
                  <a:cubicBezTo>
                    <a:pt x="3497" y="1356"/>
                    <a:pt x="3501" y="1357"/>
                    <a:pt x="3500" y="1364"/>
                  </a:cubicBezTo>
                  <a:cubicBezTo>
                    <a:pt x="3496" y="1364"/>
                    <a:pt x="3492" y="1364"/>
                    <a:pt x="3488" y="1364"/>
                  </a:cubicBezTo>
                  <a:cubicBezTo>
                    <a:pt x="3495" y="1377"/>
                    <a:pt x="3487" y="1379"/>
                    <a:pt x="3488" y="1396"/>
                  </a:cubicBezTo>
                  <a:cubicBezTo>
                    <a:pt x="3473" y="1393"/>
                    <a:pt x="3473" y="1405"/>
                    <a:pt x="3468" y="1412"/>
                  </a:cubicBezTo>
                  <a:cubicBezTo>
                    <a:pt x="3477" y="1415"/>
                    <a:pt x="3478" y="1426"/>
                    <a:pt x="3484" y="1432"/>
                  </a:cubicBezTo>
                  <a:cubicBezTo>
                    <a:pt x="3475" y="1432"/>
                    <a:pt x="3465" y="1432"/>
                    <a:pt x="3456" y="1432"/>
                  </a:cubicBezTo>
                  <a:cubicBezTo>
                    <a:pt x="3461" y="1445"/>
                    <a:pt x="3450" y="1442"/>
                    <a:pt x="3448" y="1448"/>
                  </a:cubicBezTo>
                  <a:cubicBezTo>
                    <a:pt x="3486" y="1443"/>
                    <a:pt x="3498" y="1470"/>
                    <a:pt x="3504" y="1508"/>
                  </a:cubicBezTo>
                  <a:cubicBezTo>
                    <a:pt x="3493" y="1523"/>
                    <a:pt x="3488" y="1553"/>
                    <a:pt x="3500" y="1568"/>
                  </a:cubicBezTo>
                  <a:cubicBezTo>
                    <a:pt x="3484" y="1563"/>
                    <a:pt x="3490" y="1580"/>
                    <a:pt x="3480" y="1580"/>
                  </a:cubicBezTo>
                  <a:cubicBezTo>
                    <a:pt x="3481" y="1589"/>
                    <a:pt x="3486" y="1595"/>
                    <a:pt x="3484" y="1608"/>
                  </a:cubicBezTo>
                  <a:cubicBezTo>
                    <a:pt x="3465" y="1598"/>
                    <a:pt x="3467" y="1638"/>
                    <a:pt x="3448" y="1640"/>
                  </a:cubicBezTo>
                  <a:cubicBezTo>
                    <a:pt x="3461" y="1641"/>
                    <a:pt x="3466" y="1649"/>
                    <a:pt x="3476" y="1652"/>
                  </a:cubicBezTo>
                  <a:cubicBezTo>
                    <a:pt x="3463" y="1659"/>
                    <a:pt x="3469" y="1677"/>
                    <a:pt x="3464" y="1684"/>
                  </a:cubicBezTo>
                  <a:cubicBezTo>
                    <a:pt x="3448" y="1689"/>
                    <a:pt x="3454" y="1672"/>
                    <a:pt x="3444" y="1672"/>
                  </a:cubicBezTo>
                  <a:cubicBezTo>
                    <a:pt x="3445" y="1683"/>
                    <a:pt x="3436" y="1682"/>
                    <a:pt x="3428" y="1684"/>
                  </a:cubicBezTo>
                  <a:cubicBezTo>
                    <a:pt x="3425" y="1699"/>
                    <a:pt x="3437" y="1699"/>
                    <a:pt x="3436" y="1712"/>
                  </a:cubicBezTo>
                  <a:cubicBezTo>
                    <a:pt x="3430" y="1734"/>
                    <a:pt x="3403" y="1749"/>
                    <a:pt x="3380" y="1732"/>
                  </a:cubicBezTo>
                  <a:cubicBezTo>
                    <a:pt x="3376" y="1761"/>
                    <a:pt x="3337" y="1756"/>
                    <a:pt x="3344" y="1796"/>
                  </a:cubicBezTo>
                  <a:cubicBezTo>
                    <a:pt x="3334" y="1806"/>
                    <a:pt x="3309" y="1801"/>
                    <a:pt x="3308" y="1820"/>
                  </a:cubicBezTo>
                  <a:cubicBezTo>
                    <a:pt x="3317" y="1820"/>
                    <a:pt x="3329" y="1838"/>
                    <a:pt x="3344" y="1844"/>
                  </a:cubicBezTo>
                  <a:cubicBezTo>
                    <a:pt x="3336" y="1852"/>
                    <a:pt x="3343" y="1855"/>
                    <a:pt x="3348" y="1860"/>
                  </a:cubicBezTo>
                  <a:cubicBezTo>
                    <a:pt x="3341" y="1867"/>
                    <a:pt x="3338" y="1857"/>
                    <a:pt x="3324" y="1860"/>
                  </a:cubicBezTo>
                  <a:cubicBezTo>
                    <a:pt x="3325" y="1871"/>
                    <a:pt x="3323" y="1880"/>
                    <a:pt x="3316" y="1884"/>
                  </a:cubicBezTo>
                  <a:cubicBezTo>
                    <a:pt x="3308" y="1874"/>
                    <a:pt x="3298" y="1877"/>
                    <a:pt x="3288" y="1884"/>
                  </a:cubicBezTo>
                  <a:cubicBezTo>
                    <a:pt x="3291" y="1896"/>
                    <a:pt x="3294" y="1907"/>
                    <a:pt x="3308" y="1908"/>
                  </a:cubicBezTo>
                  <a:cubicBezTo>
                    <a:pt x="3341" y="1897"/>
                    <a:pt x="3353" y="1865"/>
                    <a:pt x="3404" y="1872"/>
                  </a:cubicBezTo>
                  <a:cubicBezTo>
                    <a:pt x="3404" y="1846"/>
                    <a:pt x="3440" y="1851"/>
                    <a:pt x="3432" y="1828"/>
                  </a:cubicBezTo>
                  <a:cubicBezTo>
                    <a:pt x="3440" y="1830"/>
                    <a:pt x="3442" y="1837"/>
                    <a:pt x="3452" y="1836"/>
                  </a:cubicBezTo>
                  <a:cubicBezTo>
                    <a:pt x="3457" y="1823"/>
                    <a:pt x="3439" y="1833"/>
                    <a:pt x="3444" y="1820"/>
                  </a:cubicBezTo>
                  <a:cubicBezTo>
                    <a:pt x="3481" y="1825"/>
                    <a:pt x="3466" y="1772"/>
                    <a:pt x="3504" y="1748"/>
                  </a:cubicBezTo>
                  <a:cubicBezTo>
                    <a:pt x="3520" y="1738"/>
                    <a:pt x="3529" y="1748"/>
                    <a:pt x="3548" y="1732"/>
                  </a:cubicBezTo>
                  <a:cubicBezTo>
                    <a:pt x="3561" y="1727"/>
                    <a:pt x="3573" y="1744"/>
                    <a:pt x="3580" y="1732"/>
                  </a:cubicBezTo>
                  <a:cubicBezTo>
                    <a:pt x="3574" y="1729"/>
                    <a:pt x="3574" y="1719"/>
                    <a:pt x="3572" y="1712"/>
                  </a:cubicBezTo>
                  <a:cubicBezTo>
                    <a:pt x="3586" y="1705"/>
                    <a:pt x="3595" y="1692"/>
                    <a:pt x="3608" y="1684"/>
                  </a:cubicBezTo>
                  <a:cubicBezTo>
                    <a:pt x="3598" y="1685"/>
                    <a:pt x="3591" y="1682"/>
                    <a:pt x="3588" y="1676"/>
                  </a:cubicBezTo>
                  <a:cubicBezTo>
                    <a:pt x="3610" y="1671"/>
                    <a:pt x="3620" y="1694"/>
                    <a:pt x="3632" y="1676"/>
                  </a:cubicBezTo>
                  <a:cubicBezTo>
                    <a:pt x="3616" y="1671"/>
                    <a:pt x="3631" y="1666"/>
                    <a:pt x="3636" y="1660"/>
                  </a:cubicBezTo>
                  <a:cubicBezTo>
                    <a:pt x="3633" y="1651"/>
                    <a:pt x="3618" y="1654"/>
                    <a:pt x="3616" y="1644"/>
                  </a:cubicBezTo>
                  <a:cubicBezTo>
                    <a:pt x="3648" y="1642"/>
                    <a:pt x="3636" y="1616"/>
                    <a:pt x="3648" y="1600"/>
                  </a:cubicBezTo>
                  <a:cubicBezTo>
                    <a:pt x="3648" y="1593"/>
                    <a:pt x="3637" y="1598"/>
                    <a:pt x="3636" y="1592"/>
                  </a:cubicBezTo>
                  <a:cubicBezTo>
                    <a:pt x="3636" y="1582"/>
                    <a:pt x="3638" y="1573"/>
                    <a:pt x="3644" y="1568"/>
                  </a:cubicBezTo>
                  <a:cubicBezTo>
                    <a:pt x="3647" y="1574"/>
                    <a:pt x="3650" y="1581"/>
                    <a:pt x="3660" y="1580"/>
                  </a:cubicBezTo>
                  <a:cubicBezTo>
                    <a:pt x="3662" y="1566"/>
                    <a:pt x="3654" y="1562"/>
                    <a:pt x="3648" y="1556"/>
                  </a:cubicBezTo>
                  <a:cubicBezTo>
                    <a:pt x="3661" y="1537"/>
                    <a:pt x="3671" y="1535"/>
                    <a:pt x="3692" y="1528"/>
                  </a:cubicBezTo>
                  <a:cubicBezTo>
                    <a:pt x="3682" y="1533"/>
                    <a:pt x="3700" y="1551"/>
                    <a:pt x="3704" y="1540"/>
                  </a:cubicBezTo>
                  <a:cubicBezTo>
                    <a:pt x="3698" y="1530"/>
                    <a:pt x="3697" y="1515"/>
                    <a:pt x="3680" y="1516"/>
                  </a:cubicBezTo>
                  <a:cubicBezTo>
                    <a:pt x="3678" y="1523"/>
                    <a:pt x="3686" y="1526"/>
                    <a:pt x="3680" y="1528"/>
                  </a:cubicBezTo>
                  <a:close/>
                  <a:moveTo>
                    <a:pt x="2996" y="960"/>
                  </a:moveTo>
                  <a:cubicBezTo>
                    <a:pt x="2986" y="959"/>
                    <a:pt x="2979" y="961"/>
                    <a:pt x="2980" y="972"/>
                  </a:cubicBezTo>
                  <a:cubicBezTo>
                    <a:pt x="2990" y="973"/>
                    <a:pt x="2997" y="971"/>
                    <a:pt x="2996" y="960"/>
                  </a:cubicBezTo>
                  <a:close/>
                  <a:moveTo>
                    <a:pt x="1104" y="2832"/>
                  </a:moveTo>
                  <a:cubicBezTo>
                    <a:pt x="1083" y="2832"/>
                    <a:pt x="1084" y="2809"/>
                    <a:pt x="1064" y="2808"/>
                  </a:cubicBezTo>
                  <a:cubicBezTo>
                    <a:pt x="1069" y="2822"/>
                    <a:pt x="1072" y="2814"/>
                    <a:pt x="1068" y="2832"/>
                  </a:cubicBezTo>
                  <a:cubicBezTo>
                    <a:pt x="1078" y="2831"/>
                    <a:pt x="1085" y="2833"/>
                    <a:pt x="1084" y="2844"/>
                  </a:cubicBezTo>
                  <a:cubicBezTo>
                    <a:pt x="1093" y="2842"/>
                    <a:pt x="1097" y="2835"/>
                    <a:pt x="1104" y="2832"/>
                  </a:cubicBezTo>
                  <a:close/>
                  <a:moveTo>
                    <a:pt x="1824" y="96"/>
                  </a:moveTo>
                  <a:cubicBezTo>
                    <a:pt x="1835" y="96"/>
                    <a:pt x="1845" y="96"/>
                    <a:pt x="1856" y="96"/>
                  </a:cubicBezTo>
                  <a:cubicBezTo>
                    <a:pt x="1849" y="84"/>
                    <a:pt x="1824" y="73"/>
                    <a:pt x="1824" y="96"/>
                  </a:cubicBezTo>
                  <a:close/>
                  <a:moveTo>
                    <a:pt x="2128" y="100"/>
                  </a:moveTo>
                  <a:cubicBezTo>
                    <a:pt x="2145" y="109"/>
                    <a:pt x="2171" y="97"/>
                    <a:pt x="2204" y="100"/>
                  </a:cubicBezTo>
                  <a:cubicBezTo>
                    <a:pt x="2203" y="94"/>
                    <a:pt x="2205" y="85"/>
                    <a:pt x="2200" y="84"/>
                  </a:cubicBezTo>
                  <a:cubicBezTo>
                    <a:pt x="2183" y="96"/>
                    <a:pt x="2207" y="59"/>
                    <a:pt x="2180" y="68"/>
                  </a:cubicBezTo>
                  <a:cubicBezTo>
                    <a:pt x="2177" y="79"/>
                    <a:pt x="2186" y="78"/>
                    <a:pt x="2184" y="88"/>
                  </a:cubicBezTo>
                  <a:cubicBezTo>
                    <a:pt x="2173" y="96"/>
                    <a:pt x="2152" y="84"/>
                    <a:pt x="2136" y="92"/>
                  </a:cubicBezTo>
                  <a:cubicBezTo>
                    <a:pt x="2134" y="78"/>
                    <a:pt x="2131" y="65"/>
                    <a:pt x="2124" y="56"/>
                  </a:cubicBezTo>
                  <a:cubicBezTo>
                    <a:pt x="2118" y="74"/>
                    <a:pt x="2133" y="92"/>
                    <a:pt x="2128" y="96"/>
                  </a:cubicBezTo>
                  <a:cubicBezTo>
                    <a:pt x="2120" y="96"/>
                    <a:pt x="2123" y="85"/>
                    <a:pt x="2112" y="88"/>
                  </a:cubicBezTo>
                  <a:cubicBezTo>
                    <a:pt x="2111" y="97"/>
                    <a:pt x="2104" y="105"/>
                    <a:pt x="2112" y="112"/>
                  </a:cubicBezTo>
                  <a:cubicBezTo>
                    <a:pt x="2128" y="104"/>
                    <a:pt x="2141" y="120"/>
                    <a:pt x="2128" y="100"/>
                  </a:cubicBezTo>
                  <a:close/>
                  <a:moveTo>
                    <a:pt x="2544" y="84"/>
                  </a:moveTo>
                  <a:cubicBezTo>
                    <a:pt x="2544" y="79"/>
                    <a:pt x="2551" y="80"/>
                    <a:pt x="2552" y="76"/>
                  </a:cubicBezTo>
                  <a:cubicBezTo>
                    <a:pt x="2546" y="76"/>
                    <a:pt x="2538" y="77"/>
                    <a:pt x="2540" y="68"/>
                  </a:cubicBezTo>
                  <a:cubicBezTo>
                    <a:pt x="2529" y="73"/>
                    <a:pt x="2516" y="60"/>
                    <a:pt x="2516" y="68"/>
                  </a:cubicBezTo>
                  <a:cubicBezTo>
                    <a:pt x="2528" y="71"/>
                    <a:pt x="2537" y="76"/>
                    <a:pt x="2544" y="84"/>
                  </a:cubicBezTo>
                  <a:close/>
                  <a:moveTo>
                    <a:pt x="1780" y="100"/>
                  </a:moveTo>
                  <a:cubicBezTo>
                    <a:pt x="1775" y="85"/>
                    <a:pt x="1784" y="82"/>
                    <a:pt x="1772" y="76"/>
                  </a:cubicBezTo>
                  <a:cubicBezTo>
                    <a:pt x="1765" y="82"/>
                    <a:pt x="1767" y="101"/>
                    <a:pt x="1780" y="100"/>
                  </a:cubicBezTo>
                  <a:close/>
                  <a:moveTo>
                    <a:pt x="1796" y="104"/>
                  </a:moveTo>
                  <a:cubicBezTo>
                    <a:pt x="1802" y="91"/>
                    <a:pt x="1798" y="120"/>
                    <a:pt x="1808" y="116"/>
                  </a:cubicBezTo>
                  <a:cubicBezTo>
                    <a:pt x="1811" y="108"/>
                    <a:pt x="1800" y="85"/>
                    <a:pt x="1792" y="76"/>
                  </a:cubicBezTo>
                  <a:cubicBezTo>
                    <a:pt x="1794" y="84"/>
                    <a:pt x="1787" y="102"/>
                    <a:pt x="1796" y="104"/>
                  </a:cubicBezTo>
                  <a:close/>
                  <a:moveTo>
                    <a:pt x="2068" y="112"/>
                  </a:moveTo>
                  <a:cubicBezTo>
                    <a:pt x="2058" y="110"/>
                    <a:pt x="2044" y="112"/>
                    <a:pt x="2044" y="100"/>
                  </a:cubicBezTo>
                  <a:cubicBezTo>
                    <a:pt x="2065" y="93"/>
                    <a:pt x="2080" y="100"/>
                    <a:pt x="2092" y="88"/>
                  </a:cubicBezTo>
                  <a:cubicBezTo>
                    <a:pt x="2078" y="74"/>
                    <a:pt x="2047" y="101"/>
                    <a:pt x="2044" y="76"/>
                  </a:cubicBezTo>
                  <a:cubicBezTo>
                    <a:pt x="2022" y="89"/>
                    <a:pt x="2012" y="80"/>
                    <a:pt x="1992" y="84"/>
                  </a:cubicBezTo>
                  <a:cubicBezTo>
                    <a:pt x="2003" y="84"/>
                    <a:pt x="2000" y="91"/>
                    <a:pt x="2008" y="84"/>
                  </a:cubicBezTo>
                  <a:cubicBezTo>
                    <a:pt x="2014" y="106"/>
                    <a:pt x="2037" y="122"/>
                    <a:pt x="2068" y="112"/>
                  </a:cubicBezTo>
                  <a:close/>
                  <a:moveTo>
                    <a:pt x="2576" y="100"/>
                  </a:moveTo>
                  <a:cubicBezTo>
                    <a:pt x="2600" y="103"/>
                    <a:pt x="2600" y="77"/>
                    <a:pt x="2576" y="80"/>
                  </a:cubicBezTo>
                  <a:cubicBezTo>
                    <a:pt x="2571" y="85"/>
                    <a:pt x="2571" y="95"/>
                    <a:pt x="2576" y="100"/>
                  </a:cubicBezTo>
                  <a:close/>
                  <a:moveTo>
                    <a:pt x="1920" y="92"/>
                  </a:moveTo>
                  <a:cubicBezTo>
                    <a:pt x="1920" y="104"/>
                    <a:pt x="1928" y="108"/>
                    <a:pt x="1932" y="116"/>
                  </a:cubicBezTo>
                  <a:cubicBezTo>
                    <a:pt x="1941" y="111"/>
                    <a:pt x="1954" y="111"/>
                    <a:pt x="1956" y="100"/>
                  </a:cubicBezTo>
                  <a:cubicBezTo>
                    <a:pt x="1943" y="91"/>
                    <a:pt x="1940" y="89"/>
                    <a:pt x="1920" y="92"/>
                  </a:cubicBezTo>
                  <a:close/>
                  <a:moveTo>
                    <a:pt x="2332" y="112"/>
                  </a:moveTo>
                  <a:cubicBezTo>
                    <a:pt x="2333" y="102"/>
                    <a:pt x="2326" y="100"/>
                    <a:pt x="2324" y="92"/>
                  </a:cubicBezTo>
                  <a:cubicBezTo>
                    <a:pt x="2313" y="92"/>
                    <a:pt x="2301" y="94"/>
                    <a:pt x="2296" y="88"/>
                  </a:cubicBezTo>
                  <a:cubicBezTo>
                    <a:pt x="2296" y="93"/>
                    <a:pt x="2296" y="99"/>
                    <a:pt x="2296" y="104"/>
                  </a:cubicBezTo>
                  <a:cubicBezTo>
                    <a:pt x="2309" y="105"/>
                    <a:pt x="2309" y="93"/>
                    <a:pt x="2324" y="96"/>
                  </a:cubicBezTo>
                  <a:cubicBezTo>
                    <a:pt x="2318" y="102"/>
                    <a:pt x="2320" y="114"/>
                    <a:pt x="2332" y="112"/>
                  </a:cubicBezTo>
                  <a:close/>
                  <a:moveTo>
                    <a:pt x="2688" y="124"/>
                  </a:moveTo>
                  <a:cubicBezTo>
                    <a:pt x="2677" y="113"/>
                    <a:pt x="2683" y="99"/>
                    <a:pt x="2692" y="88"/>
                  </a:cubicBezTo>
                  <a:cubicBezTo>
                    <a:pt x="2684" y="88"/>
                    <a:pt x="2676" y="88"/>
                    <a:pt x="2668" y="88"/>
                  </a:cubicBezTo>
                  <a:cubicBezTo>
                    <a:pt x="2671" y="104"/>
                    <a:pt x="2676" y="117"/>
                    <a:pt x="2688" y="124"/>
                  </a:cubicBezTo>
                  <a:close/>
                  <a:moveTo>
                    <a:pt x="1908" y="108"/>
                  </a:moveTo>
                  <a:cubicBezTo>
                    <a:pt x="1910" y="96"/>
                    <a:pt x="1899" y="95"/>
                    <a:pt x="1888" y="96"/>
                  </a:cubicBezTo>
                  <a:cubicBezTo>
                    <a:pt x="1887" y="107"/>
                    <a:pt x="1898" y="108"/>
                    <a:pt x="1908" y="108"/>
                  </a:cubicBezTo>
                  <a:close/>
                  <a:moveTo>
                    <a:pt x="2816" y="100"/>
                  </a:moveTo>
                  <a:cubicBezTo>
                    <a:pt x="2808" y="105"/>
                    <a:pt x="2800" y="108"/>
                    <a:pt x="2812" y="116"/>
                  </a:cubicBezTo>
                  <a:cubicBezTo>
                    <a:pt x="2824" y="100"/>
                    <a:pt x="2870" y="101"/>
                    <a:pt x="2816" y="100"/>
                  </a:cubicBezTo>
                  <a:close/>
                  <a:moveTo>
                    <a:pt x="2500" y="108"/>
                  </a:moveTo>
                  <a:cubicBezTo>
                    <a:pt x="2495" y="103"/>
                    <a:pt x="2468" y="100"/>
                    <a:pt x="2464" y="108"/>
                  </a:cubicBezTo>
                  <a:cubicBezTo>
                    <a:pt x="2477" y="104"/>
                    <a:pt x="2491" y="120"/>
                    <a:pt x="2500" y="108"/>
                  </a:cubicBezTo>
                  <a:close/>
                  <a:moveTo>
                    <a:pt x="2536" y="116"/>
                  </a:moveTo>
                  <a:cubicBezTo>
                    <a:pt x="2538" y="118"/>
                    <a:pt x="2555" y="125"/>
                    <a:pt x="2556" y="116"/>
                  </a:cubicBezTo>
                  <a:cubicBezTo>
                    <a:pt x="2550" y="111"/>
                    <a:pt x="2539" y="102"/>
                    <a:pt x="2536" y="116"/>
                  </a:cubicBezTo>
                  <a:close/>
                  <a:moveTo>
                    <a:pt x="2888" y="144"/>
                  </a:moveTo>
                  <a:cubicBezTo>
                    <a:pt x="2888" y="127"/>
                    <a:pt x="2902" y="124"/>
                    <a:pt x="2892" y="108"/>
                  </a:cubicBezTo>
                  <a:cubicBezTo>
                    <a:pt x="2880" y="108"/>
                    <a:pt x="2868" y="108"/>
                    <a:pt x="2856" y="108"/>
                  </a:cubicBezTo>
                  <a:cubicBezTo>
                    <a:pt x="2858" y="128"/>
                    <a:pt x="2867" y="143"/>
                    <a:pt x="2888" y="144"/>
                  </a:cubicBezTo>
                  <a:close/>
                  <a:moveTo>
                    <a:pt x="1752" y="116"/>
                  </a:moveTo>
                  <a:cubicBezTo>
                    <a:pt x="1748" y="128"/>
                    <a:pt x="1761" y="123"/>
                    <a:pt x="1768" y="124"/>
                  </a:cubicBezTo>
                  <a:cubicBezTo>
                    <a:pt x="1768" y="120"/>
                    <a:pt x="1768" y="116"/>
                    <a:pt x="1768" y="112"/>
                  </a:cubicBezTo>
                  <a:cubicBezTo>
                    <a:pt x="1761" y="112"/>
                    <a:pt x="1756" y="113"/>
                    <a:pt x="1752" y="116"/>
                  </a:cubicBezTo>
                  <a:close/>
                  <a:moveTo>
                    <a:pt x="2896" y="140"/>
                  </a:moveTo>
                  <a:cubicBezTo>
                    <a:pt x="2910" y="147"/>
                    <a:pt x="2917" y="138"/>
                    <a:pt x="2928" y="132"/>
                  </a:cubicBezTo>
                  <a:cubicBezTo>
                    <a:pt x="2921" y="128"/>
                    <a:pt x="2918" y="121"/>
                    <a:pt x="2904" y="124"/>
                  </a:cubicBezTo>
                  <a:cubicBezTo>
                    <a:pt x="2909" y="137"/>
                    <a:pt x="2891" y="127"/>
                    <a:pt x="2896" y="140"/>
                  </a:cubicBezTo>
                  <a:close/>
                  <a:moveTo>
                    <a:pt x="1628" y="144"/>
                  </a:moveTo>
                  <a:cubicBezTo>
                    <a:pt x="1626" y="135"/>
                    <a:pt x="1608" y="142"/>
                    <a:pt x="1600" y="140"/>
                  </a:cubicBezTo>
                  <a:cubicBezTo>
                    <a:pt x="1598" y="154"/>
                    <a:pt x="1630" y="164"/>
                    <a:pt x="1628" y="144"/>
                  </a:cubicBezTo>
                  <a:close/>
                  <a:moveTo>
                    <a:pt x="1744" y="144"/>
                  </a:moveTo>
                  <a:cubicBezTo>
                    <a:pt x="1746" y="155"/>
                    <a:pt x="1748" y="166"/>
                    <a:pt x="1764" y="164"/>
                  </a:cubicBezTo>
                  <a:cubicBezTo>
                    <a:pt x="1767" y="159"/>
                    <a:pt x="1769" y="153"/>
                    <a:pt x="1768" y="144"/>
                  </a:cubicBezTo>
                  <a:cubicBezTo>
                    <a:pt x="1763" y="139"/>
                    <a:pt x="1749" y="139"/>
                    <a:pt x="1744" y="144"/>
                  </a:cubicBezTo>
                  <a:close/>
                  <a:moveTo>
                    <a:pt x="2548" y="144"/>
                  </a:moveTo>
                  <a:cubicBezTo>
                    <a:pt x="2559" y="174"/>
                    <a:pt x="2601" y="150"/>
                    <a:pt x="2612" y="180"/>
                  </a:cubicBezTo>
                  <a:cubicBezTo>
                    <a:pt x="2599" y="176"/>
                    <a:pt x="2595" y="168"/>
                    <a:pt x="2588" y="184"/>
                  </a:cubicBezTo>
                  <a:cubicBezTo>
                    <a:pt x="2602" y="188"/>
                    <a:pt x="2620" y="187"/>
                    <a:pt x="2640" y="180"/>
                  </a:cubicBezTo>
                  <a:cubicBezTo>
                    <a:pt x="2609" y="170"/>
                    <a:pt x="2582" y="137"/>
                    <a:pt x="2548" y="144"/>
                  </a:cubicBezTo>
                  <a:close/>
                  <a:moveTo>
                    <a:pt x="2800" y="164"/>
                  </a:moveTo>
                  <a:cubicBezTo>
                    <a:pt x="2795" y="156"/>
                    <a:pt x="2794" y="144"/>
                    <a:pt x="2780" y="144"/>
                  </a:cubicBezTo>
                  <a:cubicBezTo>
                    <a:pt x="2777" y="158"/>
                    <a:pt x="2800" y="166"/>
                    <a:pt x="2800" y="164"/>
                  </a:cubicBezTo>
                  <a:close/>
                  <a:moveTo>
                    <a:pt x="1556" y="172"/>
                  </a:moveTo>
                  <a:cubicBezTo>
                    <a:pt x="1568" y="171"/>
                    <a:pt x="1572" y="161"/>
                    <a:pt x="1580" y="156"/>
                  </a:cubicBezTo>
                  <a:cubicBezTo>
                    <a:pt x="1575" y="153"/>
                    <a:pt x="1569" y="151"/>
                    <a:pt x="1560" y="152"/>
                  </a:cubicBezTo>
                  <a:cubicBezTo>
                    <a:pt x="1563" y="163"/>
                    <a:pt x="1554" y="162"/>
                    <a:pt x="1556" y="172"/>
                  </a:cubicBezTo>
                  <a:close/>
                  <a:moveTo>
                    <a:pt x="1584" y="160"/>
                  </a:moveTo>
                  <a:cubicBezTo>
                    <a:pt x="1583" y="171"/>
                    <a:pt x="1594" y="172"/>
                    <a:pt x="1604" y="172"/>
                  </a:cubicBezTo>
                  <a:cubicBezTo>
                    <a:pt x="1604" y="166"/>
                    <a:pt x="1606" y="163"/>
                    <a:pt x="1608" y="160"/>
                  </a:cubicBezTo>
                  <a:cubicBezTo>
                    <a:pt x="1600" y="151"/>
                    <a:pt x="1597" y="162"/>
                    <a:pt x="1584" y="160"/>
                  </a:cubicBezTo>
                  <a:close/>
                  <a:moveTo>
                    <a:pt x="1536" y="216"/>
                  </a:moveTo>
                  <a:cubicBezTo>
                    <a:pt x="1537" y="206"/>
                    <a:pt x="1537" y="197"/>
                    <a:pt x="1532" y="192"/>
                  </a:cubicBezTo>
                  <a:cubicBezTo>
                    <a:pt x="1528" y="192"/>
                    <a:pt x="1524" y="192"/>
                    <a:pt x="1520" y="192"/>
                  </a:cubicBezTo>
                  <a:cubicBezTo>
                    <a:pt x="1516" y="209"/>
                    <a:pt x="1529" y="210"/>
                    <a:pt x="1536" y="216"/>
                  </a:cubicBezTo>
                  <a:close/>
                  <a:moveTo>
                    <a:pt x="1472" y="216"/>
                  </a:moveTo>
                  <a:cubicBezTo>
                    <a:pt x="1472" y="210"/>
                    <a:pt x="1474" y="207"/>
                    <a:pt x="1476" y="204"/>
                  </a:cubicBezTo>
                  <a:cubicBezTo>
                    <a:pt x="1470" y="203"/>
                    <a:pt x="1469" y="197"/>
                    <a:pt x="1464" y="196"/>
                  </a:cubicBezTo>
                  <a:cubicBezTo>
                    <a:pt x="1458" y="202"/>
                    <a:pt x="1464" y="213"/>
                    <a:pt x="1472" y="216"/>
                  </a:cubicBezTo>
                  <a:close/>
                  <a:moveTo>
                    <a:pt x="1300" y="324"/>
                  </a:moveTo>
                  <a:cubicBezTo>
                    <a:pt x="1298" y="314"/>
                    <a:pt x="1297" y="303"/>
                    <a:pt x="1284" y="304"/>
                  </a:cubicBezTo>
                  <a:cubicBezTo>
                    <a:pt x="1283" y="317"/>
                    <a:pt x="1289" y="323"/>
                    <a:pt x="1300" y="324"/>
                  </a:cubicBezTo>
                  <a:close/>
                  <a:moveTo>
                    <a:pt x="2536" y="312"/>
                  </a:moveTo>
                  <a:cubicBezTo>
                    <a:pt x="2531" y="306"/>
                    <a:pt x="2519" y="308"/>
                    <a:pt x="2508" y="308"/>
                  </a:cubicBezTo>
                  <a:cubicBezTo>
                    <a:pt x="2505" y="326"/>
                    <a:pt x="2528" y="316"/>
                    <a:pt x="2536" y="312"/>
                  </a:cubicBezTo>
                  <a:close/>
                  <a:moveTo>
                    <a:pt x="2084" y="360"/>
                  </a:moveTo>
                  <a:cubicBezTo>
                    <a:pt x="2093" y="346"/>
                    <a:pt x="2077" y="329"/>
                    <a:pt x="2068" y="320"/>
                  </a:cubicBezTo>
                  <a:cubicBezTo>
                    <a:pt x="2071" y="341"/>
                    <a:pt x="2065" y="352"/>
                    <a:pt x="2084" y="360"/>
                  </a:cubicBezTo>
                  <a:close/>
                  <a:moveTo>
                    <a:pt x="1928" y="344"/>
                  </a:moveTo>
                  <a:cubicBezTo>
                    <a:pt x="1929" y="333"/>
                    <a:pt x="1928" y="322"/>
                    <a:pt x="1916" y="324"/>
                  </a:cubicBezTo>
                  <a:cubicBezTo>
                    <a:pt x="1910" y="330"/>
                    <a:pt x="1918" y="342"/>
                    <a:pt x="1928" y="344"/>
                  </a:cubicBezTo>
                  <a:close/>
                  <a:moveTo>
                    <a:pt x="2828" y="352"/>
                  </a:moveTo>
                  <a:cubicBezTo>
                    <a:pt x="2838" y="346"/>
                    <a:pt x="2835" y="338"/>
                    <a:pt x="2832" y="328"/>
                  </a:cubicBezTo>
                  <a:cubicBezTo>
                    <a:pt x="2827" y="328"/>
                    <a:pt x="2821" y="328"/>
                    <a:pt x="2816" y="328"/>
                  </a:cubicBezTo>
                  <a:cubicBezTo>
                    <a:pt x="2816" y="340"/>
                    <a:pt x="2816" y="352"/>
                    <a:pt x="2828" y="352"/>
                  </a:cubicBezTo>
                  <a:close/>
                  <a:moveTo>
                    <a:pt x="1040" y="372"/>
                  </a:moveTo>
                  <a:cubicBezTo>
                    <a:pt x="1039" y="361"/>
                    <a:pt x="1039" y="351"/>
                    <a:pt x="1048" y="360"/>
                  </a:cubicBezTo>
                  <a:cubicBezTo>
                    <a:pt x="1048" y="349"/>
                    <a:pt x="1050" y="336"/>
                    <a:pt x="1040" y="336"/>
                  </a:cubicBezTo>
                  <a:cubicBezTo>
                    <a:pt x="1043" y="348"/>
                    <a:pt x="1029" y="378"/>
                    <a:pt x="1040" y="372"/>
                  </a:cubicBezTo>
                  <a:close/>
                  <a:moveTo>
                    <a:pt x="2356" y="344"/>
                  </a:moveTo>
                  <a:cubicBezTo>
                    <a:pt x="2367" y="343"/>
                    <a:pt x="2387" y="355"/>
                    <a:pt x="2396" y="344"/>
                  </a:cubicBezTo>
                  <a:cubicBezTo>
                    <a:pt x="2391" y="336"/>
                    <a:pt x="2359" y="329"/>
                    <a:pt x="2356" y="344"/>
                  </a:cubicBezTo>
                  <a:close/>
                  <a:moveTo>
                    <a:pt x="2600" y="352"/>
                  </a:moveTo>
                  <a:cubicBezTo>
                    <a:pt x="2611" y="352"/>
                    <a:pt x="2624" y="354"/>
                    <a:pt x="2624" y="344"/>
                  </a:cubicBezTo>
                  <a:cubicBezTo>
                    <a:pt x="2619" y="338"/>
                    <a:pt x="2600" y="340"/>
                    <a:pt x="2600" y="352"/>
                  </a:cubicBezTo>
                  <a:close/>
                  <a:moveTo>
                    <a:pt x="1084" y="364"/>
                  </a:moveTo>
                  <a:cubicBezTo>
                    <a:pt x="1091" y="363"/>
                    <a:pt x="1104" y="375"/>
                    <a:pt x="1108" y="364"/>
                  </a:cubicBezTo>
                  <a:cubicBezTo>
                    <a:pt x="1106" y="358"/>
                    <a:pt x="1093" y="363"/>
                    <a:pt x="1092" y="356"/>
                  </a:cubicBezTo>
                  <a:cubicBezTo>
                    <a:pt x="1091" y="351"/>
                    <a:pt x="1093" y="345"/>
                    <a:pt x="1088" y="344"/>
                  </a:cubicBezTo>
                  <a:cubicBezTo>
                    <a:pt x="1085" y="349"/>
                    <a:pt x="1083" y="355"/>
                    <a:pt x="1084" y="364"/>
                  </a:cubicBezTo>
                  <a:close/>
                  <a:moveTo>
                    <a:pt x="1972" y="368"/>
                  </a:moveTo>
                  <a:cubicBezTo>
                    <a:pt x="1972" y="363"/>
                    <a:pt x="1972" y="357"/>
                    <a:pt x="1972" y="352"/>
                  </a:cubicBezTo>
                  <a:cubicBezTo>
                    <a:pt x="1965" y="352"/>
                    <a:pt x="1959" y="352"/>
                    <a:pt x="1952" y="352"/>
                  </a:cubicBezTo>
                  <a:cubicBezTo>
                    <a:pt x="1949" y="367"/>
                    <a:pt x="1960" y="368"/>
                    <a:pt x="1972" y="368"/>
                  </a:cubicBezTo>
                  <a:close/>
                  <a:moveTo>
                    <a:pt x="2572" y="356"/>
                  </a:moveTo>
                  <a:cubicBezTo>
                    <a:pt x="2571" y="367"/>
                    <a:pt x="2582" y="368"/>
                    <a:pt x="2592" y="368"/>
                  </a:cubicBezTo>
                  <a:cubicBezTo>
                    <a:pt x="2593" y="358"/>
                    <a:pt x="2586" y="355"/>
                    <a:pt x="2580" y="352"/>
                  </a:cubicBezTo>
                  <a:cubicBezTo>
                    <a:pt x="2579" y="355"/>
                    <a:pt x="2577" y="357"/>
                    <a:pt x="2572" y="356"/>
                  </a:cubicBezTo>
                  <a:close/>
                  <a:moveTo>
                    <a:pt x="2384" y="372"/>
                  </a:moveTo>
                  <a:cubicBezTo>
                    <a:pt x="2369" y="375"/>
                    <a:pt x="2381" y="351"/>
                    <a:pt x="2364" y="356"/>
                  </a:cubicBezTo>
                  <a:cubicBezTo>
                    <a:pt x="2355" y="374"/>
                    <a:pt x="2392" y="380"/>
                    <a:pt x="2384" y="372"/>
                  </a:cubicBezTo>
                  <a:close/>
                  <a:moveTo>
                    <a:pt x="2208" y="368"/>
                  </a:moveTo>
                  <a:cubicBezTo>
                    <a:pt x="2215" y="366"/>
                    <a:pt x="2225" y="380"/>
                    <a:pt x="2228" y="368"/>
                  </a:cubicBezTo>
                  <a:cubicBezTo>
                    <a:pt x="2225" y="360"/>
                    <a:pt x="2210" y="355"/>
                    <a:pt x="2208" y="368"/>
                  </a:cubicBezTo>
                  <a:close/>
                  <a:moveTo>
                    <a:pt x="2284" y="376"/>
                  </a:moveTo>
                  <a:cubicBezTo>
                    <a:pt x="2269" y="379"/>
                    <a:pt x="2279" y="357"/>
                    <a:pt x="2264" y="360"/>
                  </a:cubicBezTo>
                  <a:cubicBezTo>
                    <a:pt x="2262" y="373"/>
                    <a:pt x="2273" y="376"/>
                    <a:pt x="2260" y="380"/>
                  </a:cubicBezTo>
                  <a:cubicBezTo>
                    <a:pt x="2264" y="370"/>
                    <a:pt x="2237" y="379"/>
                    <a:pt x="2252" y="380"/>
                  </a:cubicBezTo>
                  <a:cubicBezTo>
                    <a:pt x="2261" y="382"/>
                    <a:pt x="2282" y="390"/>
                    <a:pt x="2284" y="376"/>
                  </a:cubicBezTo>
                  <a:close/>
                  <a:moveTo>
                    <a:pt x="2840" y="396"/>
                  </a:moveTo>
                  <a:cubicBezTo>
                    <a:pt x="2833" y="390"/>
                    <a:pt x="2843" y="383"/>
                    <a:pt x="2832" y="376"/>
                  </a:cubicBezTo>
                  <a:cubicBezTo>
                    <a:pt x="2825" y="378"/>
                    <a:pt x="2815" y="378"/>
                    <a:pt x="2812" y="384"/>
                  </a:cubicBezTo>
                  <a:cubicBezTo>
                    <a:pt x="2822" y="389"/>
                    <a:pt x="2825" y="392"/>
                    <a:pt x="2820" y="404"/>
                  </a:cubicBezTo>
                  <a:cubicBezTo>
                    <a:pt x="2833" y="409"/>
                    <a:pt x="2830" y="398"/>
                    <a:pt x="2836" y="396"/>
                  </a:cubicBezTo>
                  <a:cubicBezTo>
                    <a:pt x="2836" y="398"/>
                    <a:pt x="2839" y="401"/>
                    <a:pt x="2840" y="396"/>
                  </a:cubicBezTo>
                  <a:close/>
                  <a:moveTo>
                    <a:pt x="1200" y="396"/>
                  </a:moveTo>
                  <a:cubicBezTo>
                    <a:pt x="1194" y="396"/>
                    <a:pt x="1191" y="398"/>
                    <a:pt x="1188" y="400"/>
                  </a:cubicBezTo>
                  <a:cubicBezTo>
                    <a:pt x="1182" y="393"/>
                    <a:pt x="1192" y="386"/>
                    <a:pt x="1180" y="380"/>
                  </a:cubicBezTo>
                  <a:cubicBezTo>
                    <a:pt x="1188" y="397"/>
                    <a:pt x="1142" y="381"/>
                    <a:pt x="1156" y="392"/>
                  </a:cubicBezTo>
                  <a:cubicBezTo>
                    <a:pt x="1174" y="386"/>
                    <a:pt x="1192" y="418"/>
                    <a:pt x="1200" y="396"/>
                  </a:cubicBezTo>
                  <a:close/>
                  <a:moveTo>
                    <a:pt x="1600" y="412"/>
                  </a:moveTo>
                  <a:cubicBezTo>
                    <a:pt x="1606" y="406"/>
                    <a:pt x="1598" y="390"/>
                    <a:pt x="1584" y="392"/>
                  </a:cubicBezTo>
                  <a:cubicBezTo>
                    <a:pt x="1586" y="402"/>
                    <a:pt x="1587" y="413"/>
                    <a:pt x="1600" y="412"/>
                  </a:cubicBezTo>
                  <a:close/>
                  <a:moveTo>
                    <a:pt x="2952" y="392"/>
                  </a:moveTo>
                  <a:cubicBezTo>
                    <a:pt x="2945" y="392"/>
                    <a:pt x="2939" y="392"/>
                    <a:pt x="2932" y="392"/>
                  </a:cubicBezTo>
                  <a:cubicBezTo>
                    <a:pt x="2926" y="404"/>
                    <a:pt x="2958" y="404"/>
                    <a:pt x="2952" y="392"/>
                  </a:cubicBezTo>
                  <a:close/>
                  <a:moveTo>
                    <a:pt x="2752" y="396"/>
                  </a:moveTo>
                  <a:cubicBezTo>
                    <a:pt x="2745" y="396"/>
                    <a:pt x="2739" y="396"/>
                    <a:pt x="2732" y="396"/>
                  </a:cubicBezTo>
                  <a:cubicBezTo>
                    <a:pt x="2726" y="408"/>
                    <a:pt x="2758" y="408"/>
                    <a:pt x="2752" y="396"/>
                  </a:cubicBezTo>
                  <a:close/>
                  <a:moveTo>
                    <a:pt x="2420" y="408"/>
                  </a:moveTo>
                  <a:cubicBezTo>
                    <a:pt x="2429" y="411"/>
                    <a:pt x="2434" y="418"/>
                    <a:pt x="2448" y="416"/>
                  </a:cubicBezTo>
                  <a:cubicBezTo>
                    <a:pt x="2449" y="408"/>
                    <a:pt x="2443" y="407"/>
                    <a:pt x="2444" y="400"/>
                  </a:cubicBezTo>
                  <a:cubicBezTo>
                    <a:pt x="2433" y="399"/>
                    <a:pt x="2424" y="401"/>
                    <a:pt x="2420" y="408"/>
                  </a:cubicBezTo>
                  <a:close/>
                  <a:moveTo>
                    <a:pt x="1616" y="408"/>
                  </a:moveTo>
                  <a:cubicBezTo>
                    <a:pt x="1616" y="415"/>
                    <a:pt x="1605" y="410"/>
                    <a:pt x="1604" y="416"/>
                  </a:cubicBezTo>
                  <a:cubicBezTo>
                    <a:pt x="1607" y="428"/>
                    <a:pt x="1641" y="424"/>
                    <a:pt x="1632" y="416"/>
                  </a:cubicBezTo>
                  <a:cubicBezTo>
                    <a:pt x="1622" y="427"/>
                    <a:pt x="1626" y="408"/>
                    <a:pt x="1616" y="408"/>
                  </a:cubicBezTo>
                  <a:close/>
                  <a:moveTo>
                    <a:pt x="2124" y="428"/>
                  </a:moveTo>
                  <a:cubicBezTo>
                    <a:pt x="2123" y="414"/>
                    <a:pt x="2102" y="421"/>
                    <a:pt x="2092" y="416"/>
                  </a:cubicBezTo>
                  <a:cubicBezTo>
                    <a:pt x="2094" y="429"/>
                    <a:pt x="2112" y="426"/>
                    <a:pt x="2124" y="428"/>
                  </a:cubicBezTo>
                  <a:close/>
                  <a:moveTo>
                    <a:pt x="2708" y="440"/>
                  </a:moveTo>
                  <a:cubicBezTo>
                    <a:pt x="2718" y="443"/>
                    <a:pt x="2729" y="445"/>
                    <a:pt x="2744" y="444"/>
                  </a:cubicBezTo>
                  <a:cubicBezTo>
                    <a:pt x="2747" y="425"/>
                    <a:pt x="2709" y="431"/>
                    <a:pt x="2700" y="436"/>
                  </a:cubicBezTo>
                  <a:cubicBezTo>
                    <a:pt x="2704" y="461"/>
                    <a:pt x="2706" y="454"/>
                    <a:pt x="2708" y="440"/>
                  </a:cubicBezTo>
                  <a:close/>
                  <a:moveTo>
                    <a:pt x="2620" y="456"/>
                  </a:moveTo>
                  <a:cubicBezTo>
                    <a:pt x="2624" y="459"/>
                    <a:pt x="2645" y="458"/>
                    <a:pt x="2652" y="452"/>
                  </a:cubicBezTo>
                  <a:cubicBezTo>
                    <a:pt x="2647" y="452"/>
                    <a:pt x="2643" y="451"/>
                    <a:pt x="2644" y="444"/>
                  </a:cubicBezTo>
                  <a:cubicBezTo>
                    <a:pt x="2632" y="444"/>
                    <a:pt x="2624" y="448"/>
                    <a:pt x="2620" y="456"/>
                  </a:cubicBezTo>
                  <a:close/>
                  <a:moveTo>
                    <a:pt x="1564" y="456"/>
                  </a:moveTo>
                  <a:cubicBezTo>
                    <a:pt x="1569" y="460"/>
                    <a:pt x="1572" y="467"/>
                    <a:pt x="1580" y="468"/>
                  </a:cubicBezTo>
                  <a:cubicBezTo>
                    <a:pt x="1578" y="458"/>
                    <a:pt x="1587" y="459"/>
                    <a:pt x="1584" y="448"/>
                  </a:cubicBezTo>
                  <a:cubicBezTo>
                    <a:pt x="1577" y="450"/>
                    <a:pt x="1567" y="450"/>
                    <a:pt x="1564" y="456"/>
                  </a:cubicBezTo>
                  <a:close/>
                  <a:moveTo>
                    <a:pt x="2536" y="464"/>
                  </a:moveTo>
                  <a:cubicBezTo>
                    <a:pt x="2549" y="471"/>
                    <a:pt x="2592" y="457"/>
                    <a:pt x="2596" y="456"/>
                  </a:cubicBezTo>
                  <a:cubicBezTo>
                    <a:pt x="2577" y="457"/>
                    <a:pt x="2564" y="451"/>
                    <a:pt x="2548" y="448"/>
                  </a:cubicBezTo>
                  <a:cubicBezTo>
                    <a:pt x="2554" y="464"/>
                    <a:pt x="2538" y="456"/>
                    <a:pt x="2536" y="464"/>
                  </a:cubicBezTo>
                  <a:close/>
                  <a:moveTo>
                    <a:pt x="1144" y="480"/>
                  </a:moveTo>
                  <a:cubicBezTo>
                    <a:pt x="1143" y="471"/>
                    <a:pt x="1156" y="476"/>
                    <a:pt x="1156" y="468"/>
                  </a:cubicBezTo>
                  <a:cubicBezTo>
                    <a:pt x="1139" y="455"/>
                    <a:pt x="1130" y="455"/>
                    <a:pt x="1108" y="452"/>
                  </a:cubicBezTo>
                  <a:cubicBezTo>
                    <a:pt x="1110" y="471"/>
                    <a:pt x="1138" y="464"/>
                    <a:pt x="1144" y="480"/>
                  </a:cubicBezTo>
                  <a:close/>
                  <a:moveTo>
                    <a:pt x="3092" y="452"/>
                  </a:moveTo>
                  <a:cubicBezTo>
                    <a:pt x="3074" y="456"/>
                    <a:pt x="3052" y="452"/>
                    <a:pt x="3044" y="460"/>
                  </a:cubicBezTo>
                  <a:cubicBezTo>
                    <a:pt x="3052" y="472"/>
                    <a:pt x="3088" y="468"/>
                    <a:pt x="3092" y="452"/>
                  </a:cubicBezTo>
                  <a:close/>
                  <a:moveTo>
                    <a:pt x="3108" y="456"/>
                  </a:moveTo>
                  <a:cubicBezTo>
                    <a:pt x="3116" y="470"/>
                    <a:pt x="3113" y="464"/>
                    <a:pt x="3108" y="480"/>
                  </a:cubicBezTo>
                  <a:cubicBezTo>
                    <a:pt x="3121" y="480"/>
                    <a:pt x="3118" y="463"/>
                    <a:pt x="3128" y="460"/>
                  </a:cubicBezTo>
                  <a:cubicBezTo>
                    <a:pt x="3117" y="461"/>
                    <a:pt x="3119" y="445"/>
                    <a:pt x="3108" y="456"/>
                  </a:cubicBezTo>
                  <a:close/>
                  <a:moveTo>
                    <a:pt x="1332" y="460"/>
                  </a:moveTo>
                  <a:cubicBezTo>
                    <a:pt x="1335" y="474"/>
                    <a:pt x="1369" y="476"/>
                    <a:pt x="1380" y="468"/>
                  </a:cubicBezTo>
                  <a:cubicBezTo>
                    <a:pt x="1359" y="457"/>
                    <a:pt x="1353" y="456"/>
                    <a:pt x="1332" y="460"/>
                  </a:cubicBezTo>
                  <a:close/>
                  <a:moveTo>
                    <a:pt x="1480" y="468"/>
                  </a:moveTo>
                  <a:cubicBezTo>
                    <a:pt x="1500" y="477"/>
                    <a:pt x="1532" y="481"/>
                    <a:pt x="1532" y="456"/>
                  </a:cubicBezTo>
                  <a:cubicBezTo>
                    <a:pt x="1514" y="475"/>
                    <a:pt x="1502" y="459"/>
                    <a:pt x="1480" y="468"/>
                  </a:cubicBezTo>
                  <a:close/>
                  <a:moveTo>
                    <a:pt x="1544" y="472"/>
                  </a:moveTo>
                  <a:cubicBezTo>
                    <a:pt x="1539" y="472"/>
                    <a:pt x="1535" y="473"/>
                    <a:pt x="1536" y="480"/>
                  </a:cubicBezTo>
                  <a:cubicBezTo>
                    <a:pt x="1548" y="477"/>
                    <a:pt x="1551" y="484"/>
                    <a:pt x="1560" y="484"/>
                  </a:cubicBezTo>
                  <a:cubicBezTo>
                    <a:pt x="1560" y="469"/>
                    <a:pt x="1556" y="473"/>
                    <a:pt x="1560" y="460"/>
                  </a:cubicBezTo>
                  <a:cubicBezTo>
                    <a:pt x="1553" y="460"/>
                    <a:pt x="1547" y="460"/>
                    <a:pt x="1540" y="460"/>
                  </a:cubicBezTo>
                  <a:cubicBezTo>
                    <a:pt x="1540" y="466"/>
                    <a:pt x="1542" y="469"/>
                    <a:pt x="1544" y="472"/>
                  </a:cubicBezTo>
                  <a:close/>
                  <a:moveTo>
                    <a:pt x="1660" y="484"/>
                  </a:moveTo>
                  <a:cubicBezTo>
                    <a:pt x="1661" y="471"/>
                    <a:pt x="1655" y="465"/>
                    <a:pt x="1644" y="464"/>
                  </a:cubicBezTo>
                  <a:cubicBezTo>
                    <a:pt x="1646" y="473"/>
                    <a:pt x="1649" y="483"/>
                    <a:pt x="1660" y="484"/>
                  </a:cubicBezTo>
                  <a:close/>
                  <a:moveTo>
                    <a:pt x="2456" y="476"/>
                  </a:moveTo>
                  <a:cubicBezTo>
                    <a:pt x="2456" y="464"/>
                    <a:pt x="2442" y="466"/>
                    <a:pt x="2432" y="464"/>
                  </a:cubicBezTo>
                  <a:cubicBezTo>
                    <a:pt x="2431" y="477"/>
                    <a:pt x="2449" y="471"/>
                    <a:pt x="2456" y="476"/>
                  </a:cubicBezTo>
                  <a:close/>
                  <a:moveTo>
                    <a:pt x="1628" y="488"/>
                  </a:moveTo>
                  <a:cubicBezTo>
                    <a:pt x="1606" y="488"/>
                    <a:pt x="1595" y="479"/>
                    <a:pt x="1572" y="480"/>
                  </a:cubicBezTo>
                  <a:cubicBezTo>
                    <a:pt x="1577" y="498"/>
                    <a:pt x="1621" y="491"/>
                    <a:pt x="1628" y="488"/>
                  </a:cubicBezTo>
                  <a:close/>
                  <a:moveTo>
                    <a:pt x="1440" y="504"/>
                  </a:moveTo>
                  <a:cubicBezTo>
                    <a:pt x="1439" y="496"/>
                    <a:pt x="1445" y="496"/>
                    <a:pt x="1448" y="492"/>
                  </a:cubicBezTo>
                  <a:cubicBezTo>
                    <a:pt x="1435" y="493"/>
                    <a:pt x="1431" y="485"/>
                    <a:pt x="1416" y="488"/>
                  </a:cubicBezTo>
                  <a:cubicBezTo>
                    <a:pt x="1417" y="500"/>
                    <a:pt x="1430" y="500"/>
                    <a:pt x="1440" y="504"/>
                  </a:cubicBezTo>
                  <a:close/>
                  <a:moveTo>
                    <a:pt x="1112" y="516"/>
                  </a:moveTo>
                  <a:cubicBezTo>
                    <a:pt x="1109" y="505"/>
                    <a:pt x="1118" y="506"/>
                    <a:pt x="1116" y="496"/>
                  </a:cubicBezTo>
                  <a:cubicBezTo>
                    <a:pt x="1106" y="498"/>
                    <a:pt x="1107" y="489"/>
                    <a:pt x="1096" y="492"/>
                  </a:cubicBezTo>
                  <a:cubicBezTo>
                    <a:pt x="1094" y="507"/>
                    <a:pt x="1099" y="515"/>
                    <a:pt x="1112" y="516"/>
                  </a:cubicBezTo>
                  <a:close/>
                  <a:moveTo>
                    <a:pt x="1596" y="520"/>
                  </a:moveTo>
                  <a:cubicBezTo>
                    <a:pt x="1608" y="517"/>
                    <a:pt x="1604" y="517"/>
                    <a:pt x="1616" y="520"/>
                  </a:cubicBezTo>
                  <a:cubicBezTo>
                    <a:pt x="1618" y="506"/>
                    <a:pt x="1591" y="500"/>
                    <a:pt x="1584" y="508"/>
                  </a:cubicBezTo>
                  <a:cubicBezTo>
                    <a:pt x="1595" y="505"/>
                    <a:pt x="1592" y="516"/>
                    <a:pt x="1596" y="520"/>
                  </a:cubicBezTo>
                  <a:close/>
                  <a:moveTo>
                    <a:pt x="2800" y="516"/>
                  </a:moveTo>
                  <a:cubicBezTo>
                    <a:pt x="2797" y="512"/>
                    <a:pt x="2775" y="507"/>
                    <a:pt x="2772" y="516"/>
                  </a:cubicBezTo>
                  <a:cubicBezTo>
                    <a:pt x="2777" y="522"/>
                    <a:pt x="2797" y="531"/>
                    <a:pt x="2800" y="516"/>
                  </a:cubicBezTo>
                  <a:close/>
                  <a:moveTo>
                    <a:pt x="2796" y="552"/>
                  </a:moveTo>
                  <a:cubicBezTo>
                    <a:pt x="2804" y="557"/>
                    <a:pt x="2808" y="550"/>
                    <a:pt x="2820" y="556"/>
                  </a:cubicBezTo>
                  <a:cubicBezTo>
                    <a:pt x="2820" y="552"/>
                    <a:pt x="2820" y="548"/>
                    <a:pt x="2820" y="544"/>
                  </a:cubicBezTo>
                  <a:cubicBezTo>
                    <a:pt x="2810" y="539"/>
                    <a:pt x="2801" y="553"/>
                    <a:pt x="2800" y="544"/>
                  </a:cubicBezTo>
                  <a:cubicBezTo>
                    <a:pt x="2802" y="544"/>
                    <a:pt x="2805" y="541"/>
                    <a:pt x="2800" y="540"/>
                  </a:cubicBezTo>
                  <a:cubicBezTo>
                    <a:pt x="2800" y="545"/>
                    <a:pt x="2795" y="546"/>
                    <a:pt x="2796" y="552"/>
                  </a:cubicBezTo>
                  <a:close/>
                  <a:moveTo>
                    <a:pt x="2044" y="584"/>
                  </a:moveTo>
                  <a:cubicBezTo>
                    <a:pt x="2055" y="600"/>
                    <a:pt x="2059" y="578"/>
                    <a:pt x="2072" y="588"/>
                  </a:cubicBezTo>
                  <a:cubicBezTo>
                    <a:pt x="2072" y="585"/>
                    <a:pt x="2072" y="583"/>
                    <a:pt x="2072" y="580"/>
                  </a:cubicBezTo>
                  <a:cubicBezTo>
                    <a:pt x="2072" y="578"/>
                    <a:pt x="2071" y="575"/>
                    <a:pt x="2068" y="576"/>
                  </a:cubicBezTo>
                  <a:cubicBezTo>
                    <a:pt x="2069" y="587"/>
                    <a:pt x="2043" y="573"/>
                    <a:pt x="2044" y="584"/>
                  </a:cubicBezTo>
                  <a:close/>
                  <a:moveTo>
                    <a:pt x="2008" y="604"/>
                  </a:moveTo>
                  <a:cubicBezTo>
                    <a:pt x="2031" y="614"/>
                    <a:pt x="2034" y="645"/>
                    <a:pt x="2064" y="648"/>
                  </a:cubicBezTo>
                  <a:cubicBezTo>
                    <a:pt x="2067" y="643"/>
                    <a:pt x="2069" y="637"/>
                    <a:pt x="2068" y="628"/>
                  </a:cubicBezTo>
                  <a:cubicBezTo>
                    <a:pt x="2040" y="626"/>
                    <a:pt x="2020" y="617"/>
                    <a:pt x="2016" y="592"/>
                  </a:cubicBezTo>
                  <a:cubicBezTo>
                    <a:pt x="2003" y="612"/>
                    <a:pt x="1972" y="571"/>
                    <a:pt x="1960" y="592"/>
                  </a:cubicBezTo>
                  <a:cubicBezTo>
                    <a:pt x="1978" y="595"/>
                    <a:pt x="1991" y="612"/>
                    <a:pt x="2008" y="604"/>
                  </a:cubicBezTo>
                  <a:close/>
                  <a:moveTo>
                    <a:pt x="2852" y="604"/>
                  </a:moveTo>
                  <a:cubicBezTo>
                    <a:pt x="2838" y="596"/>
                    <a:pt x="2824" y="589"/>
                    <a:pt x="2804" y="588"/>
                  </a:cubicBezTo>
                  <a:cubicBezTo>
                    <a:pt x="2806" y="605"/>
                    <a:pt x="2838" y="612"/>
                    <a:pt x="2852" y="604"/>
                  </a:cubicBezTo>
                  <a:close/>
                  <a:moveTo>
                    <a:pt x="2180" y="604"/>
                  </a:moveTo>
                  <a:cubicBezTo>
                    <a:pt x="2201" y="597"/>
                    <a:pt x="2205" y="618"/>
                    <a:pt x="2216" y="608"/>
                  </a:cubicBezTo>
                  <a:cubicBezTo>
                    <a:pt x="2218" y="596"/>
                    <a:pt x="2180" y="588"/>
                    <a:pt x="2180" y="604"/>
                  </a:cubicBezTo>
                  <a:close/>
                  <a:moveTo>
                    <a:pt x="860" y="636"/>
                  </a:moveTo>
                  <a:cubicBezTo>
                    <a:pt x="868" y="621"/>
                    <a:pt x="864" y="599"/>
                    <a:pt x="844" y="600"/>
                  </a:cubicBezTo>
                  <a:cubicBezTo>
                    <a:pt x="848" y="613"/>
                    <a:pt x="840" y="632"/>
                    <a:pt x="860" y="636"/>
                  </a:cubicBezTo>
                  <a:close/>
                  <a:moveTo>
                    <a:pt x="1688" y="612"/>
                  </a:moveTo>
                  <a:cubicBezTo>
                    <a:pt x="1703" y="621"/>
                    <a:pt x="1713" y="613"/>
                    <a:pt x="1712" y="636"/>
                  </a:cubicBezTo>
                  <a:cubicBezTo>
                    <a:pt x="1724" y="634"/>
                    <a:pt x="1732" y="627"/>
                    <a:pt x="1732" y="612"/>
                  </a:cubicBezTo>
                  <a:cubicBezTo>
                    <a:pt x="1715" y="613"/>
                    <a:pt x="1703" y="609"/>
                    <a:pt x="1696" y="600"/>
                  </a:cubicBezTo>
                  <a:cubicBezTo>
                    <a:pt x="1695" y="606"/>
                    <a:pt x="1689" y="607"/>
                    <a:pt x="1688" y="612"/>
                  </a:cubicBezTo>
                  <a:close/>
                  <a:moveTo>
                    <a:pt x="2756" y="616"/>
                  </a:moveTo>
                  <a:cubicBezTo>
                    <a:pt x="2757" y="608"/>
                    <a:pt x="2751" y="607"/>
                    <a:pt x="2752" y="600"/>
                  </a:cubicBezTo>
                  <a:cubicBezTo>
                    <a:pt x="2745" y="600"/>
                    <a:pt x="2739" y="600"/>
                    <a:pt x="2732" y="600"/>
                  </a:cubicBezTo>
                  <a:cubicBezTo>
                    <a:pt x="2733" y="621"/>
                    <a:pt x="2749" y="602"/>
                    <a:pt x="2756" y="616"/>
                  </a:cubicBezTo>
                  <a:close/>
                  <a:moveTo>
                    <a:pt x="776" y="636"/>
                  </a:moveTo>
                  <a:cubicBezTo>
                    <a:pt x="779" y="623"/>
                    <a:pt x="787" y="631"/>
                    <a:pt x="796" y="632"/>
                  </a:cubicBezTo>
                  <a:cubicBezTo>
                    <a:pt x="784" y="624"/>
                    <a:pt x="777" y="611"/>
                    <a:pt x="764" y="604"/>
                  </a:cubicBezTo>
                  <a:cubicBezTo>
                    <a:pt x="767" y="616"/>
                    <a:pt x="765" y="632"/>
                    <a:pt x="776" y="636"/>
                  </a:cubicBezTo>
                  <a:close/>
                  <a:moveTo>
                    <a:pt x="2484" y="636"/>
                  </a:moveTo>
                  <a:cubicBezTo>
                    <a:pt x="2498" y="633"/>
                    <a:pt x="2503" y="645"/>
                    <a:pt x="2512" y="636"/>
                  </a:cubicBezTo>
                  <a:cubicBezTo>
                    <a:pt x="2511" y="622"/>
                    <a:pt x="2488" y="609"/>
                    <a:pt x="2480" y="616"/>
                  </a:cubicBezTo>
                  <a:cubicBezTo>
                    <a:pt x="2489" y="622"/>
                    <a:pt x="2486" y="626"/>
                    <a:pt x="2484" y="636"/>
                  </a:cubicBezTo>
                  <a:close/>
                  <a:moveTo>
                    <a:pt x="2940" y="640"/>
                  </a:moveTo>
                  <a:cubicBezTo>
                    <a:pt x="2944" y="623"/>
                    <a:pt x="2930" y="623"/>
                    <a:pt x="2916" y="624"/>
                  </a:cubicBezTo>
                  <a:cubicBezTo>
                    <a:pt x="2916" y="644"/>
                    <a:pt x="2924" y="644"/>
                    <a:pt x="2940" y="640"/>
                  </a:cubicBezTo>
                  <a:close/>
                  <a:moveTo>
                    <a:pt x="2300" y="664"/>
                  </a:moveTo>
                  <a:cubicBezTo>
                    <a:pt x="2309" y="648"/>
                    <a:pt x="2290" y="644"/>
                    <a:pt x="2288" y="628"/>
                  </a:cubicBezTo>
                  <a:cubicBezTo>
                    <a:pt x="2280" y="628"/>
                    <a:pt x="2272" y="628"/>
                    <a:pt x="2264" y="628"/>
                  </a:cubicBezTo>
                  <a:cubicBezTo>
                    <a:pt x="2268" y="648"/>
                    <a:pt x="2285" y="655"/>
                    <a:pt x="2300" y="664"/>
                  </a:cubicBezTo>
                  <a:close/>
                  <a:moveTo>
                    <a:pt x="2248" y="668"/>
                  </a:moveTo>
                  <a:cubicBezTo>
                    <a:pt x="2234" y="664"/>
                    <a:pt x="2227" y="654"/>
                    <a:pt x="2220" y="644"/>
                  </a:cubicBezTo>
                  <a:cubicBezTo>
                    <a:pt x="2208" y="659"/>
                    <a:pt x="2241" y="694"/>
                    <a:pt x="2248" y="668"/>
                  </a:cubicBezTo>
                  <a:close/>
                  <a:moveTo>
                    <a:pt x="792" y="656"/>
                  </a:moveTo>
                  <a:cubicBezTo>
                    <a:pt x="804" y="653"/>
                    <a:pt x="800" y="667"/>
                    <a:pt x="812" y="664"/>
                  </a:cubicBezTo>
                  <a:cubicBezTo>
                    <a:pt x="812" y="659"/>
                    <a:pt x="812" y="653"/>
                    <a:pt x="812" y="648"/>
                  </a:cubicBezTo>
                  <a:cubicBezTo>
                    <a:pt x="802" y="647"/>
                    <a:pt x="795" y="650"/>
                    <a:pt x="792" y="656"/>
                  </a:cubicBezTo>
                  <a:close/>
                  <a:moveTo>
                    <a:pt x="2968" y="656"/>
                  </a:moveTo>
                  <a:cubicBezTo>
                    <a:pt x="2970" y="664"/>
                    <a:pt x="2943" y="647"/>
                    <a:pt x="2940" y="660"/>
                  </a:cubicBezTo>
                  <a:cubicBezTo>
                    <a:pt x="2948" y="674"/>
                    <a:pt x="2972" y="668"/>
                    <a:pt x="2968" y="656"/>
                  </a:cubicBezTo>
                  <a:close/>
                  <a:moveTo>
                    <a:pt x="2632" y="676"/>
                  </a:moveTo>
                  <a:cubicBezTo>
                    <a:pt x="2642" y="677"/>
                    <a:pt x="2649" y="674"/>
                    <a:pt x="2652" y="668"/>
                  </a:cubicBezTo>
                  <a:cubicBezTo>
                    <a:pt x="2642" y="665"/>
                    <a:pt x="2631" y="660"/>
                    <a:pt x="2632" y="676"/>
                  </a:cubicBezTo>
                  <a:close/>
                  <a:moveTo>
                    <a:pt x="2468" y="676"/>
                  </a:moveTo>
                  <a:cubicBezTo>
                    <a:pt x="2471" y="679"/>
                    <a:pt x="2490" y="685"/>
                    <a:pt x="2492" y="676"/>
                  </a:cubicBezTo>
                  <a:cubicBezTo>
                    <a:pt x="2484" y="673"/>
                    <a:pt x="2471" y="661"/>
                    <a:pt x="2468" y="676"/>
                  </a:cubicBezTo>
                  <a:close/>
                  <a:moveTo>
                    <a:pt x="776" y="708"/>
                  </a:moveTo>
                  <a:cubicBezTo>
                    <a:pt x="770" y="685"/>
                    <a:pt x="774" y="690"/>
                    <a:pt x="784" y="680"/>
                  </a:cubicBezTo>
                  <a:cubicBezTo>
                    <a:pt x="771" y="685"/>
                    <a:pt x="781" y="667"/>
                    <a:pt x="768" y="672"/>
                  </a:cubicBezTo>
                  <a:cubicBezTo>
                    <a:pt x="760" y="685"/>
                    <a:pt x="759" y="703"/>
                    <a:pt x="776" y="708"/>
                  </a:cubicBezTo>
                  <a:close/>
                  <a:moveTo>
                    <a:pt x="2588" y="680"/>
                  </a:moveTo>
                  <a:cubicBezTo>
                    <a:pt x="2578" y="682"/>
                    <a:pt x="2579" y="673"/>
                    <a:pt x="2568" y="676"/>
                  </a:cubicBezTo>
                  <a:cubicBezTo>
                    <a:pt x="2564" y="691"/>
                    <a:pt x="2588" y="692"/>
                    <a:pt x="2588" y="680"/>
                  </a:cubicBezTo>
                  <a:close/>
                  <a:moveTo>
                    <a:pt x="2280" y="696"/>
                  </a:moveTo>
                  <a:cubicBezTo>
                    <a:pt x="2288" y="696"/>
                    <a:pt x="2296" y="696"/>
                    <a:pt x="2304" y="696"/>
                  </a:cubicBezTo>
                  <a:cubicBezTo>
                    <a:pt x="2304" y="686"/>
                    <a:pt x="2312" y="683"/>
                    <a:pt x="2300" y="680"/>
                  </a:cubicBezTo>
                  <a:cubicBezTo>
                    <a:pt x="2299" y="691"/>
                    <a:pt x="2285" y="689"/>
                    <a:pt x="2280" y="696"/>
                  </a:cubicBezTo>
                  <a:close/>
                  <a:moveTo>
                    <a:pt x="2128" y="700"/>
                  </a:moveTo>
                  <a:cubicBezTo>
                    <a:pt x="2138" y="700"/>
                    <a:pt x="2142" y="693"/>
                    <a:pt x="2148" y="688"/>
                  </a:cubicBezTo>
                  <a:cubicBezTo>
                    <a:pt x="2140" y="680"/>
                    <a:pt x="2128" y="688"/>
                    <a:pt x="2128" y="700"/>
                  </a:cubicBezTo>
                  <a:close/>
                  <a:moveTo>
                    <a:pt x="1384" y="692"/>
                  </a:moveTo>
                  <a:cubicBezTo>
                    <a:pt x="1386" y="702"/>
                    <a:pt x="1396" y="704"/>
                    <a:pt x="1404" y="708"/>
                  </a:cubicBezTo>
                  <a:cubicBezTo>
                    <a:pt x="1404" y="701"/>
                    <a:pt x="1404" y="695"/>
                    <a:pt x="1404" y="688"/>
                  </a:cubicBezTo>
                  <a:cubicBezTo>
                    <a:pt x="1395" y="687"/>
                    <a:pt x="1389" y="689"/>
                    <a:pt x="1384" y="692"/>
                  </a:cubicBezTo>
                  <a:close/>
                  <a:moveTo>
                    <a:pt x="2584" y="700"/>
                  </a:moveTo>
                  <a:cubicBezTo>
                    <a:pt x="2584" y="693"/>
                    <a:pt x="2604" y="708"/>
                    <a:pt x="2604" y="692"/>
                  </a:cubicBezTo>
                  <a:cubicBezTo>
                    <a:pt x="2599" y="687"/>
                    <a:pt x="2575" y="689"/>
                    <a:pt x="2584" y="700"/>
                  </a:cubicBezTo>
                  <a:close/>
                  <a:moveTo>
                    <a:pt x="2612" y="696"/>
                  </a:moveTo>
                  <a:cubicBezTo>
                    <a:pt x="2628" y="691"/>
                    <a:pt x="2642" y="708"/>
                    <a:pt x="2652" y="696"/>
                  </a:cubicBezTo>
                  <a:cubicBezTo>
                    <a:pt x="2638" y="694"/>
                    <a:pt x="2621" y="681"/>
                    <a:pt x="2612" y="696"/>
                  </a:cubicBezTo>
                  <a:close/>
                  <a:moveTo>
                    <a:pt x="1444" y="708"/>
                  </a:moveTo>
                  <a:cubicBezTo>
                    <a:pt x="1453" y="711"/>
                    <a:pt x="1462" y="707"/>
                    <a:pt x="1468" y="720"/>
                  </a:cubicBezTo>
                  <a:cubicBezTo>
                    <a:pt x="1470" y="715"/>
                    <a:pt x="1473" y="712"/>
                    <a:pt x="1480" y="712"/>
                  </a:cubicBezTo>
                  <a:cubicBezTo>
                    <a:pt x="1481" y="690"/>
                    <a:pt x="1451" y="696"/>
                    <a:pt x="1444" y="708"/>
                  </a:cubicBezTo>
                  <a:close/>
                  <a:moveTo>
                    <a:pt x="3220" y="704"/>
                  </a:moveTo>
                  <a:cubicBezTo>
                    <a:pt x="3215" y="699"/>
                    <a:pt x="3206" y="699"/>
                    <a:pt x="3196" y="700"/>
                  </a:cubicBezTo>
                  <a:cubicBezTo>
                    <a:pt x="3196" y="715"/>
                    <a:pt x="3216" y="714"/>
                    <a:pt x="3220" y="704"/>
                  </a:cubicBezTo>
                  <a:close/>
                  <a:moveTo>
                    <a:pt x="2648" y="740"/>
                  </a:moveTo>
                  <a:cubicBezTo>
                    <a:pt x="2667" y="740"/>
                    <a:pt x="2686" y="740"/>
                    <a:pt x="2696" y="732"/>
                  </a:cubicBezTo>
                  <a:cubicBezTo>
                    <a:pt x="2678" y="732"/>
                    <a:pt x="2656" y="730"/>
                    <a:pt x="2648" y="740"/>
                  </a:cubicBezTo>
                  <a:close/>
                  <a:moveTo>
                    <a:pt x="1356" y="764"/>
                  </a:moveTo>
                  <a:cubicBezTo>
                    <a:pt x="1361" y="752"/>
                    <a:pt x="1339" y="747"/>
                    <a:pt x="1336" y="756"/>
                  </a:cubicBezTo>
                  <a:cubicBezTo>
                    <a:pt x="1344" y="758"/>
                    <a:pt x="1343" y="767"/>
                    <a:pt x="1356" y="764"/>
                  </a:cubicBezTo>
                  <a:close/>
                  <a:moveTo>
                    <a:pt x="1280" y="788"/>
                  </a:moveTo>
                  <a:cubicBezTo>
                    <a:pt x="1280" y="771"/>
                    <a:pt x="1271" y="762"/>
                    <a:pt x="1260" y="756"/>
                  </a:cubicBezTo>
                  <a:cubicBezTo>
                    <a:pt x="1250" y="770"/>
                    <a:pt x="1264" y="788"/>
                    <a:pt x="1280" y="788"/>
                  </a:cubicBezTo>
                  <a:close/>
                  <a:moveTo>
                    <a:pt x="3196" y="784"/>
                  </a:moveTo>
                  <a:cubicBezTo>
                    <a:pt x="3209" y="785"/>
                    <a:pt x="3214" y="766"/>
                    <a:pt x="3224" y="776"/>
                  </a:cubicBezTo>
                  <a:cubicBezTo>
                    <a:pt x="3223" y="759"/>
                    <a:pt x="3193" y="771"/>
                    <a:pt x="3196" y="784"/>
                  </a:cubicBezTo>
                  <a:close/>
                  <a:moveTo>
                    <a:pt x="892" y="804"/>
                  </a:moveTo>
                  <a:cubicBezTo>
                    <a:pt x="879" y="803"/>
                    <a:pt x="879" y="788"/>
                    <a:pt x="864" y="788"/>
                  </a:cubicBezTo>
                  <a:cubicBezTo>
                    <a:pt x="861" y="805"/>
                    <a:pt x="890" y="817"/>
                    <a:pt x="892" y="804"/>
                  </a:cubicBezTo>
                  <a:close/>
                  <a:moveTo>
                    <a:pt x="3184" y="816"/>
                  </a:moveTo>
                  <a:cubicBezTo>
                    <a:pt x="3193" y="816"/>
                    <a:pt x="3207" y="833"/>
                    <a:pt x="3216" y="820"/>
                  </a:cubicBezTo>
                  <a:cubicBezTo>
                    <a:pt x="3207" y="821"/>
                    <a:pt x="3212" y="808"/>
                    <a:pt x="3204" y="808"/>
                  </a:cubicBezTo>
                  <a:cubicBezTo>
                    <a:pt x="3206" y="819"/>
                    <a:pt x="3182" y="805"/>
                    <a:pt x="3184" y="816"/>
                  </a:cubicBezTo>
                  <a:close/>
                  <a:moveTo>
                    <a:pt x="2772" y="840"/>
                  </a:moveTo>
                  <a:cubicBezTo>
                    <a:pt x="2771" y="824"/>
                    <a:pt x="2755" y="803"/>
                    <a:pt x="2744" y="820"/>
                  </a:cubicBezTo>
                  <a:cubicBezTo>
                    <a:pt x="2766" y="823"/>
                    <a:pt x="2758" y="831"/>
                    <a:pt x="2772" y="840"/>
                  </a:cubicBezTo>
                  <a:close/>
                  <a:moveTo>
                    <a:pt x="2864" y="856"/>
                  </a:moveTo>
                  <a:cubicBezTo>
                    <a:pt x="2884" y="867"/>
                    <a:pt x="2909" y="848"/>
                    <a:pt x="2928" y="860"/>
                  </a:cubicBezTo>
                  <a:cubicBezTo>
                    <a:pt x="2900" y="870"/>
                    <a:pt x="2856" y="862"/>
                    <a:pt x="2848" y="892"/>
                  </a:cubicBezTo>
                  <a:cubicBezTo>
                    <a:pt x="2882" y="899"/>
                    <a:pt x="2913" y="892"/>
                    <a:pt x="2956" y="900"/>
                  </a:cubicBezTo>
                  <a:cubicBezTo>
                    <a:pt x="2961" y="883"/>
                    <a:pt x="2943" y="889"/>
                    <a:pt x="2940" y="880"/>
                  </a:cubicBezTo>
                  <a:cubicBezTo>
                    <a:pt x="2951" y="880"/>
                    <a:pt x="2964" y="882"/>
                    <a:pt x="2964" y="872"/>
                  </a:cubicBezTo>
                  <a:cubicBezTo>
                    <a:pt x="2946" y="874"/>
                    <a:pt x="2953" y="853"/>
                    <a:pt x="2956" y="844"/>
                  </a:cubicBezTo>
                  <a:cubicBezTo>
                    <a:pt x="2917" y="842"/>
                    <a:pt x="2881" y="811"/>
                    <a:pt x="2848" y="836"/>
                  </a:cubicBezTo>
                  <a:cubicBezTo>
                    <a:pt x="2857" y="850"/>
                    <a:pt x="2874" y="829"/>
                    <a:pt x="2876" y="836"/>
                  </a:cubicBezTo>
                  <a:cubicBezTo>
                    <a:pt x="2871" y="842"/>
                    <a:pt x="2864" y="846"/>
                    <a:pt x="2864" y="856"/>
                  </a:cubicBezTo>
                  <a:close/>
                  <a:moveTo>
                    <a:pt x="1656" y="856"/>
                  </a:moveTo>
                  <a:cubicBezTo>
                    <a:pt x="1655" y="847"/>
                    <a:pt x="1653" y="837"/>
                    <a:pt x="1640" y="840"/>
                  </a:cubicBezTo>
                  <a:cubicBezTo>
                    <a:pt x="1640" y="850"/>
                    <a:pt x="1646" y="856"/>
                    <a:pt x="1656" y="856"/>
                  </a:cubicBezTo>
                  <a:close/>
                  <a:moveTo>
                    <a:pt x="2388" y="872"/>
                  </a:moveTo>
                  <a:cubicBezTo>
                    <a:pt x="2408" y="879"/>
                    <a:pt x="2422" y="891"/>
                    <a:pt x="2444" y="896"/>
                  </a:cubicBezTo>
                  <a:cubicBezTo>
                    <a:pt x="2442" y="883"/>
                    <a:pt x="2432" y="882"/>
                    <a:pt x="2440" y="868"/>
                  </a:cubicBezTo>
                  <a:cubicBezTo>
                    <a:pt x="2421" y="867"/>
                    <a:pt x="2412" y="856"/>
                    <a:pt x="2392" y="856"/>
                  </a:cubicBezTo>
                  <a:cubicBezTo>
                    <a:pt x="2393" y="864"/>
                    <a:pt x="2387" y="865"/>
                    <a:pt x="2388" y="872"/>
                  </a:cubicBezTo>
                  <a:close/>
                  <a:moveTo>
                    <a:pt x="2792" y="872"/>
                  </a:moveTo>
                  <a:cubicBezTo>
                    <a:pt x="2813" y="872"/>
                    <a:pt x="2797" y="874"/>
                    <a:pt x="2792" y="880"/>
                  </a:cubicBezTo>
                  <a:cubicBezTo>
                    <a:pt x="2802" y="880"/>
                    <a:pt x="2809" y="903"/>
                    <a:pt x="2820" y="888"/>
                  </a:cubicBezTo>
                  <a:cubicBezTo>
                    <a:pt x="2813" y="880"/>
                    <a:pt x="2808" y="893"/>
                    <a:pt x="2804" y="880"/>
                  </a:cubicBezTo>
                  <a:cubicBezTo>
                    <a:pt x="2809" y="876"/>
                    <a:pt x="2812" y="869"/>
                    <a:pt x="2816" y="864"/>
                  </a:cubicBezTo>
                  <a:cubicBezTo>
                    <a:pt x="2813" y="861"/>
                    <a:pt x="2794" y="855"/>
                    <a:pt x="2792" y="864"/>
                  </a:cubicBezTo>
                  <a:cubicBezTo>
                    <a:pt x="2797" y="865"/>
                    <a:pt x="2794" y="868"/>
                    <a:pt x="2792" y="872"/>
                  </a:cubicBezTo>
                  <a:close/>
                  <a:moveTo>
                    <a:pt x="3260" y="872"/>
                  </a:moveTo>
                  <a:cubicBezTo>
                    <a:pt x="3271" y="872"/>
                    <a:pt x="3284" y="874"/>
                    <a:pt x="3284" y="864"/>
                  </a:cubicBezTo>
                  <a:cubicBezTo>
                    <a:pt x="3276" y="866"/>
                    <a:pt x="3256" y="858"/>
                    <a:pt x="3260" y="872"/>
                  </a:cubicBezTo>
                  <a:close/>
                  <a:moveTo>
                    <a:pt x="2580" y="888"/>
                  </a:moveTo>
                  <a:cubicBezTo>
                    <a:pt x="2557" y="888"/>
                    <a:pt x="2550" y="873"/>
                    <a:pt x="2528" y="872"/>
                  </a:cubicBezTo>
                  <a:cubicBezTo>
                    <a:pt x="2539" y="880"/>
                    <a:pt x="2575" y="912"/>
                    <a:pt x="2580" y="888"/>
                  </a:cubicBezTo>
                  <a:close/>
                  <a:moveTo>
                    <a:pt x="1920" y="884"/>
                  </a:moveTo>
                  <a:cubicBezTo>
                    <a:pt x="1912" y="892"/>
                    <a:pt x="1922" y="891"/>
                    <a:pt x="1920" y="904"/>
                  </a:cubicBezTo>
                  <a:cubicBezTo>
                    <a:pt x="1902" y="917"/>
                    <a:pt x="1880" y="926"/>
                    <a:pt x="1852" y="928"/>
                  </a:cubicBezTo>
                  <a:cubicBezTo>
                    <a:pt x="1845" y="941"/>
                    <a:pt x="1855" y="942"/>
                    <a:pt x="1856" y="956"/>
                  </a:cubicBezTo>
                  <a:cubicBezTo>
                    <a:pt x="1847" y="954"/>
                    <a:pt x="1834" y="947"/>
                    <a:pt x="1832" y="960"/>
                  </a:cubicBezTo>
                  <a:cubicBezTo>
                    <a:pt x="1838" y="967"/>
                    <a:pt x="1859" y="959"/>
                    <a:pt x="1856" y="976"/>
                  </a:cubicBezTo>
                  <a:cubicBezTo>
                    <a:pt x="1834" y="966"/>
                    <a:pt x="1788" y="958"/>
                    <a:pt x="1788" y="928"/>
                  </a:cubicBezTo>
                  <a:cubicBezTo>
                    <a:pt x="1785" y="933"/>
                    <a:pt x="1779" y="935"/>
                    <a:pt x="1772" y="936"/>
                  </a:cubicBezTo>
                  <a:cubicBezTo>
                    <a:pt x="1776" y="955"/>
                    <a:pt x="1775" y="996"/>
                    <a:pt x="1736" y="984"/>
                  </a:cubicBezTo>
                  <a:cubicBezTo>
                    <a:pt x="1739" y="973"/>
                    <a:pt x="1730" y="974"/>
                    <a:pt x="1732" y="964"/>
                  </a:cubicBezTo>
                  <a:cubicBezTo>
                    <a:pt x="1716" y="975"/>
                    <a:pt x="1710" y="951"/>
                    <a:pt x="1700" y="968"/>
                  </a:cubicBezTo>
                  <a:cubicBezTo>
                    <a:pt x="1710" y="974"/>
                    <a:pt x="1715" y="974"/>
                    <a:pt x="1720" y="976"/>
                  </a:cubicBezTo>
                  <a:cubicBezTo>
                    <a:pt x="1711" y="991"/>
                    <a:pt x="1724" y="989"/>
                    <a:pt x="1732" y="996"/>
                  </a:cubicBezTo>
                  <a:cubicBezTo>
                    <a:pt x="1721" y="996"/>
                    <a:pt x="1711" y="996"/>
                    <a:pt x="1700" y="996"/>
                  </a:cubicBezTo>
                  <a:cubicBezTo>
                    <a:pt x="1698" y="985"/>
                    <a:pt x="1689" y="980"/>
                    <a:pt x="1676" y="980"/>
                  </a:cubicBezTo>
                  <a:cubicBezTo>
                    <a:pt x="1672" y="992"/>
                    <a:pt x="1667" y="1004"/>
                    <a:pt x="1664" y="1008"/>
                  </a:cubicBezTo>
                  <a:cubicBezTo>
                    <a:pt x="1657" y="1008"/>
                    <a:pt x="1651" y="1008"/>
                    <a:pt x="1644" y="1008"/>
                  </a:cubicBezTo>
                  <a:cubicBezTo>
                    <a:pt x="1645" y="1003"/>
                    <a:pt x="1651" y="999"/>
                    <a:pt x="1644" y="996"/>
                  </a:cubicBezTo>
                  <a:cubicBezTo>
                    <a:pt x="1643" y="1003"/>
                    <a:pt x="1630" y="998"/>
                    <a:pt x="1628" y="1004"/>
                  </a:cubicBezTo>
                  <a:cubicBezTo>
                    <a:pt x="1631" y="997"/>
                    <a:pt x="1643" y="990"/>
                    <a:pt x="1624" y="992"/>
                  </a:cubicBezTo>
                  <a:cubicBezTo>
                    <a:pt x="1615" y="993"/>
                    <a:pt x="1629" y="1002"/>
                    <a:pt x="1624" y="1012"/>
                  </a:cubicBezTo>
                  <a:cubicBezTo>
                    <a:pt x="1612" y="1009"/>
                    <a:pt x="1616" y="1023"/>
                    <a:pt x="1604" y="1020"/>
                  </a:cubicBezTo>
                  <a:cubicBezTo>
                    <a:pt x="1583" y="1013"/>
                    <a:pt x="1561" y="1018"/>
                    <a:pt x="1540" y="1004"/>
                  </a:cubicBezTo>
                  <a:cubicBezTo>
                    <a:pt x="1535" y="1008"/>
                    <a:pt x="1532" y="1015"/>
                    <a:pt x="1528" y="1020"/>
                  </a:cubicBezTo>
                  <a:cubicBezTo>
                    <a:pt x="1540" y="1025"/>
                    <a:pt x="1557" y="1026"/>
                    <a:pt x="1568" y="1032"/>
                  </a:cubicBezTo>
                  <a:cubicBezTo>
                    <a:pt x="1559" y="1038"/>
                    <a:pt x="1573" y="1042"/>
                    <a:pt x="1564" y="1044"/>
                  </a:cubicBezTo>
                  <a:cubicBezTo>
                    <a:pt x="1550" y="1044"/>
                    <a:pt x="1510" y="1047"/>
                    <a:pt x="1532" y="1060"/>
                  </a:cubicBezTo>
                  <a:cubicBezTo>
                    <a:pt x="1505" y="1068"/>
                    <a:pt x="1479" y="1063"/>
                    <a:pt x="1460" y="1072"/>
                  </a:cubicBezTo>
                  <a:cubicBezTo>
                    <a:pt x="1464" y="1094"/>
                    <a:pt x="1440" y="1089"/>
                    <a:pt x="1444" y="1100"/>
                  </a:cubicBezTo>
                  <a:cubicBezTo>
                    <a:pt x="1435" y="1090"/>
                    <a:pt x="1425" y="1113"/>
                    <a:pt x="1412" y="1112"/>
                  </a:cubicBezTo>
                  <a:cubicBezTo>
                    <a:pt x="1401" y="1153"/>
                    <a:pt x="1348" y="1152"/>
                    <a:pt x="1312" y="1168"/>
                  </a:cubicBezTo>
                  <a:cubicBezTo>
                    <a:pt x="1306" y="1196"/>
                    <a:pt x="1286" y="1208"/>
                    <a:pt x="1268" y="1224"/>
                  </a:cubicBezTo>
                  <a:cubicBezTo>
                    <a:pt x="1230" y="1169"/>
                    <a:pt x="1211" y="1244"/>
                    <a:pt x="1164" y="1252"/>
                  </a:cubicBezTo>
                  <a:cubicBezTo>
                    <a:pt x="1163" y="1285"/>
                    <a:pt x="1139" y="1285"/>
                    <a:pt x="1108" y="1280"/>
                  </a:cubicBezTo>
                  <a:cubicBezTo>
                    <a:pt x="1111" y="1296"/>
                    <a:pt x="1092" y="1315"/>
                    <a:pt x="1076" y="1324"/>
                  </a:cubicBezTo>
                  <a:cubicBezTo>
                    <a:pt x="1076" y="1331"/>
                    <a:pt x="1077" y="1336"/>
                    <a:pt x="1080" y="1340"/>
                  </a:cubicBezTo>
                  <a:cubicBezTo>
                    <a:pt x="1060" y="1348"/>
                    <a:pt x="1050" y="1366"/>
                    <a:pt x="1036" y="1380"/>
                  </a:cubicBezTo>
                  <a:cubicBezTo>
                    <a:pt x="1036" y="1371"/>
                    <a:pt x="1029" y="1368"/>
                    <a:pt x="1032" y="1356"/>
                  </a:cubicBezTo>
                  <a:cubicBezTo>
                    <a:pt x="1020" y="1357"/>
                    <a:pt x="1016" y="1343"/>
                    <a:pt x="1008" y="1352"/>
                  </a:cubicBezTo>
                  <a:cubicBezTo>
                    <a:pt x="1011" y="1374"/>
                    <a:pt x="1025" y="1385"/>
                    <a:pt x="1020" y="1416"/>
                  </a:cubicBezTo>
                  <a:cubicBezTo>
                    <a:pt x="976" y="1431"/>
                    <a:pt x="974" y="1492"/>
                    <a:pt x="988" y="1540"/>
                  </a:cubicBezTo>
                  <a:cubicBezTo>
                    <a:pt x="982" y="1540"/>
                    <a:pt x="985" y="1530"/>
                    <a:pt x="976" y="1532"/>
                  </a:cubicBezTo>
                  <a:cubicBezTo>
                    <a:pt x="939" y="1581"/>
                    <a:pt x="962" y="1667"/>
                    <a:pt x="896" y="1688"/>
                  </a:cubicBezTo>
                  <a:cubicBezTo>
                    <a:pt x="900" y="1711"/>
                    <a:pt x="900" y="1724"/>
                    <a:pt x="896" y="1744"/>
                  </a:cubicBezTo>
                  <a:cubicBezTo>
                    <a:pt x="943" y="1749"/>
                    <a:pt x="922" y="1777"/>
                    <a:pt x="944" y="1800"/>
                  </a:cubicBezTo>
                  <a:cubicBezTo>
                    <a:pt x="938" y="1806"/>
                    <a:pt x="933" y="1813"/>
                    <a:pt x="928" y="1820"/>
                  </a:cubicBezTo>
                  <a:cubicBezTo>
                    <a:pt x="940" y="1824"/>
                    <a:pt x="948" y="1832"/>
                    <a:pt x="948" y="1848"/>
                  </a:cubicBezTo>
                  <a:cubicBezTo>
                    <a:pt x="925" y="1853"/>
                    <a:pt x="947" y="1880"/>
                    <a:pt x="940" y="1888"/>
                  </a:cubicBezTo>
                  <a:cubicBezTo>
                    <a:pt x="934" y="1888"/>
                    <a:pt x="937" y="1878"/>
                    <a:pt x="928" y="1880"/>
                  </a:cubicBezTo>
                  <a:cubicBezTo>
                    <a:pt x="924" y="1888"/>
                    <a:pt x="912" y="1888"/>
                    <a:pt x="912" y="1900"/>
                  </a:cubicBezTo>
                  <a:cubicBezTo>
                    <a:pt x="910" y="1910"/>
                    <a:pt x="930" y="1898"/>
                    <a:pt x="924" y="1912"/>
                  </a:cubicBezTo>
                  <a:cubicBezTo>
                    <a:pt x="938" y="1913"/>
                    <a:pt x="939" y="1900"/>
                    <a:pt x="952" y="1900"/>
                  </a:cubicBezTo>
                  <a:cubicBezTo>
                    <a:pt x="946" y="1948"/>
                    <a:pt x="966" y="1969"/>
                    <a:pt x="948" y="1992"/>
                  </a:cubicBezTo>
                  <a:cubicBezTo>
                    <a:pt x="986" y="2035"/>
                    <a:pt x="1012" y="2090"/>
                    <a:pt x="1044" y="2140"/>
                  </a:cubicBezTo>
                  <a:cubicBezTo>
                    <a:pt x="1047" y="2152"/>
                    <a:pt x="1037" y="2152"/>
                    <a:pt x="1040" y="2164"/>
                  </a:cubicBezTo>
                  <a:cubicBezTo>
                    <a:pt x="1054" y="2168"/>
                    <a:pt x="1062" y="2179"/>
                    <a:pt x="1060" y="2200"/>
                  </a:cubicBezTo>
                  <a:cubicBezTo>
                    <a:pt x="1065" y="2201"/>
                    <a:pt x="1071" y="2199"/>
                    <a:pt x="1072" y="2204"/>
                  </a:cubicBezTo>
                  <a:cubicBezTo>
                    <a:pt x="1070" y="2253"/>
                    <a:pt x="1109" y="2261"/>
                    <a:pt x="1132" y="2284"/>
                  </a:cubicBezTo>
                  <a:cubicBezTo>
                    <a:pt x="1132" y="2293"/>
                    <a:pt x="1132" y="2303"/>
                    <a:pt x="1132" y="2312"/>
                  </a:cubicBezTo>
                  <a:cubicBezTo>
                    <a:pt x="1134" y="2318"/>
                    <a:pt x="1147" y="2313"/>
                    <a:pt x="1148" y="2320"/>
                  </a:cubicBezTo>
                  <a:cubicBezTo>
                    <a:pt x="1147" y="2361"/>
                    <a:pt x="1184" y="2381"/>
                    <a:pt x="1192" y="2400"/>
                  </a:cubicBezTo>
                  <a:cubicBezTo>
                    <a:pt x="1236" y="2385"/>
                    <a:pt x="1271" y="2414"/>
                    <a:pt x="1296" y="2432"/>
                  </a:cubicBezTo>
                  <a:cubicBezTo>
                    <a:pt x="1288" y="2447"/>
                    <a:pt x="1293" y="2450"/>
                    <a:pt x="1288" y="2468"/>
                  </a:cubicBezTo>
                  <a:cubicBezTo>
                    <a:pt x="1308" y="2497"/>
                    <a:pt x="1309" y="2540"/>
                    <a:pt x="1344" y="2540"/>
                  </a:cubicBezTo>
                  <a:cubicBezTo>
                    <a:pt x="1335" y="2534"/>
                    <a:pt x="1329" y="2526"/>
                    <a:pt x="1320" y="2520"/>
                  </a:cubicBezTo>
                  <a:cubicBezTo>
                    <a:pt x="1337" y="2520"/>
                    <a:pt x="1329" y="2505"/>
                    <a:pt x="1348" y="2500"/>
                  </a:cubicBezTo>
                  <a:cubicBezTo>
                    <a:pt x="1345" y="2530"/>
                    <a:pt x="1401" y="2535"/>
                    <a:pt x="1412" y="2564"/>
                  </a:cubicBezTo>
                  <a:cubicBezTo>
                    <a:pt x="1431" y="2566"/>
                    <a:pt x="1445" y="2563"/>
                    <a:pt x="1460" y="2560"/>
                  </a:cubicBezTo>
                  <a:cubicBezTo>
                    <a:pt x="1461" y="2569"/>
                    <a:pt x="1465" y="2577"/>
                    <a:pt x="1468" y="2584"/>
                  </a:cubicBezTo>
                  <a:cubicBezTo>
                    <a:pt x="1489" y="2575"/>
                    <a:pt x="1498" y="2588"/>
                    <a:pt x="1504" y="2604"/>
                  </a:cubicBezTo>
                  <a:cubicBezTo>
                    <a:pt x="1513" y="2604"/>
                    <a:pt x="1523" y="2604"/>
                    <a:pt x="1532" y="2604"/>
                  </a:cubicBezTo>
                  <a:cubicBezTo>
                    <a:pt x="1533" y="2633"/>
                    <a:pt x="1583" y="2628"/>
                    <a:pt x="1576" y="2652"/>
                  </a:cubicBezTo>
                  <a:cubicBezTo>
                    <a:pt x="1590" y="2646"/>
                    <a:pt x="1600" y="2653"/>
                    <a:pt x="1592" y="2668"/>
                  </a:cubicBezTo>
                  <a:cubicBezTo>
                    <a:pt x="1631" y="2696"/>
                    <a:pt x="1687" y="2702"/>
                    <a:pt x="1728" y="2716"/>
                  </a:cubicBezTo>
                  <a:cubicBezTo>
                    <a:pt x="1720" y="2733"/>
                    <a:pt x="1749" y="2747"/>
                    <a:pt x="1740" y="2740"/>
                  </a:cubicBezTo>
                  <a:cubicBezTo>
                    <a:pt x="1739" y="2734"/>
                    <a:pt x="1733" y="2733"/>
                    <a:pt x="1732" y="2728"/>
                  </a:cubicBezTo>
                  <a:cubicBezTo>
                    <a:pt x="1742" y="2715"/>
                    <a:pt x="1753" y="2730"/>
                    <a:pt x="1764" y="2720"/>
                  </a:cubicBezTo>
                  <a:cubicBezTo>
                    <a:pt x="1759" y="2721"/>
                    <a:pt x="1750" y="2708"/>
                    <a:pt x="1760" y="2708"/>
                  </a:cubicBezTo>
                  <a:cubicBezTo>
                    <a:pt x="1769" y="2731"/>
                    <a:pt x="1812" y="2740"/>
                    <a:pt x="1824" y="2716"/>
                  </a:cubicBezTo>
                  <a:cubicBezTo>
                    <a:pt x="1808" y="2711"/>
                    <a:pt x="1826" y="2691"/>
                    <a:pt x="1828" y="2680"/>
                  </a:cubicBezTo>
                  <a:cubicBezTo>
                    <a:pt x="1812" y="2645"/>
                    <a:pt x="1745" y="2641"/>
                    <a:pt x="1748" y="2600"/>
                  </a:cubicBezTo>
                  <a:cubicBezTo>
                    <a:pt x="1712" y="2594"/>
                    <a:pt x="1691" y="2572"/>
                    <a:pt x="1640" y="2580"/>
                  </a:cubicBezTo>
                  <a:cubicBezTo>
                    <a:pt x="1628" y="2536"/>
                    <a:pt x="1582" y="2526"/>
                    <a:pt x="1552" y="2500"/>
                  </a:cubicBezTo>
                  <a:cubicBezTo>
                    <a:pt x="1560" y="2491"/>
                    <a:pt x="1552" y="2466"/>
                    <a:pt x="1544" y="2460"/>
                  </a:cubicBezTo>
                  <a:cubicBezTo>
                    <a:pt x="1551" y="2459"/>
                    <a:pt x="1557" y="2457"/>
                    <a:pt x="1560" y="2452"/>
                  </a:cubicBezTo>
                  <a:cubicBezTo>
                    <a:pt x="1548" y="2457"/>
                    <a:pt x="1520" y="2438"/>
                    <a:pt x="1524" y="2428"/>
                  </a:cubicBezTo>
                  <a:cubicBezTo>
                    <a:pt x="1492" y="2446"/>
                    <a:pt x="1464" y="2435"/>
                    <a:pt x="1424" y="2432"/>
                  </a:cubicBezTo>
                  <a:cubicBezTo>
                    <a:pt x="1425" y="2422"/>
                    <a:pt x="1418" y="2420"/>
                    <a:pt x="1416" y="2412"/>
                  </a:cubicBezTo>
                  <a:cubicBezTo>
                    <a:pt x="1394" y="2412"/>
                    <a:pt x="1373" y="2418"/>
                    <a:pt x="1364" y="2412"/>
                  </a:cubicBezTo>
                  <a:cubicBezTo>
                    <a:pt x="1358" y="2395"/>
                    <a:pt x="1386" y="2413"/>
                    <a:pt x="1380" y="2396"/>
                  </a:cubicBezTo>
                  <a:cubicBezTo>
                    <a:pt x="1356" y="2393"/>
                    <a:pt x="1343" y="2401"/>
                    <a:pt x="1320" y="2400"/>
                  </a:cubicBezTo>
                  <a:cubicBezTo>
                    <a:pt x="1302" y="2386"/>
                    <a:pt x="1312" y="2364"/>
                    <a:pt x="1308" y="2340"/>
                  </a:cubicBezTo>
                  <a:cubicBezTo>
                    <a:pt x="1286" y="2330"/>
                    <a:pt x="1257" y="2327"/>
                    <a:pt x="1256" y="2296"/>
                  </a:cubicBezTo>
                  <a:cubicBezTo>
                    <a:pt x="1238" y="2296"/>
                    <a:pt x="1251" y="2288"/>
                    <a:pt x="1236" y="2284"/>
                  </a:cubicBezTo>
                  <a:cubicBezTo>
                    <a:pt x="1229" y="2241"/>
                    <a:pt x="1178" y="2243"/>
                    <a:pt x="1176" y="2196"/>
                  </a:cubicBezTo>
                  <a:cubicBezTo>
                    <a:pt x="1170" y="2194"/>
                    <a:pt x="1155" y="2201"/>
                    <a:pt x="1156" y="2192"/>
                  </a:cubicBezTo>
                  <a:cubicBezTo>
                    <a:pt x="1165" y="2191"/>
                    <a:pt x="1158" y="2175"/>
                    <a:pt x="1160" y="2168"/>
                  </a:cubicBezTo>
                  <a:cubicBezTo>
                    <a:pt x="1163" y="2171"/>
                    <a:pt x="1180" y="2178"/>
                    <a:pt x="1176" y="2164"/>
                  </a:cubicBezTo>
                  <a:cubicBezTo>
                    <a:pt x="1186" y="2162"/>
                    <a:pt x="1166" y="2156"/>
                    <a:pt x="1168" y="2148"/>
                  </a:cubicBezTo>
                  <a:cubicBezTo>
                    <a:pt x="1173" y="2144"/>
                    <a:pt x="1183" y="2144"/>
                    <a:pt x="1184" y="2136"/>
                  </a:cubicBezTo>
                  <a:cubicBezTo>
                    <a:pt x="1172" y="2127"/>
                    <a:pt x="1148" y="2133"/>
                    <a:pt x="1136" y="2116"/>
                  </a:cubicBezTo>
                  <a:cubicBezTo>
                    <a:pt x="1153" y="2110"/>
                    <a:pt x="1165" y="2100"/>
                    <a:pt x="1172" y="2084"/>
                  </a:cubicBezTo>
                  <a:cubicBezTo>
                    <a:pt x="1151" y="2083"/>
                    <a:pt x="1137" y="2089"/>
                    <a:pt x="1124" y="2096"/>
                  </a:cubicBezTo>
                  <a:cubicBezTo>
                    <a:pt x="1107" y="2066"/>
                    <a:pt x="1082" y="2045"/>
                    <a:pt x="1068" y="2012"/>
                  </a:cubicBezTo>
                  <a:cubicBezTo>
                    <a:pt x="1085" y="1974"/>
                    <a:pt x="1031" y="1954"/>
                    <a:pt x="1048" y="1916"/>
                  </a:cubicBezTo>
                  <a:cubicBezTo>
                    <a:pt x="1030" y="1895"/>
                    <a:pt x="1015" y="1872"/>
                    <a:pt x="996" y="1852"/>
                  </a:cubicBezTo>
                  <a:cubicBezTo>
                    <a:pt x="1004" y="1851"/>
                    <a:pt x="1004" y="1857"/>
                    <a:pt x="1008" y="1860"/>
                  </a:cubicBezTo>
                  <a:cubicBezTo>
                    <a:pt x="1027" y="1811"/>
                    <a:pt x="976" y="1783"/>
                    <a:pt x="1000" y="1724"/>
                  </a:cubicBezTo>
                  <a:cubicBezTo>
                    <a:pt x="1007" y="1733"/>
                    <a:pt x="1025" y="1715"/>
                    <a:pt x="1016" y="1708"/>
                  </a:cubicBezTo>
                  <a:cubicBezTo>
                    <a:pt x="1005" y="1701"/>
                    <a:pt x="1008" y="1726"/>
                    <a:pt x="1004" y="1712"/>
                  </a:cubicBezTo>
                  <a:cubicBezTo>
                    <a:pt x="1019" y="1695"/>
                    <a:pt x="981" y="1680"/>
                    <a:pt x="1008" y="1672"/>
                  </a:cubicBezTo>
                  <a:cubicBezTo>
                    <a:pt x="1009" y="1687"/>
                    <a:pt x="1030" y="1698"/>
                    <a:pt x="1040" y="1692"/>
                  </a:cubicBezTo>
                  <a:cubicBezTo>
                    <a:pt x="1041" y="1674"/>
                    <a:pt x="1017" y="1681"/>
                    <a:pt x="1016" y="1664"/>
                  </a:cubicBezTo>
                  <a:cubicBezTo>
                    <a:pt x="1047" y="1629"/>
                    <a:pt x="1032" y="1563"/>
                    <a:pt x="1072" y="1532"/>
                  </a:cubicBezTo>
                  <a:cubicBezTo>
                    <a:pt x="1072" y="1502"/>
                    <a:pt x="1096" y="1443"/>
                    <a:pt x="1128" y="1456"/>
                  </a:cubicBezTo>
                  <a:cubicBezTo>
                    <a:pt x="1124" y="1455"/>
                    <a:pt x="1122" y="1452"/>
                    <a:pt x="1120" y="1448"/>
                  </a:cubicBezTo>
                  <a:cubicBezTo>
                    <a:pt x="1134" y="1435"/>
                    <a:pt x="1138" y="1453"/>
                    <a:pt x="1148" y="1456"/>
                  </a:cubicBezTo>
                  <a:cubicBezTo>
                    <a:pt x="1143" y="1442"/>
                    <a:pt x="1144" y="1419"/>
                    <a:pt x="1156" y="1436"/>
                  </a:cubicBezTo>
                  <a:cubicBezTo>
                    <a:pt x="1160" y="1420"/>
                    <a:pt x="1152" y="1401"/>
                    <a:pt x="1168" y="1412"/>
                  </a:cubicBezTo>
                  <a:cubicBezTo>
                    <a:pt x="1169" y="1404"/>
                    <a:pt x="1163" y="1404"/>
                    <a:pt x="1160" y="1400"/>
                  </a:cubicBezTo>
                  <a:cubicBezTo>
                    <a:pt x="1171" y="1400"/>
                    <a:pt x="1169" y="1387"/>
                    <a:pt x="1180" y="1388"/>
                  </a:cubicBezTo>
                  <a:cubicBezTo>
                    <a:pt x="1183" y="1402"/>
                    <a:pt x="1196" y="1407"/>
                    <a:pt x="1208" y="1412"/>
                  </a:cubicBezTo>
                  <a:cubicBezTo>
                    <a:pt x="1191" y="1393"/>
                    <a:pt x="1210" y="1372"/>
                    <a:pt x="1192" y="1364"/>
                  </a:cubicBezTo>
                  <a:cubicBezTo>
                    <a:pt x="1204" y="1348"/>
                    <a:pt x="1226" y="1342"/>
                    <a:pt x="1244" y="1332"/>
                  </a:cubicBezTo>
                  <a:cubicBezTo>
                    <a:pt x="1246" y="1320"/>
                    <a:pt x="1233" y="1312"/>
                    <a:pt x="1248" y="1308"/>
                  </a:cubicBezTo>
                  <a:cubicBezTo>
                    <a:pt x="1248" y="1314"/>
                    <a:pt x="1247" y="1322"/>
                    <a:pt x="1256" y="1320"/>
                  </a:cubicBezTo>
                  <a:cubicBezTo>
                    <a:pt x="1265" y="1301"/>
                    <a:pt x="1237" y="1312"/>
                    <a:pt x="1232" y="1300"/>
                  </a:cubicBezTo>
                  <a:cubicBezTo>
                    <a:pt x="1265" y="1304"/>
                    <a:pt x="1277" y="1283"/>
                    <a:pt x="1308" y="1276"/>
                  </a:cubicBezTo>
                  <a:cubicBezTo>
                    <a:pt x="1307" y="1261"/>
                    <a:pt x="1321" y="1246"/>
                    <a:pt x="1332" y="1232"/>
                  </a:cubicBezTo>
                  <a:cubicBezTo>
                    <a:pt x="1343" y="1242"/>
                    <a:pt x="1358" y="1232"/>
                    <a:pt x="1368" y="1248"/>
                  </a:cubicBezTo>
                  <a:cubicBezTo>
                    <a:pt x="1364" y="1237"/>
                    <a:pt x="1363" y="1231"/>
                    <a:pt x="1380" y="1232"/>
                  </a:cubicBezTo>
                  <a:cubicBezTo>
                    <a:pt x="1381" y="1217"/>
                    <a:pt x="1382" y="1209"/>
                    <a:pt x="1396" y="1200"/>
                  </a:cubicBezTo>
                  <a:cubicBezTo>
                    <a:pt x="1421" y="1207"/>
                    <a:pt x="1434" y="1195"/>
                    <a:pt x="1456" y="1188"/>
                  </a:cubicBezTo>
                  <a:cubicBezTo>
                    <a:pt x="1455" y="1201"/>
                    <a:pt x="1470" y="1198"/>
                    <a:pt x="1476" y="1204"/>
                  </a:cubicBezTo>
                  <a:cubicBezTo>
                    <a:pt x="1475" y="1187"/>
                    <a:pt x="1475" y="1171"/>
                    <a:pt x="1488" y="1168"/>
                  </a:cubicBezTo>
                  <a:cubicBezTo>
                    <a:pt x="1493" y="1173"/>
                    <a:pt x="1503" y="1173"/>
                    <a:pt x="1508" y="1168"/>
                  </a:cubicBezTo>
                  <a:cubicBezTo>
                    <a:pt x="1509" y="1160"/>
                    <a:pt x="1503" y="1160"/>
                    <a:pt x="1500" y="1156"/>
                  </a:cubicBezTo>
                  <a:cubicBezTo>
                    <a:pt x="1512" y="1159"/>
                    <a:pt x="1515" y="1152"/>
                    <a:pt x="1524" y="1152"/>
                  </a:cubicBezTo>
                  <a:cubicBezTo>
                    <a:pt x="1526" y="1163"/>
                    <a:pt x="1528" y="1174"/>
                    <a:pt x="1544" y="1172"/>
                  </a:cubicBezTo>
                  <a:cubicBezTo>
                    <a:pt x="1547" y="1157"/>
                    <a:pt x="1528" y="1153"/>
                    <a:pt x="1540" y="1140"/>
                  </a:cubicBezTo>
                  <a:cubicBezTo>
                    <a:pt x="1530" y="1135"/>
                    <a:pt x="1527" y="1156"/>
                    <a:pt x="1524" y="1144"/>
                  </a:cubicBezTo>
                  <a:cubicBezTo>
                    <a:pt x="1548" y="1124"/>
                    <a:pt x="1576" y="1125"/>
                    <a:pt x="1604" y="1140"/>
                  </a:cubicBezTo>
                  <a:cubicBezTo>
                    <a:pt x="1626" y="1090"/>
                    <a:pt x="1677" y="1088"/>
                    <a:pt x="1712" y="1068"/>
                  </a:cubicBezTo>
                  <a:cubicBezTo>
                    <a:pt x="1721" y="1069"/>
                    <a:pt x="1731" y="1071"/>
                    <a:pt x="1728" y="1084"/>
                  </a:cubicBezTo>
                  <a:cubicBezTo>
                    <a:pt x="1745" y="1072"/>
                    <a:pt x="1756" y="1077"/>
                    <a:pt x="1772" y="1084"/>
                  </a:cubicBezTo>
                  <a:cubicBezTo>
                    <a:pt x="1775" y="1057"/>
                    <a:pt x="1803" y="1068"/>
                    <a:pt x="1820" y="1068"/>
                  </a:cubicBezTo>
                  <a:cubicBezTo>
                    <a:pt x="1826" y="1066"/>
                    <a:pt x="1821" y="1053"/>
                    <a:pt x="1828" y="1052"/>
                  </a:cubicBezTo>
                  <a:cubicBezTo>
                    <a:pt x="1827" y="1063"/>
                    <a:pt x="1839" y="1062"/>
                    <a:pt x="1844" y="1068"/>
                  </a:cubicBezTo>
                  <a:cubicBezTo>
                    <a:pt x="1843" y="1060"/>
                    <a:pt x="1849" y="1060"/>
                    <a:pt x="1852" y="1056"/>
                  </a:cubicBezTo>
                  <a:cubicBezTo>
                    <a:pt x="1850" y="1049"/>
                    <a:pt x="1833" y="1056"/>
                    <a:pt x="1832" y="1048"/>
                  </a:cubicBezTo>
                  <a:cubicBezTo>
                    <a:pt x="1849" y="1032"/>
                    <a:pt x="1873" y="1029"/>
                    <a:pt x="1888" y="1024"/>
                  </a:cubicBezTo>
                  <a:cubicBezTo>
                    <a:pt x="1903" y="980"/>
                    <a:pt x="1972" y="1021"/>
                    <a:pt x="2000" y="1020"/>
                  </a:cubicBezTo>
                  <a:cubicBezTo>
                    <a:pt x="1993" y="1019"/>
                    <a:pt x="1990" y="1025"/>
                    <a:pt x="2000" y="1024"/>
                  </a:cubicBezTo>
                  <a:cubicBezTo>
                    <a:pt x="2009" y="1013"/>
                    <a:pt x="1992" y="999"/>
                    <a:pt x="1988" y="988"/>
                  </a:cubicBezTo>
                  <a:cubicBezTo>
                    <a:pt x="2005" y="974"/>
                    <a:pt x="2043" y="965"/>
                    <a:pt x="2056" y="992"/>
                  </a:cubicBezTo>
                  <a:cubicBezTo>
                    <a:pt x="2055" y="998"/>
                    <a:pt x="2046" y="996"/>
                    <a:pt x="2040" y="996"/>
                  </a:cubicBezTo>
                  <a:cubicBezTo>
                    <a:pt x="2043" y="1013"/>
                    <a:pt x="2067" y="1009"/>
                    <a:pt x="2076" y="1020"/>
                  </a:cubicBezTo>
                  <a:cubicBezTo>
                    <a:pt x="2072" y="1007"/>
                    <a:pt x="2089" y="1015"/>
                    <a:pt x="2088" y="1004"/>
                  </a:cubicBezTo>
                  <a:cubicBezTo>
                    <a:pt x="2079" y="995"/>
                    <a:pt x="2070" y="1009"/>
                    <a:pt x="2064" y="996"/>
                  </a:cubicBezTo>
                  <a:cubicBezTo>
                    <a:pt x="2073" y="983"/>
                    <a:pt x="2070" y="983"/>
                    <a:pt x="2064" y="968"/>
                  </a:cubicBezTo>
                  <a:cubicBezTo>
                    <a:pt x="2079" y="964"/>
                    <a:pt x="2091" y="958"/>
                    <a:pt x="2104" y="952"/>
                  </a:cubicBezTo>
                  <a:cubicBezTo>
                    <a:pt x="2107" y="961"/>
                    <a:pt x="2115" y="986"/>
                    <a:pt x="2128" y="972"/>
                  </a:cubicBezTo>
                  <a:cubicBezTo>
                    <a:pt x="2108" y="970"/>
                    <a:pt x="2137" y="964"/>
                    <a:pt x="2132" y="952"/>
                  </a:cubicBezTo>
                  <a:cubicBezTo>
                    <a:pt x="2109" y="951"/>
                    <a:pt x="2117" y="919"/>
                    <a:pt x="2092" y="920"/>
                  </a:cubicBezTo>
                  <a:cubicBezTo>
                    <a:pt x="2080" y="926"/>
                    <a:pt x="2098" y="941"/>
                    <a:pt x="2088" y="944"/>
                  </a:cubicBezTo>
                  <a:cubicBezTo>
                    <a:pt x="2083" y="935"/>
                    <a:pt x="2077" y="926"/>
                    <a:pt x="2080" y="908"/>
                  </a:cubicBezTo>
                  <a:cubicBezTo>
                    <a:pt x="2065" y="911"/>
                    <a:pt x="2063" y="901"/>
                    <a:pt x="2048" y="904"/>
                  </a:cubicBezTo>
                  <a:cubicBezTo>
                    <a:pt x="2052" y="933"/>
                    <a:pt x="1983" y="916"/>
                    <a:pt x="2008" y="904"/>
                  </a:cubicBezTo>
                  <a:cubicBezTo>
                    <a:pt x="1991" y="904"/>
                    <a:pt x="1986" y="916"/>
                    <a:pt x="1964" y="912"/>
                  </a:cubicBezTo>
                  <a:cubicBezTo>
                    <a:pt x="1969" y="889"/>
                    <a:pt x="1923" y="895"/>
                    <a:pt x="1920" y="884"/>
                  </a:cubicBezTo>
                  <a:close/>
                  <a:moveTo>
                    <a:pt x="928" y="1608"/>
                  </a:moveTo>
                  <a:cubicBezTo>
                    <a:pt x="928" y="1621"/>
                    <a:pt x="928" y="1635"/>
                    <a:pt x="944" y="1632"/>
                  </a:cubicBezTo>
                  <a:cubicBezTo>
                    <a:pt x="939" y="1615"/>
                    <a:pt x="941" y="1615"/>
                    <a:pt x="928" y="1608"/>
                  </a:cubicBezTo>
                  <a:close/>
                  <a:moveTo>
                    <a:pt x="2376" y="896"/>
                  </a:moveTo>
                  <a:cubicBezTo>
                    <a:pt x="2383" y="896"/>
                    <a:pt x="2389" y="896"/>
                    <a:pt x="2396" y="896"/>
                  </a:cubicBezTo>
                  <a:cubicBezTo>
                    <a:pt x="2399" y="883"/>
                    <a:pt x="2390" y="883"/>
                    <a:pt x="2384" y="880"/>
                  </a:cubicBezTo>
                  <a:cubicBezTo>
                    <a:pt x="2382" y="886"/>
                    <a:pt x="2378" y="890"/>
                    <a:pt x="2376" y="896"/>
                  </a:cubicBezTo>
                  <a:close/>
                  <a:moveTo>
                    <a:pt x="2372" y="904"/>
                  </a:moveTo>
                  <a:cubicBezTo>
                    <a:pt x="2370" y="891"/>
                    <a:pt x="2336" y="870"/>
                    <a:pt x="2332" y="896"/>
                  </a:cubicBezTo>
                  <a:cubicBezTo>
                    <a:pt x="2343" y="898"/>
                    <a:pt x="2372" y="904"/>
                    <a:pt x="2372" y="904"/>
                  </a:cubicBezTo>
                  <a:close/>
                  <a:moveTo>
                    <a:pt x="2484" y="904"/>
                  </a:moveTo>
                  <a:cubicBezTo>
                    <a:pt x="2505" y="898"/>
                    <a:pt x="2495" y="922"/>
                    <a:pt x="2508" y="924"/>
                  </a:cubicBezTo>
                  <a:cubicBezTo>
                    <a:pt x="2509" y="919"/>
                    <a:pt x="2507" y="913"/>
                    <a:pt x="2512" y="912"/>
                  </a:cubicBezTo>
                  <a:cubicBezTo>
                    <a:pt x="2519" y="914"/>
                    <a:pt x="2512" y="931"/>
                    <a:pt x="2520" y="932"/>
                  </a:cubicBezTo>
                  <a:cubicBezTo>
                    <a:pt x="2521" y="926"/>
                    <a:pt x="2527" y="925"/>
                    <a:pt x="2528" y="920"/>
                  </a:cubicBezTo>
                  <a:cubicBezTo>
                    <a:pt x="2509" y="920"/>
                    <a:pt x="2531" y="913"/>
                    <a:pt x="2532" y="908"/>
                  </a:cubicBezTo>
                  <a:cubicBezTo>
                    <a:pt x="2529" y="907"/>
                    <a:pt x="2527" y="905"/>
                    <a:pt x="2528" y="900"/>
                  </a:cubicBezTo>
                  <a:cubicBezTo>
                    <a:pt x="2516" y="899"/>
                    <a:pt x="2477" y="890"/>
                    <a:pt x="2484" y="896"/>
                  </a:cubicBezTo>
                  <a:cubicBezTo>
                    <a:pt x="2489" y="897"/>
                    <a:pt x="2486" y="900"/>
                    <a:pt x="2484" y="904"/>
                  </a:cubicBezTo>
                  <a:close/>
                  <a:moveTo>
                    <a:pt x="3356" y="892"/>
                  </a:moveTo>
                  <a:cubicBezTo>
                    <a:pt x="3348" y="892"/>
                    <a:pt x="3340" y="892"/>
                    <a:pt x="3332" y="892"/>
                  </a:cubicBezTo>
                  <a:cubicBezTo>
                    <a:pt x="3333" y="905"/>
                    <a:pt x="3357" y="907"/>
                    <a:pt x="3356" y="892"/>
                  </a:cubicBezTo>
                  <a:close/>
                  <a:moveTo>
                    <a:pt x="1540" y="904"/>
                  </a:moveTo>
                  <a:cubicBezTo>
                    <a:pt x="1553" y="902"/>
                    <a:pt x="1551" y="918"/>
                    <a:pt x="1560" y="908"/>
                  </a:cubicBezTo>
                  <a:cubicBezTo>
                    <a:pt x="1560" y="904"/>
                    <a:pt x="1560" y="900"/>
                    <a:pt x="1560" y="896"/>
                  </a:cubicBezTo>
                  <a:cubicBezTo>
                    <a:pt x="1550" y="895"/>
                    <a:pt x="1541" y="895"/>
                    <a:pt x="1540" y="904"/>
                  </a:cubicBezTo>
                  <a:close/>
                  <a:moveTo>
                    <a:pt x="3072" y="900"/>
                  </a:moveTo>
                  <a:cubicBezTo>
                    <a:pt x="3064" y="924"/>
                    <a:pt x="3089" y="936"/>
                    <a:pt x="3104" y="924"/>
                  </a:cubicBezTo>
                  <a:cubicBezTo>
                    <a:pt x="3100" y="924"/>
                    <a:pt x="3096" y="924"/>
                    <a:pt x="3092" y="924"/>
                  </a:cubicBezTo>
                  <a:cubicBezTo>
                    <a:pt x="3103" y="913"/>
                    <a:pt x="3084" y="915"/>
                    <a:pt x="3080" y="908"/>
                  </a:cubicBezTo>
                  <a:cubicBezTo>
                    <a:pt x="3078" y="898"/>
                    <a:pt x="3098" y="910"/>
                    <a:pt x="3092" y="896"/>
                  </a:cubicBezTo>
                  <a:cubicBezTo>
                    <a:pt x="3082" y="894"/>
                    <a:pt x="3083" y="903"/>
                    <a:pt x="3072" y="900"/>
                  </a:cubicBezTo>
                  <a:close/>
                  <a:moveTo>
                    <a:pt x="1644" y="940"/>
                  </a:moveTo>
                  <a:cubicBezTo>
                    <a:pt x="1639" y="920"/>
                    <a:pt x="1649" y="916"/>
                    <a:pt x="1660" y="912"/>
                  </a:cubicBezTo>
                  <a:cubicBezTo>
                    <a:pt x="1649" y="909"/>
                    <a:pt x="1639" y="904"/>
                    <a:pt x="1628" y="900"/>
                  </a:cubicBezTo>
                  <a:cubicBezTo>
                    <a:pt x="1633" y="920"/>
                    <a:pt x="1636" y="932"/>
                    <a:pt x="1644" y="940"/>
                  </a:cubicBezTo>
                  <a:close/>
                  <a:moveTo>
                    <a:pt x="2444" y="916"/>
                  </a:moveTo>
                  <a:cubicBezTo>
                    <a:pt x="2460" y="909"/>
                    <a:pt x="2481" y="932"/>
                    <a:pt x="2484" y="912"/>
                  </a:cubicBezTo>
                  <a:cubicBezTo>
                    <a:pt x="2472" y="907"/>
                    <a:pt x="2451" y="908"/>
                    <a:pt x="2444" y="916"/>
                  </a:cubicBezTo>
                  <a:close/>
                  <a:moveTo>
                    <a:pt x="1744" y="932"/>
                  </a:moveTo>
                  <a:cubicBezTo>
                    <a:pt x="1754" y="934"/>
                    <a:pt x="1760" y="939"/>
                    <a:pt x="1760" y="924"/>
                  </a:cubicBezTo>
                  <a:cubicBezTo>
                    <a:pt x="1750" y="922"/>
                    <a:pt x="1744" y="917"/>
                    <a:pt x="1744" y="932"/>
                  </a:cubicBezTo>
                  <a:close/>
                  <a:moveTo>
                    <a:pt x="500" y="952"/>
                  </a:moveTo>
                  <a:cubicBezTo>
                    <a:pt x="501" y="963"/>
                    <a:pt x="497" y="979"/>
                    <a:pt x="508" y="980"/>
                  </a:cubicBezTo>
                  <a:cubicBezTo>
                    <a:pt x="509" y="972"/>
                    <a:pt x="526" y="979"/>
                    <a:pt x="524" y="968"/>
                  </a:cubicBezTo>
                  <a:cubicBezTo>
                    <a:pt x="512" y="953"/>
                    <a:pt x="546" y="950"/>
                    <a:pt x="540" y="928"/>
                  </a:cubicBezTo>
                  <a:cubicBezTo>
                    <a:pt x="526" y="938"/>
                    <a:pt x="518" y="951"/>
                    <a:pt x="500" y="952"/>
                  </a:cubicBezTo>
                  <a:close/>
                  <a:moveTo>
                    <a:pt x="3680" y="944"/>
                  </a:moveTo>
                  <a:cubicBezTo>
                    <a:pt x="3705" y="945"/>
                    <a:pt x="3721" y="956"/>
                    <a:pt x="3748" y="956"/>
                  </a:cubicBezTo>
                  <a:cubicBezTo>
                    <a:pt x="3747" y="950"/>
                    <a:pt x="3749" y="941"/>
                    <a:pt x="3744" y="940"/>
                  </a:cubicBezTo>
                  <a:cubicBezTo>
                    <a:pt x="3729" y="966"/>
                    <a:pt x="3690" y="912"/>
                    <a:pt x="3680" y="944"/>
                  </a:cubicBezTo>
                  <a:close/>
                  <a:moveTo>
                    <a:pt x="2404" y="952"/>
                  </a:moveTo>
                  <a:cubicBezTo>
                    <a:pt x="2417" y="957"/>
                    <a:pt x="2452" y="964"/>
                    <a:pt x="2444" y="936"/>
                  </a:cubicBezTo>
                  <a:cubicBezTo>
                    <a:pt x="2426" y="937"/>
                    <a:pt x="2411" y="940"/>
                    <a:pt x="2404" y="952"/>
                  </a:cubicBezTo>
                  <a:close/>
                  <a:moveTo>
                    <a:pt x="2636" y="968"/>
                  </a:moveTo>
                  <a:cubicBezTo>
                    <a:pt x="2642" y="969"/>
                    <a:pt x="2643" y="975"/>
                    <a:pt x="2648" y="976"/>
                  </a:cubicBezTo>
                  <a:cubicBezTo>
                    <a:pt x="2659" y="961"/>
                    <a:pt x="2676" y="961"/>
                    <a:pt x="2672" y="940"/>
                  </a:cubicBezTo>
                  <a:cubicBezTo>
                    <a:pt x="2666" y="933"/>
                    <a:pt x="2651" y="936"/>
                    <a:pt x="2648" y="944"/>
                  </a:cubicBezTo>
                  <a:cubicBezTo>
                    <a:pt x="2654" y="947"/>
                    <a:pt x="2657" y="954"/>
                    <a:pt x="2656" y="964"/>
                  </a:cubicBezTo>
                  <a:cubicBezTo>
                    <a:pt x="2651" y="959"/>
                    <a:pt x="2636" y="958"/>
                    <a:pt x="2636" y="968"/>
                  </a:cubicBezTo>
                  <a:close/>
                  <a:moveTo>
                    <a:pt x="2488" y="948"/>
                  </a:moveTo>
                  <a:cubicBezTo>
                    <a:pt x="2475" y="948"/>
                    <a:pt x="2473" y="937"/>
                    <a:pt x="2456" y="940"/>
                  </a:cubicBezTo>
                  <a:cubicBezTo>
                    <a:pt x="2456" y="951"/>
                    <a:pt x="2483" y="956"/>
                    <a:pt x="2488" y="948"/>
                  </a:cubicBezTo>
                  <a:close/>
                  <a:moveTo>
                    <a:pt x="2388" y="968"/>
                  </a:moveTo>
                  <a:cubicBezTo>
                    <a:pt x="2408" y="962"/>
                    <a:pt x="2415" y="980"/>
                    <a:pt x="2424" y="972"/>
                  </a:cubicBezTo>
                  <a:cubicBezTo>
                    <a:pt x="2424" y="952"/>
                    <a:pt x="2393" y="963"/>
                    <a:pt x="2384" y="952"/>
                  </a:cubicBezTo>
                  <a:cubicBezTo>
                    <a:pt x="2383" y="960"/>
                    <a:pt x="2389" y="961"/>
                    <a:pt x="2388" y="968"/>
                  </a:cubicBezTo>
                  <a:close/>
                  <a:moveTo>
                    <a:pt x="2304" y="972"/>
                  </a:moveTo>
                  <a:cubicBezTo>
                    <a:pt x="2306" y="962"/>
                    <a:pt x="2302" y="958"/>
                    <a:pt x="2292" y="960"/>
                  </a:cubicBezTo>
                  <a:cubicBezTo>
                    <a:pt x="2292" y="968"/>
                    <a:pt x="2292" y="976"/>
                    <a:pt x="2292" y="984"/>
                  </a:cubicBezTo>
                  <a:cubicBezTo>
                    <a:pt x="2300" y="983"/>
                    <a:pt x="2301" y="989"/>
                    <a:pt x="2308" y="988"/>
                  </a:cubicBezTo>
                  <a:cubicBezTo>
                    <a:pt x="2311" y="982"/>
                    <a:pt x="2311" y="971"/>
                    <a:pt x="2308" y="968"/>
                  </a:cubicBezTo>
                  <a:cubicBezTo>
                    <a:pt x="2308" y="970"/>
                    <a:pt x="2307" y="973"/>
                    <a:pt x="2304" y="972"/>
                  </a:cubicBezTo>
                  <a:close/>
                  <a:moveTo>
                    <a:pt x="2412" y="988"/>
                  </a:moveTo>
                  <a:cubicBezTo>
                    <a:pt x="2407" y="998"/>
                    <a:pt x="2428" y="1001"/>
                    <a:pt x="2416" y="1004"/>
                  </a:cubicBezTo>
                  <a:cubicBezTo>
                    <a:pt x="2398" y="999"/>
                    <a:pt x="2407" y="1022"/>
                    <a:pt x="2388" y="1016"/>
                  </a:cubicBezTo>
                  <a:cubicBezTo>
                    <a:pt x="2395" y="1036"/>
                    <a:pt x="2415" y="1035"/>
                    <a:pt x="2436" y="1032"/>
                  </a:cubicBezTo>
                  <a:cubicBezTo>
                    <a:pt x="2443" y="1000"/>
                    <a:pt x="2478" y="1025"/>
                    <a:pt x="2488" y="1036"/>
                  </a:cubicBezTo>
                  <a:cubicBezTo>
                    <a:pt x="2487" y="1026"/>
                    <a:pt x="2494" y="1024"/>
                    <a:pt x="2496" y="1016"/>
                  </a:cubicBezTo>
                  <a:cubicBezTo>
                    <a:pt x="2479" y="1015"/>
                    <a:pt x="2480" y="998"/>
                    <a:pt x="2480" y="980"/>
                  </a:cubicBezTo>
                  <a:cubicBezTo>
                    <a:pt x="2465" y="971"/>
                    <a:pt x="2462" y="985"/>
                    <a:pt x="2444" y="984"/>
                  </a:cubicBezTo>
                  <a:cubicBezTo>
                    <a:pt x="2440" y="974"/>
                    <a:pt x="2462" y="963"/>
                    <a:pt x="2444" y="964"/>
                  </a:cubicBezTo>
                  <a:cubicBezTo>
                    <a:pt x="2435" y="978"/>
                    <a:pt x="2425" y="988"/>
                    <a:pt x="2412" y="988"/>
                  </a:cubicBezTo>
                  <a:close/>
                  <a:moveTo>
                    <a:pt x="3456" y="980"/>
                  </a:moveTo>
                  <a:cubicBezTo>
                    <a:pt x="3446" y="980"/>
                    <a:pt x="3452" y="963"/>
                    <a:pt x="3436" y="968"/>
                  </a:cubicBezTo>
                  <a:cubicBezTo>
                    <a:pt x="3434" y="978"/>
                    <a:pt x="3450" y="991"/>
                    <a:pt x="3456" y="980"/>
                  </a:cubicBezTo>
                  <a:close/>
                  <a:moveTo>
                    <a:pt x="460" y="984"/>
                  </a:moveTo>
                  <a:cubicBezTo>
                    <a:pt x="475" y="991"/>
                    <a:pt x="480" y="1006"/>
                    <a:pt x="496" y="1012"/>
                  </a:cubicBezTo>
                  <a:cubicBezTo>
                    <a:pt x="495" y="990"/>
                    <a:pt x="479" y="983"/>
                    <a:pt x="468" y="972"/>
                  </a:cubicBezTo>
                  <a:cubicBezTo>
                    <a:pt x="467" y="978"/>
                    <a:pt x="461" y="979"/>
                    <a:pt x="460" y="984"/>
                  </a:cubicBezTo>
                  <a:close/>
                  <a:moveTo>
                    <a:pt x="704" y="988"/>
                  </a:moveTo>
                  <a:cubicBezTo>
                    <a:pt x="716" y="988"/>
                    <a:pt x="715" y="1001"/>
                    <a:pt x="732" y="996"/>
                  </a:cubicBezTo>
                  <a:cubicBezTo>
                    <a:pt x="734" y="982"/>
                    <a:pt x="707" y="973"/>
                    <a:pt x="704" y="988"/>
                  </a:cubicBezTo>
                  <a:close/>
                  <a:moveTo>
                    <a:pt x="3024" y="996"/>
                  </a:moveTo>
                  <a:cubicBezTo>
                    <a:pt x="3034" y="1017"/>
                    <a:pt x="3048" y="1034"/>
                    <a:pt x="3056" y="1056"/>
                  </a:cubicBezTo>
                  <a:cubicBezTo>
                    <a:pt x="3068" y="1054"/>
                    <a:pt x="3074" y="1048"/>
                    <a:pt x="3076" y="1036"/>
                  </a:cubicBezTo>
                  <a:cubicBezTo>
                    <a:pt x="3067" y="1037"/>
                    <a:pt x="3061" y="1035"/>
                    <a:pt x="3060" y="1028"/>
                  </a:cubicBezTo>
                  <a:cubicBezTo>
                    <a:pt x="3078" y="1035"/>
                    <a:pt x="3067" y="1014"/>
                    <a:pt x="3076" y="1012"/>
                  </a:cubicBezTo>
                  <a:cubicBezTo>
                    <a:pt x="3078" y="1030"/>
                    <a:pt x="3100" y="1006"/>
                    <a:pt x="3104" y="1000"/>
                  </a:cubicBezTo>
                  <a:cubicBezTo>
                    <a:pt x="3079" y="1005"/>
                    <a:pt x="3049" y="1003"/>
                    <a:pt x="3052" y="980"/>
                  </a:cubicBezTo>
                  <a:cubicBezTo>
                    <a:pt x="3035" y="978"/>
                    <a:pt x="3031" y="989"/>
                    <a:pt x="3024" y="996"/>
                  </a:cubicBezTo>
                  <a:close/>
                  <a:moveTo>
                    <a:pt x="2740" y="996"/>
                  </a:moveTo>
                  <a:cubicBezTo>
                    <a:pt x="2741" y="1010"/>
                    <a:pt x="2749" y="1017"/>
                    <a:pt x="2764" y="1016"/>
                  </a:cubicBezTo>
                  <a:cubicBezTo>
                    <a:pt x="2765" y="1006"/>
                    <a:pt x="2765" y="997"/>
                    <a:pt x="2760" y="992"/>
                  </a:cubicBezTo>
                  <a:cubicBezTo>
                    <a:pt x="2749" y="989"/>
                    <a:pt x="2750" y="998"/>
                    <a:pt x="2740" y="996"/>
                  </a:cubicBezTo>
                  <a:close/>
                  <a:moveTo>
                    <a:pt x="3208" y="1004"/>
                  </a:moveTo>
                  <a:cubicBezTo>
                    <a:pt x="3230" y="1002"/>
                    <a:pt x="3241" y="1006"/>
                    <a:pt x="3252" y="1000"/>
                  </a:cubicBezTo>
                  <a:cubicBezTo>
                    <a:pt x="3245" y="989"/>
                    <a:pt x="3215" y="993"/>
                    <a:pt x="3208" y="1004"/>
                  </a:cubicBezTo>
                  <a:close/>
                  <a:moveTo>
                    <a:pt x="656" y="1024"/>
                  </a:moveTo>
                  <a:cubicBezTo>
                    <a:pt x="673" y="1028"/>
                    <a:pt x="668" y="1001"/>
                    <a:pt x="656" y="1000"/>
                  </a:cubicBezTo>
                  <a:cubicBezTo>
                    <a:pt x="659" y="1014"/>
                    <a:pt x="649" y="1017"/>
                    <a:pt x="656" y="1024"/>
                  </a:cubicBezTo>
                  <a:close/>
                  <a:moveTo>
                    <a:pt x="2352" y="1004"/>
                  </a:moveTo>
                  <a:cubicBezTo>
                    <a:pt x="2350" y="995"/>
                    <a:pt x="2332" y="1002"/>
                    <a:pt x="2324" y="1000"/>
                  </a:cubicBezTo>
                  <a:cubicBezTo>
                    <a:pt x="2317" y="1017"/>
                    <a:pt x="2357" y="1026"/>
                    <a:pt x="2352" y="1004"/>
                  </a:cubicBezTo>
                  <a:close/>
                  <a:moveTo>
                    <a:pt x="2180" y="1012"/>
                  </a:moveTo>
                  <a:cubicBezTo>
                    <a:pt x="2189" y="1011"/>
                    <a:pt x="2184" y="1024"/>
                    <a:pt x="2192" y="1024"/>
                  </a:cubicBezTo>
                  <a:cubicBezTo>
                    <a:pt x="2199" y="1016"/>
                    <a:pt x="2192" y="1019"/>
                    <a:pt x="2192" y="1008"/>
                  </a:cubicBezTo>
                  <a:cubicBezTo>
                    <a:pt x="2195" y="1007"/>
                    <a:pt x="2200" y="1008"/>
                    <a:pt x="2200" y="1004"/>
                  </a:cubicBezTo>
                  <a:cubicBezTo>
                    <a:pt x="2190" y="1003"/>
                    <a:pt x="2183" y="1006"/>
                    <a:pt x="2180" y="1012"/>
                  </a:cubicBezTo>
                  <a:close/>
                  <a:moveTo>
                    <a:pt x="3532" y="1016"/>
                  </a:moveTo>
                  <a:cubicBezTo>
                    <a:pt x="3542" y="1017"/>
                    <a:pt x="3549" y="1015"/>
                    <a:pt x="3548" y="1004"/>
                  </a:cubicBezTo>
                  <a:cubicBezTo>
                    <a:pt x="3538" y="1003"/>
                    <a:pt x="3531" y="1005"/>
                    <a:pt x="3532" y="1016"/>
                  </a:cubicBezTo>
                  <a:close/>
                  <a:moveTo>
                    <a:pt x="2684" y="1028"/>
                  </a:moveTo>
                  <a:cubicBezTo>
                    <a:pt x="2686" y="1021"/>
                    <a:pt x="2689" y="1029"/>
                    <a:pt x="2696" y="1028"/>
                  </a:cubicBezTo>
                  <a:cubicBezTo>
                    <a:pt x="2694" y="1020"/>
                    <a:pt x="2695" y="1011"/>
                    <a:pt x="2684" y="1012"/>
                  </a:cubicBezTo>
                  <a:cubicBezTo>
                    <a:pt x="2683" y="1014"/>
                    <a:pt x="2674" y="1027"/>
                    <a:pt x="2684" y="1028"/>
                  </a:cubicBezTo>
                  <a:close/>
                  <a:moveTo>
                    <a:pt x="3624" y="1028"/>
                  </a:moveTo>
                  <a:cubicBezTo>
                    <a:pt x="3625" y="1022"/>
                    <a:pt x="3631" y="1021"/>
                    <a:pt x="3632" y="1016"/>
                  </a:cubicBezTo>
                  <a:cubicBezTo>
                    <a:pt x="3627" y="1015"/>
                    <a:pt x="3624" y="1010"/>
                    <a:pt x="3616" y="1012"/>
                  </a:cubicBezTo>
                  <a:cubicBezTo>
                    <a:pt x="3617" y="1019"/>
                    <a:pt x="3619" y="1025"/>
                    <a:pt x="3624" y="1028"/>
                  </a:cubicBezTo>
                  <a:close/>
                  <a:moveTo>
                    <a:pt x="2160" y="1044"/>
                  </a:moveTo>
                  <a:cubicBezTo>
                    <a:pt x="2150" y="1043"/>
                    <a:pt x="2143" y="1046"/>
                    <a:pt x="2140" y="1052"/>
                  </a:cubicBezTo>
                  <a:cubicBezTo>
                    <a:pt x="2148" y="1054"/>
                    <a:pt x="2157" y="1053"/>
                    <a:pt x="2156" y="1064"/>
                  </a:cubicBezTo>
                  <a:cubicBezTo>
                    <a:pt x="2141" y="1066"/>
                    <a:pt x="2136" y="1057"/>
                    <a:pt x="2120" y="1060"/>
                  </a:cubicBezTo>
                  <a:cubicBezTo>
                    <a:pt x="2120" y="1054"/>
                    <a:pt x="2122" y="1051"/>
                    <a:pt x="2124" y="1048"/>
                  </a:cubicBezTo>
                  <a:cubicBezTo>
                    <a:pt x="2104" y="1057"/>
                    <a:pt x="2098" y="1039"/>
                    <a:pt x="2080" y="1048"/>
                  </a:cubicBezTo>
                  <a:cubicBezTo>
                    <a:pt x="2080" y="1042"/>
                    <a:pt x="2082" y="1039"/>
                    <a:pt x="2084" y="1036"/>
                  </a:cubicBezTo>
                  <a:cubicBezTo>
                    <a:pt x="2068" y="1030"/>
                    <a:pt x="2030" y="1019"/>
                    <a:pt x="2020" y="1032"/>
                  </a:cubicBezTo>
                  <a:cubicBezTo>
                    <a:pt x="2037" y="1032"/>
                    <a:pt x="2056" y="1031"/>
                    <a:pt x="2064" y="1040"/>
                  </a:cubicBezTo>
                  <a:cubicBezTo>
                    <a:pt x="2064" y="1048"/>
                    <a:pt x="2064" y="1056"/>
                    <a:pt x="2064" y="1064"/>
                  </a:cubicBezTo>
                  <a:cubicBezTo>
                    <a:pt x="2073" y="1069"/>
                    <a:pt x="2079" y="1054"/>
                    <a:pt x="2080" y="1064"/>
                  </a:cubicBezTo>
                  <a:cubicBezTo>
                    <a:pt x="2066" y="1068"/>
                    <a:pt x="2091" y="1065"/>
                    <a:pt x="2084" y="1076"/>
                  </a:cubicBezTo>
                  <a:cubicBezTo>
                    <a:pt x="2053" y="1068"/>
                    <a:pt x="2076" y="1089"/>
                    <a:pt x="2064" y="1100"/>
                  </a:cubicBezTo>
                  <a:cubicBezTo>
                    <a:pt x="2049" y="1093"/>
                    <a:pt x="2035" y="1089"/>
                    <a:pt x="2024" y="1088"/>
                  </a:cubicBezTo>
                  <a:cubicBezTo>
                    <a:pt x="2021" y="1100"/>
                    <a:pt x="2031" y="1100"/>
                    <a:pt x="2028" y="1112"/>
                  </a:cubicBezTo>
                  <a:cubicBezTo>
                    <a:pt x="2006" y="1122"/>
                    <a:pt x="1978" y="1102"/>
                    <a:pt x="1964" y="1120"/>
                  </a:cubicBezTo>
                  <a:cubicBezTo>
                    <a:pt x="1956" y="1108"/>
                    <a:pt x="1913" y="1095"/>
                    <a:pt x="1912" y="1112"/>
                  </a:cubicBezTo>
                  <a:cubicBezTo>
                    <a:pt x="1900" y="1093"/>
                    <a:pt x="1883" y="1118"/>
                    <a:pt x="1868" y="1120"/>
                  </a:cubicBezTo>
                  <a:cubicBezTo>
                    <a:pt x="1862" y="1114"/>
                    <a:pt x="1857" y="1107"/>
                    <a:pt x="1852" y="1100"/>
                  </a:cubicBezTo>
                  <a:cubicBezTo>
                    <a:pt x="1838" y="1115"/>
                    <a:pt x="1809" y="1093"/>
                    <a:pt x="1796" y="1112"/>
                  </a:cubicBezTo>
                  <a:cubicBezTo>
                    <a:pt x="1804" y="1119"/>
                    <a:pt x="1806" y="1112"/>
                    <a:pt x="1816" y="1112"/>
                  </a:cubicBezTo>
                  <a:cubicBezTo>
                    <a:pt x="1818" y="1120"/>
                    <a:pt x="1824" y="1125"/>
                    <a:pt x="1828" y="1132"/>
                  </a:cubicBezTo>
                  <a:cubicBezTo>
                    <a:pt x="1802" y="1131"/>
                    <a:pt x="1801" y="1156"/>
                    <a:pt x="1788" y="1168"/>
                  </a:cubicBezTo>
                  <a:cubicBezTo>
                    <a:pt x="1749" y="1173"/>
                    <a:pt x="1713" y="1182"/>
                    <a:pt x="1696" y="1180"/>
                  </a:cubicBezTo>
                  <a:cubicBezTo>
                    <a:pt x="1690" y="1189"/>
                    <a:pt x="1692" y="1205"/>
                    <a:pt x="1680" y="1208"/>
                  </a:cubicBezTo>
                  <a:cubicBezTo>
                    <a:pt x="1662" y="1193"/>
                    <a:pt x="1652" y="1213"/>
                    <a:pt x="1624" y="1208"/>
                  </a:cubicBezTo>
                  <a:cubicBezTo>
                    <a:pt x="1634" y="1224"/>
                    <a:pt x="1618" y="1225"/>
                    <a:pt x="1600" y="1224"/>
                  </a:cubicBezTo>
                  <a:cubicBezTo>
                    <a:pt x="1594" y="1265"/>
                    <a:pt x="1546" y="1263"/>
                    <a:pt x="1536" y="1300"/>
                  </a:cubicBezTo>
                  <a:cubicBezTo>
                    <a:pt x="1529" y="1301"/>
                    <a:pt x="1516" y="1289"/>
                    <a:pt x="1512" y="1300"/>
                  </a:cubicBezTo>
                  <a:cubicBezTo>
                    <a:pt x="1523" y="1314"/>
                    <a:pt x="1518" y="1335"/>
                    <a:pt x="1504" y="1344"/>
                  </a:cubicBezTo>
                  <a:cubicBezTo>
                    <a:pt x="1497" y="1337"/>
                    <a:pt x="1487" y="1313"/>
                    <a:pt x="1476" y="1324"/>
                  </a:cubicBezTo>
                  <a:cubicBezTo>
                    <a:pt x="1495" y="1340"/>
                    <a:pt x="1467" y="1317"/>
                    <a:pt x="1456" y="1316"/>
                  </a:cubicBezTo>
                  <a:cubicBezTo>
                    <a:pt x="1451" y="1349"/>
                    <a:pt x="1434" y="1347"/>
                    <a:pt x="1416" y="1372"/>
                  </a:cubicBezTo>
                  <a:cubicBezTo>
                    <a:pt x="1400" y="1371"/>
                    <a:pt x="1420" y="1358"/>
                    <a:pt x="1404" y="1360"/>
                  </a:cubicBezTo>
                  <a:cubicBezTo>
                    <a:pt x="1400" y="1370"/>
                    <a:pt x="1416" y="1379"/>
                    <a:pt x="1404" y="1384"/>
                  </a:cubicBezTo>
                  <a:cubicBezTo>
                    <a:pt x="1396" y="1378"/>
                    <a:pt x="1388" y="1373"/>
                    <a:pt x="1376" y="1372"/>
                  </a:cubicBezTo>
                  <a:cubicBezTo>
                    <a:pt x="1372" y="1394"/>
                    <a:pt x="1357" y="1381"/>
                    <a:pt x="1344" y="1392"/>
                  </a:cubicBezTo>
                  <a:cubicBezTo>
                    <a:pt x="1344" y="1399"/>
                    <a:pt x="1344" y="1405"/>
                    <a:pt x="1344" y="1412"/>
                  </a:cubicBezTo>
                  <a:cubicBezTo>
                    <a:pt x="1332" y="1412"/>
                    <a:pt x="1332" y="1420"/>
                    <a:pt x="1312" y="1420"/>
                  </a:cubicBezTo>
                  <a:cubicBezTo>
                    <a:pt x="1307" y="1435"/>
                    <a:pt x="1302" y="1450"/>
                    <a:pt x="1284" y="1452"/>
                  </a:cubicBezTo>
                  <a:cubicBezTo>
                    <a:pt x="1282" y="1470"/>
                    <a:pt x="1293" y="1475"/>
                    <a:pt x="1300" y="1484"/>
                  </a:cubicBezTo>
                  <a:cubicBezTo>
                    <a:pt x="1288" y="1489"/>
                    <a:pt x="1275" y="1493"/>
                    <a:pt x="1272" y="1508"/>
                  </a:cubicBezTo>
                  <a:cubicBezTo>
                    <a:pt x="1248" y="1507"/>
                    <a:pt x="1239" y="1515"/>
                    <a:pt x="1224" y="1504"/>
                  </a:cubicBezTo>
                  <a:cubicBezTo>
                    <a:pt x="1216" y="1516"/>
                    <a:pt x="1238" y="1525"/>
                    <a:pt x="1240" y="1540"/>
                  </a:cubicBezTo>
                  <a:cubicBezTo>
                    <a:pt x="1245" y="1553"/>
                    <a:pt x="1227" y="1543"/>
                    <a:pt x="1232" y="1556"/>
                  </a:cubicBezTo>
                  <a:cubicBezTo>
                    <a:pt x="1251" y="1602"/>
                    <a:pt x="1196" y="1607"/>
                    <a:pt x="1176" y="1636"/>
                  </a:cubicBezTo>
                  <a:cubicBezTo>
                    <a:pt x="1173" y="1649"/>
                    <a:pt x="1182" y="1648"/>
                    <a:pt x="1184" y="1656"/>
                  </a:cubicBezTo>
                  <a:cubicBezTo>
                    <a:pt x="1180" y="1665"/>
                    <a:pt x="1165" y="1663"/>
                    <a:pt x="1168" y="1680"/>
                  </a:cubicBezTo>
                  <a:cubicBezTo>
                    <a:pt x="1175" y="1684"/>
                    <a:pt x="1188" y="1681"/>
                    <a:pt x="1192" y="1688"/>
                  </a:cubicBezTo>
                  <a:cubicBezTo>
                    <a:pt x="1180" y="1692"/>
                    <a:pt x="1171" y="1699"/>
                    <a:pt x="1152" y="1696"/>
                  </a:cubicBezTo>
                  <a:cubicBezTo>
                    <a:pt x="1149" y="1704"/>
                    <a:pt x="1149" y="1737"/>
                    <a:pt x="1164" y="1740"/>
                  </a:cubicBezTo>
                  <a:cubicBezTo>
                    <a:pt x="1146" y="1739"/>
                    <a:pt x="1168" y="1750"/>
                    <a:pt x="1164" y="1760"/>
                  </a:cubicBezTo>
                  <a:cubicBezTo>
                    <a:pt x="1140" y="1761"/>
                    <a:pt x="1150" y="1797"/>
                    <a:pt x="1136" y="1808"/>
                  </a:cubicBezTo>
                  <a:cubicBezTo>
                    <a:pt x="1153" y="1835"/>
                    <a:pt x="1153" y="1863"/>
                    <a:pt x="1144" y="1900"/>
                  </a:cubicBezTo>
                  <a:cubicBezTo>
                    <a:pt x="1165" y="1906"/>
                    <a:pt x="1179" y="1925"/>
                    <a:pt x="1172" y="1948"/>
                  </a:cubicBezTo>
                  <a:cubicBezTo>
                    <a:pt x="1186" y="1947"/>
                    <a:pt x="1185" y="1962"/>
                    <a:pt x="1192" y="1968"/>
                  </a:cubicBezTo>
                  <a:cubicBezTo>
                    <a:pt x="1216" y="1964"/>
                    <a:pt x="1221" y="1979"/>
                    <a:pt x="1232" y="1988"/>
                  </a:cubicBezTo>
                  <a:cubicBezTo>
                    <a:pt x="1223" y="1995"/>
                    <a:pt x="1216" y="2004"/>
                    <a:pt x="1220" y="2024"/>
                  </a:cubicBezTo>
                  <a:cubicBezTo>
                    <a:pt x="1233" y="2032"/>
                    <a:pt x="1244" y="2043"/>
                    <a:pt x="1260" y="2048"/>
                  </a:cubicBezTo>
                  <a:cubicBezTo>
                    <a:pt x="1250" y="2082"/>
                    <a:pt x="1307" y="2116"/>
                    <a:pt x="1312" y="2148"/>
                  </a:cubicBezTo>
                  <a:cubicBezTo>
                    <a:pt x="1327" y="2150"/>
                    <a:pt x="1353" y="2141"/>
                    <a:pt x="1356" y="2156"/>
                  </a:cubicBezTo>
                  <a:cubicBezTo>
                    <a:pt x="1353" y="2169"/>
                    <a:pt x="1350" y="2182"/>
                    <a:pt x="1348" y="2196"/>
                  </a:cubicBezTo>
                  <a:cubicBezTo>
                    <a:pt x="1366" y="2205"/>
                    <a:pt x="1393" y="2204"/>
                    <a:pt x="1392" y="2232"/>
                  </a:cubicBezTo>
                  <a:cubicBezTo>
                    <a:pt x="1415" y="2230"/>
                    <a:pt x="1425" y="2259"/>
                    <a:pt x="1420" y="2272"/>
                  </a:cubicBezTo>
                  <a:cubicBezTo>
                    <a:pt x="1413" y="2273"/>
                    <a:pt x="1400" y="2261"/>
                    <a:pt x="1396" y="2272"/>
                  </a:cubicBezTo>
                  <a:cubicBezTo>
                    <a:pt x="1420" y="2306"/>
                    <a:pt x="1448" y="2275"/>
                    <a:pt x="1492" y="2296"/>
                  </a:cubicBezTo>
                  <a:cubicBezTo>
                    <a:pt x="1489" y="2302"/>
                    <a:pt x="1489" y="2311"/>
                    <a:pt x="1476" y="2308"/>
                  </a:cubicBezTo>
                  <a:cubicBezTo>
                    <a:pt x="1486" y="2322"/>
                    <a:pt x="1500" y="2344"/>
                    <a:pt x="1488" y="2368"/>
                  </a:cubicBezTo>
                  <a:cubicBezTo>
                    <a:pt x="1511" y="2367"/>
                    <a:pt x="1515" y="2398"/>
                    <a:pt x="1544" y="2388"/>
                  </a:cubicBezTo>
                  <a:cubicBezTo>
                    <a:pt x="1558" y="2379"/>
                    <a:pt x="1526" y="2373"/>
                    <a:pt x="1540" y="2364"/>
                  </a:cubicBezTo>
                  <a:cubicBezTo>
                    <a:pt x="1565" y="2389"/>
                    <a:pt x="1620" y="2362"/>
                    <a:pt x="1640" y="2380"/>
                  </a:cubicBezTo>
                  <a:cubicBezTo>
                    <a:pt x="1637" y="2381"/>
                    <a:pt x="1632" y="2380"/>
                    <a:pt x="1632" y="2384"/>
                  </a:cubicBezTo>
                  <a:cubicBezTo>
                    <a:pt x="1638" y="2386"/>
                    <a:pt x="1642" y="2390"/>
                    <a:pt x="1644" y="2396"/>
                  </a:cubicBezTo>
                  <a:cubicBezTo>
                    <a:pt x="1692" y="2384"/>
                    <a:pt x="1733" y="2426"/>
                    <a:pt x="1780" y="2440"/>
                  </a:cubicBezTo>
                  <a:cubicBezTo>
                    <a:pt x="1789" y="2468"/>
                    <a:pt x="1795" y="2474"/>
                    <a:pt x="1812" y="2492"/>
                  </a:cubicBezTo>
                  <a:cubicBezTo>
                    <a:pt x="1820" y="2466"/>
                    <a:pt x="1863" y="2496"/>
                    <a:pt x="1880" y="2476"/>
                  </a:cubicBezTo>
                  <a:cubicBezTo>
                    <a:pt x="1882" y="2499"/>
                    <a:pt x="1915" y="2492"/>
                    <a:pt x="1920" y="2512"/>
                  </a:cubicBezTo>
                  <a:cubicBezTo>
                    <a:pt x="1907" y="2517"/>
                    <a:pt x="1910" y="2506"/>
                    <a:pt x="1904" y="2504"/>
                  </a:cubicBezTo>
                  <a:cubicBezTo>
                    <a:pt x="1901" y="2521"/>
                    <a:pt x="1915" y="2520"/>
                    <a:pt x="1920" y="2528"/>
                  </a:cubicBezTo>
                  <a:cubicBezTo>
                    <a:pt x="1947" y="2510"/>
                    <a:pt x="1972" y="2532"/>
                    <a:pt x="2004" y="2540"/>
                  </a:cubicBezTo>
                  <a:cubicBezTo>
                    <a:pt x="2006" y="2533"/>
                    <a:pt x="1998" y="2530"/>
                    <a:pt x="2004" y="2528"/>
                  </a:cubicBezTo>
                  <a:cubicBezTo>
                    <a:pt x="2010" y="2529"/>
                    <a:pt x="2019" y="2527"/>
                    <a:pt x="2020" y="2532"/>
                  </a:cubicBezTo>
                  <a:cubicBezTo>
                    <a:pt x="2006" y="2530"/>
                    <a:pt x="2022" y="2553"/>
                    <a:pt x="2040" y="2552"/>
                  </a:cubicBezTo>
                  <a:cubicBezTo>
                    <a:pt x="2042" y="2519"/>
                    <a:pt x="2078" y="2568"/>
                    <a:pt x="2084" y="2544"/>
                  </a:cubicBezTo>
                  <a:cubicBezTo>
                    <a:pt x="2095" y="2563"/>
                    <a:pt x="2117" y="2556"/>
                    <a:pt x="2120" y="2556"/>
                  </a:cubicBezTo>
                  <a:cubicBezTo>
                    <a:pt x="2137" y="2553"/>
                    <a:pt x="2178" y="2569"/>
                    <a:pt x="2196" y="2568"/>
                  </a:cubicBezTo>
                  <a:cubicBezTo>
                    <a:pt x="2203" y="2567"/>
                    <a:pt x="2209" y="2556"/>
                    <a:pt x="2216" y="2556"/>
                  </a:cubicBezTo>
                  <a:cubicBezTo>
                    <a:pt x="2233" y="2556"/>
                    <a:pt x="2248" y="2566"/>
                    <a:pt x="2264" y="2568"/>
                  </a:cubicBezTo>
                  <a:cubicBezTo>
                    <a:pt x="2294" y="2572"/>
                    <a:pt x="2327" y="2566"/>
                    <a:pt x="2356" y="2584"/>
                  </a:cubicBezTo>
                  <a:cubicBezTo>
                    <a:pt x="2364" y="2564"/>
                    <a:pt x="2388" y="2593"/>
                    <a:pt x="2404" y="2592"/>
                  </a:cubicBezTo>
                  <a:cubicBezTo>
                    <a:pt x="2408" y="2576"/>
                    <a:pt x="2472" y="2571"/>
                    <a:pt x="2468" y="2584"/>
                  </a:cubicBezTo>
                  <a:cubicBezTo>
                    <a:pt x="2487" y="2576"/>
                    <a:pt x="2538" y="2571"/>
                    <a:pt x="2560" y="2588"/>
                  </a:cubicBezTo>
                  <a:cubicBezTo>
                    <a:pt x="2557" y="2599"/>
                    <a:pt x="2566" y="2598"/>
                    <a:pt x="2564" y="2608"/>
                  </a:cubicBezTo>
                  <a:cubicBezTo>
                    <a:pt x="2562" y="2618"/>
                    <a:pt x="2549" y="2617"/>
                    <a:pt x="2552" y="2632"/>
                  </a:cubicBezTo>
                  <a:cubicBezTo>
                    <a:pt x="2573" y="2641"/>
                    <a:pt x="2598" y="2630"/>
                    <a:pt x="2620" y="2620"/>
                  </a:cubicBezTo>
                  <a:cubicBezTo>
                    <a:pt x="2623" y="2605"/>
                    <a:pt x="2599" y="2617"/>
                    <a:pt x="2604" y="2600"/>
                  </a:cubicBezTo>
                  <a:cubicBezTo>
                    <a:pt x="2620" y="2564"/>
                    <a:pt x="2682" y="2586"/>
                    <a:pt x="2704" y="2564"/>
                  </a:cubicBezTo>
                  <a:cubicBezTo>
                    <a:pt x="2716" y="2578"/>
                    <a:pt x="2745" y="2606"/>
                    <a:pt x="2760" y="2592"/>
                  </a:cubicBezTo>
                  <a:cubicBezTo>
                    <a:pt x="2755" y="2585"/>
                    <a:pt x="2734" y="2594"/>
                    <a:pt x="2740" y="2576"/>
                  </a:cubicBezTo>
                  <a:cubicBezTo>
                    <a:pt x="2774" y="2586"/>
                    <a:pt x="2792" y="2612"/>
                    <a:pt x="2828" y="2620"/>
                  </a:cubicBezTo>
                  <a:cubicBezTo>
                    <a:pt x="2829" y="2610"/>
                    <a:pt x="2822" y="2608"/>
                    <a:pt x="2820" y="2600"/>
                  </a:cubicBezTo>
                  <a:cubicBezTo>
                    <a:pt x="2830" y="2598"/>
                    <a:pt x="2838" y="2594"/>
                    <a:pt x="2852" y="2596"/>
                  </a:cubicBezTo>
                  <a:cubicBezTo>
                    <a:pt x="2845" y="2606"/>
                    <a:pt x="2871" y="2607"/>
                    <a:pt x="2848" y="2616"/>
                  </a:cubicBezTo>
                  <a:cubicBezTo>
                    <a:pt x="2874" y="2614"/>
                    <a:pt x="2873" y="2624"/>
                    <a:pt x="2896" y="2620"/>
                  </a:cubicBezTo>
                  <a:cubicBezTo>
                    <a:pt x="2901" y="2607"/>
                    <a:pt x="2890" y="2610"/>
                    <a:pt x="2888" y="2604"/>
                  </a:cubicBezTo>
                  <a:cubicBezTo>
                    <a:pt x="2900" y="2597"/>
                    <a:pt x="2913" y="2592"/>
                    <a:pt x="2908" y="2568"/>
                  </a:cubicBezTo>
                  <a:cubicBezTo>
                    <a:pt x="2896" y="2568"/>
                    <a:pt x="2894" y="2558"/>
                    <a:pt x="2884" y="2556"/>
                  </a:cubicBezTo>
                  <a:cubicBezTo>
                    <a:pt x="2880" y="2576"/>
                    <a:pt x="2855" y="2555"/>
                    <a:pt x="2852" y="2548"/>
                  </a:cubicBezTo>
                  <a:cubicBezTo>
                    <a:pt x="2852" y="2542"/>
                    <a:pt x="2862" y="2545"/>
                    <a:pt x="2860" y="2536"/>
                  </a:cubicBezTo>
                  <a:cubicBezTo>
                    <a:pt x="2854" y="2533"/>
                    <a:pt x="2861" y="2516"/>
                    <a:pt x="2848" y="2520"/>
                  </a:cubicBezTo>
                  <a:cubicBezTo>
                    <a:pt x="2842" y="2526"/>
                    <a:pt x="2838" y="2534"/>
                    <a:pt x="2828" y="2536"/>
                  </a:cubicBezTo>
                  <a:cubicBezTo>
                    <a:pt x="2801" y="2519"/>
                    <a:pt x="2750" y="2537"/>
                    <a:pt x="2716" y="2512"/>
                  </a:cubicBezTo>
                  <a:cubicBezTo>
                    <a:pt x="2710" y="2514"/>
                    <a:pt x="2715" y="2527"/>
                    <a:pt x="2708" y="2528"/>
                  </a:cubicBezTo>
                  <a:cubicBezTo>
                    <a:pt x="2704" y="2517"/>
                    <a:pt x="2689" y="2499"/>
                    <a:pt x="2680" y="2516"/>
                  </a:cubicBezTo>
                  <a:cubicBezTo>
                    <a:pt x="2672" y="2503"/>
                    <a:pt x="2657" y="2497"/>
                    <a:pt x="2652" y="2480"/>
                  </a:cubicBezTo>
                  <a:cubicBezTo>
                    <a:pt x="2627" y="2480"/>
                    <a:pt x="2609" y="2472"/>
                    <a:pt x="2596" y="2460"/>
                  </a:cubicBezTo>
                  <a:cubicBezTo>
                    <a:pt x="2607" y="2453"/>
                    <a:pt x="2594" y="2438"/>
                    <a:pt x="2592" y="2432"/>
                  </a:cubicBezTo>
                  <a:cubicBezTo>
                    <a:pt x="2576" y="2431"/>
                    <a:pt x="2568" y="2437"/>
                    <a:pt x="2560" y="2444"/>
                  </a:cubicBezTo>
                  <a:cubicBezTo>
                    <a:pt x="2573" y="2443"/>
                    <a:pt x="2567" y="2461"/>
                    <a:pt x="2572" y="2468"/>
                  </a:cubicBezTo>
                  <a:cubicBezTo>
                    <a:pt x="2557" y="2464"/>
                    <a:pt x="2559" y="2476"/>
                    <a:pt x="2552" y="2480"/>
                  </a:cubicBezTo>
                  <a:cubicBezTo>
                    <a:pt x="2545" y="2476"/>
                    <a:pt x="2545" y="2465"/>
                    <a:pt x="2536" y="2464"/>
                  </a:cubicBezTo>
                  <a:cubicBezTo>
                    <a:pt x="2532" y="2481"/>
                    <a:pt x="2525" y="2496"/>
                    <a:pt x="2500" y="2492"/>
                  </a:cubicBezTo>
                  <a:cubicBezTo>
                    <a:pt x="2498" y="2481"/>
                    <a:pt x="2495" y="2477"/>
                    <a:pt x="2488" y="2464"/>
                  </a:cubicBezTo>
                  <a:cubicBezTo>
                    <a:pt x="2471" y="2467"/>
                    <a:pt x="2465" y="2457"/>
                    <a:pt x="2448" y="2460"/>
                  </a:cubicBezTo>
                  <a:cubicBezTo>
                    <a:pt x="2457" y="2477"/>
                    <a:pt x="2434" y="2487"/>
                    <a:pt x="2456" y="2496"/>
                  </a:cubicBezTo>
                  <a:cubicBezTo>
                    <a:pt x="2430" y="2500"/>
                    <a:pt x="2446" y="2463"/>
                    <a:pt x="2424" y="2464"/>
                  </a:cubicBezTo>
                  <a:cubicBezTo>
                    <a:pt x="2431" y="2484"/>
                    <a:pt x="2405" y="2471"/>
                    <a:pt x="2400" y="2480"/>
                  </a:cubicBezTo>
                  <a:cubicBezTo>
                    <a:pt x="2396" y="2457"/>
                    <a:pt x="2374" y="2456"/>
                    <a:pt x="2360" y="2452"/>
                  </a:cubicBezTo>
                  <a:cubicBezTo>
                    <a:pt x="2359" y="2457"/>
                    <a:pt x="2361" y="2463"/>
                    <a:pt x="2356" y="2464"/>
                  </a:cubicBezTo>
                  <a:cubicBezTo>
                    <a:pt x="2346" y="2462"/>
                    <a:pt x="2330" y="2445"/>
                    <a:pt x="2320" y="2456"/>
                  </a:cubicBezTo>
                  <a:cubicBezTo>
                    <a:pt x="2325" y="2458"/>
                    <a:pt x="2329" y="2460"/>
                    <a:pt x="2332" y="2464"/>
                  </a:cubicBezTo>
                  <a:cubicBezTo>
                    <a:pt x="2329" y="2465"/>
                    <a:pt x="2327" y="2467"/>
                    <a:pt x="2328" y="2472"/>
                  </a:cubicBezTo>
                  <a:cubicBezTo>
                    <a:pt x="2291" y="2468"/>
                    <a:pt x="2247" y="2485"/>
                    <a:pt x="2248" y="2456"/>
                  </a:cubicBezTo>
                  <a:cubicBezTo>
                    <a:pt x="2233" y="2458"/>
                    <a:pt x="2221" y="2462"/>
                    <a:pt x="2216" y="2464"/>
                  </a:cubicBezTo>
                  <a:cubicBezTo>
                    <a:pt x="2222" y="2468"/>
                    <a:pt x="2218" y="2479"/>
                    <a:pt x="2216" y="2480"/>
                  </a:cubicBezTo>
                  <a:cubicBezTo>
                    <a:pt x="2185" y="2482"/>
                    <a:pt x="2160" y="2477"/>
                    <a:pt x="2128" y="2468"/>
                  </a:cubicBezTo>
                  <a:cubicBezTo>
                    <a:pt x="2131" y="2485"/>
                    <a:pt x="2106" y="2482"/>
                    <a:pt x="2104" y="2472"/>
                  </a:cubicBezTo>
                  <a:cubicBezTo>
                    <a:pt x="2092" y="2479"/>
                    <a:pt x="2115" y="2484"/>
                    <a:pt x="2104" y="2488"/>
                  </a:cubicBezTo>
                  <a:cubicBezTo>
                    <a:pt x="2019" y="2487"/>
                    <a:pt x="1936" y="2455"/>
                    <a:pt x="1880" y="2412"/>
                  </a:cubicBezTo>
                  <a:cubicBezTo>
                    <a:pt x="1880" y="2406"/>
                    <a:pt x="1890" y="2409"/>
                    <a:pt x="1888" y="2400"/>
                  </a:cubicBezTo>
                  <a:cubicBezTo>
                    <a:pt x="1843" y="2374"/>
                    <a:pt x="1787" y="2360"/>
                    <a:pt x="1764" y="2312"/>
                  </a:cubicBezTo>
                  <a:cubicBezTo>
                    <a:pt x="1736" y="2313"/>
                    <a:pt x="1737" y="2306"/>
                    <a:pt x="1716" y="2296"/>
                  </a:cubicBezTo>
                  <a:cubicBezTo>
                    <a:pt x="1694" y="2302"/>
                    <a:pt x="1677" y="2301"/>
                    <a:pt x="1680" y="2280"/>
                  </a:cubicBezTo>
                  <a:cubicBezTo>
                    <a:pt x="1652" y="2279"/>
                    <a:pt x="1632" y="2270"/>
                    <a:pt x="1624" y="2248"/>
                  </a:cubicBezTo>
                  <a:cubicBezTo>
                    <a:pt x="1589" y="2247"/>
                    <a:pt x="1547" y="2240"/>
                    <a:pt x="1544" y="2208"/>
                  </a:cubicBezTo>
                  <a:cubicBezTo>
                    <a:pt x="1529" y="2199"/>
                    <a:pt x="1532" y="2216"/>
                    <a:pt x="1512" y="2212"/>
                  </a:cubicBezTo>
                  <a:cubicBezTo>
                    <a:pt x="1513" y="2199"/>
                    <a:pt x="1507" y="2193"/>
                    <a:pt x="1500" y="2180"/>
                  </a:cubicBezTo>
                  <a:cubicBezTo>
                    <a:pt x="1491" y="2180"/>
                    <a:pt x="1481" y="2180"/>
                    <a:pt x="1472" y="2180"/>
                  </a:cubicBezTo>
                  <a:cubicBezTo>
                    <a:pt x="1468" y="2162"/>
                    <a:pt x="1455" y="2149"/>
                    <a:pt x="1472" y="2140"/>
                  </a:cubicBezTo>
                  <a:cubicBezTo>
                    <a:pt x="1426" y="2158"/>
                    <a:pt x="1377" y="2163"/>
                    <a:pt x="1368" y="2116"/>
                  </a:cubicBezTo>
                  <a:cubicBezTo>
                    <a:pt x="1367" y="2101"/>
                    <a:pt x="1386" y="2105"/>
                    <a:pt x="1388" y="2092"/>
                  </a:cubicBezTo>
                  <a:cubicBezTo>
                    <a:pt x="1366" y="2094"/>
                    <a:pt x="1380" y="2076"/>
                    <a:pt x="1344" y="2080"/>
                  </a:cubicBezTo>
                  <a:cubicBezTo>
                    <a:pt x="1355" y="2063"/>
                    <a:pt x="1343" y="2050"/>
                    <a:pt x="1332" y="2052"/>
                  </a:cubicBezTo>
                  <a:cubicBezTo>
                    <a:pt x="1337" y="2051"/>
                    <a:pt x="1340" y="2046"/>
                    <a:pt x="1348" y="2048"/>
                  </a:cubicBezTo>
                  <a:cubicBezTo>
                    <a:pt x="1351" y="2025"/>
                    <a:pt x="1344" y="2012"/>
                    <a:pt x="1344" y="1992"/>
                  </a:cubicBezTo>
                  <a:cubicBezTo>
                    <a:pt x="1303" y="1984"/>
                    <a:pt x="1270" y="1967"/>
                    <a:pt x="1244" y="1944"/>
                  </a:cubicBezTo>
                  <a:cubicBezTo>
                    <a:pt x="1241" y="1933"/>
                    <a:pt x="1250" y="1934"/>
                    <a:pt x="1248" y="1924"/>
                  </a:cubicBezTo>
                  <a:cubicBezTo>
                    <a:pt x="1239" y="1925"/>
                    <a:pt x="1233" y="1923"/>
                    <a:pt x="1232" y="1916"/>
                  </a:cubicBezTo>
                  <a:cubicBezTo>
                    <a:pt x="1257" y="1885"/>
                    <a:pt x="1203" y="1790"/>
                    <a:pt x="1268" y="1776"/>
                  </a:cubicBezTo>
                  <a:cubicBezTo>
                    <a:pt x="1272" y="1757"/>
                    <a:pt x="1258" y="1782"/>
                    <a:pt x="1256" y="1768"/>
                  </a:cubicBezTo>
                  <a:cubicBezTo>
                    <a:pt x="1256" y="1755"/>
                    <a:pt x="1280" y="1765"/>
                    <a:pt x="1276" y="1748"/>
                  </a:cubicBezTo>
                  <a:cubicBezTo>
                    <a:pt x="1256" y="1730"/>
                    <a:pt x="1242" y="1707"/>
                    <a:pt x="1244" y="1668"/>
                  </a:cubicBezTo>
                  <a:cubicBezTo>
                    <a:pt x="1269" y="1649"/>
                    <a:pt x="1289" y="1625"/>
                    <a:pt x="1292" y="1584"/>
                  </a:cubicBezTo>
                  <a:cubicBezTo>
                    <a:pt x="1312" y="1583"/>
                    <a:pt x="1301" y="1488"/>
                    <a:pt x="1352" y="1516"/>
                  </a:cubicBezTo>
                  <a:cubicBezTo>
                    <a:pt x="1340" y="1514"/>
                    <a:pt x="1339" y="1525"/>
                    <a:pt x="1340" y="1536"/>
                  </a:cubicBezTo>
                  <a:cubicBezTo>
                    <a:pt x="1352" y="1540"/>
                    <a:pt x="1365" y="1543"/>
                    <a:pt x="1360" y="1564"/>
                  </a:cubicBezTo>
                  <a:cubicBezTo>
                    <a:pt x="1376" y="1565"/>
                    <a:pt x="1371" y="1554"/>
                    <a:pt x="1368" y="1544"/>
                  </a:cubicBezTo>
                  <a:cubicBezTo>
                    <a:pt x="1377" y="1544"/>
                    <a:pt x="1395" y="1536"/>
                    <a:pt x="1384" y="1536"/>
                  </a:cubicBezTo>
                  <a:cubicBezTo>
                    <a:pt x="1382" y="1544"/>
                    <a:pt x="1372" y="1527"/>
                    <a:pt x="1372" y="1520"/>
                  </a:cubicBezTo>
                  <a:cubicBezTo>
                    <a:pt x="1375" y="1514"/>
                    <a:pt x="1392" y="1521"/>
                    <a:pt x="1388" y="1508"/>
                  </a:cubicBezTo>
                  <a:cubicBezTo>
                    <a:pt x="1378" y="1506"/>
                    <a:pt x="1365" y="1522"/>
                    <a:pt x="1360" y="1512"/>
                  </a:cubicBezTo>
                  <a:cubicBezTo>
                    <a:pt x="1361" y="1485"/>
                    <a:pt x="1397" y="1477"/>
                    <a:pt x="1388" y="1452"/>
                  </a:cubicBezTo>
                  <a:cubicBezTo>
                    <a:pt x="1402" y="1446"/>
                    <a:pt x="1420" y="1456"/>
                    <a:pt x="1432" y="1464"/>
                  </a:cubicBezTo>
                  <a:cubicBezTo>
                    <a:pt x="1432" y="1453"/>
                    <a:pt x="1432" y="1443"/>
                    <a:pt x="1432" y="1432"/>
                  </a:cubicBezTo>
                  <a:cubicBezTo>
                    <a:pt x="1453" y="1439"/>
                    <a:pt x="1468" y="1408"/>
                    <a:pt x="1484" y="1428"/>
                  </a:cubicBezTo>
                  <a:cubicBezTo>
                    <a:pt x="1479" y="1428"/>
                    <a:pt x="1478" y="1423"/>
                    <a:pt x="1472" y="1424"/>
                  </a:cubicBezTo>
                  <a:cubicBezTo>
                    <a:pt x="1471" y="1434"/>
                    <a:pt x="1478" y="1437"/>
                    <a:pt x="1484" y="1440"/>
                  </a:cubicBezTo>
                  <a:cubicBezTo>
                    <a:pt x="1480" y="1427"/>
                    <a:pt x="1497" y="1434"/>
                    <a:pt x="1500" y="1428"/>
                  </a:cubicBezTo>
                  <a:cubicBezTo>
                    <a:pt x="1498" y="1415"/>
                    <a:pt x="1507" y="1414"/>
                    <a:pt x="1504" y="1400"/>
                  </a:cubicBezTo>
                  <a:cubicBezTo>
                    <a:pt x="1520" y="1392"/>
                    <a:pt x="1526" y="1393"/>
                    <a:pt x="1548" y="1388"/>
                  </a:cubicBezTo>
                  <a:cubicBezTo>
                    <a:pt x="1548" y="1376"/>
                    <a:pt x="1548" y="1364"/>
                    <a:pt x="1548" y="1352"/>
                  </a:cubicBezTo>
                  <a:cubicBezTo>
                    <a:pt x="1563" y="1337"/>
                    <a:pt x="1573" y="1358"/>
                    <a:pt x="1580" y="1344"/>
                  </a:cubicBezTo>
                  <a:cubicBezTo>
                    <a:pt x="1564" y="1332"/>
                    <a:pt x="1589" y="1313"/>
                    <a:pt x="1596" y="1300"/>
                  </a:cubicBezTo>
                  <a:cubicBezTo>
                    <a:pt x="1601" y="1319"/>
                    <a:pt x="1599" y="1345"/>
                    <a:pt x="1616" y="1352"/>
                  </a:cubicBezTo>
                  <a:cubicBezTo>
                    <a:pt x="1624" y="1342"/>
                    <a:pt x="1601" y="1338"/>
                    <a:pt x="1608" y="1316"/>
                  </a:cubicBezTo>
                  <a:cubicBezTo>
                    <a:pt x="1624" y="1300"/>
                    <a:pt x="1670" y="1291"/>
                    <a:pt x="1688" y="1312"/>
                  </a:cubicBezTo>
                  <a:cubicBezTo>
                    <a:pt x="1701" y="1304"/>
                    <a:pt x="1678" y="1295"/>
                    <a:pt x="1688" y="1292"/>
                  </a:cubicBezTo>
                  <a:cubicBezTo>
                    <a:pt x="1709" y="1284"/>
                    <a:pt x="1723" y="1284"/>
                    <a:pt x="1748" y="1288"/>
                  </a:cubicBezTo>
                  <a:cubicBezTo>
                    <a:pt x="1754" y="1252"/>
                    <a:pt x="1775" y="1279"/>
                    <a:pt x="1792" y="1256"/>
                  </a:cubicBezTo>
                  <a:cubicBezTo>
                    <a:pt x="1791" y="1261"/>
                    <a:pt x="1786" y="1264"/>
                    <a:pt x="1796" y="1264"/>
                  </a:cubicBezTo>
                  <a:cubicBezTo>
                    <a:pt x="1802" y="1242"/>
                    <a:pt x="1833" y="1245"/>
                    <a:pt x="1840" y="1224"/>
                  </a:cubicBezTo>
                  <a:cubicBezTo>
                    <a:pt x="1877" y="1219"/>
                    <a:pt x="1916" y="1262"/>
                    <a:pt x="1932" y="1220"/>
                  </a:cubicBezTo>
                  <a:cubicBezTo>
                    <a:pt x="1962" y="1212"/>
                    <a:pt x="1975" y="1212"/>
                    <a:pt x="1992" y="1196"/>
                  </a:cubicBezTo>
                  <a:cubicBezTo>
                    <a:pt x="2002" y="1211"/>
                    <a:pt x="2023" y="1208"/>
                    <a:pt x="2036" y="1208"/>
                  </a:cubicBezTo>
                  <a:cubicBezTo>
                    <a:pt x="2042" y="1194"/>
                    <a:pt x="2022" y="1206"/>
                    <a:pt x="2024" y="1196"/>
                  </a:cubicBezTo>
                  <a:cubicBezTo>
                    <a:pt x="2031" y="1196"/>
                    <a:pt x="2036" y="1195"/>
                    <a:pt x="2040" y="1192"/>
                  </a:cubicBezTo>
                  <a:cubicBezTo>
                    <a:pt x="2051" y="1198"/>
                    <a:pt x="2032" y="1210"/>
                    <a:pt x="2048" y="1208"/>
                  </a:cubicBezTo>
                  <a:cubicBezTo>
                    <a:pt x="2060" y="1179"/>
                    <a:pt x="2095" y="1175"/>
                    <a:pt x="2112" y="1180"/>
                  </a:cubicBezTo>
                  <a:cubicBezTo>
                    <a:pt x="2109" y="1185"/>
                    <a:pt x="2107" y="1191"/>
                    <a:pt x="2108" y="1200"/>
                  </a:cubicBezTo>
                  <a:cubicBezTo>
                    <a:pt x="2111" y="1201"/>
                    <a:pt x="2116" y="1200"/>
                    <a:pt x="2116" y="1204"/>
                  </a:cubicBezTo>
                  <a:cubicBezTo>
                    <a:pt x="2136" y="1207"/>
                    <a:pt x="2133" y="1186"/>
                    <a:pt x="2152" y="1188"/>
                  </a:cubicBezTo>
                  <a:cubicBezTo>
                    <a:pt x="2152" y="1195"/>
                    <a:pt x="2152" y="1201"/>
                    <a:pt x="2152" y="1208"/>
                  </a:cubicBezTo>
                  <a:cubicBezTo>
                    <a:pt x="2169" y="1196"/>
                    <a:pt x="2203" y="1207"/>
                    <a:pt x="2216" y="1184"/>
                  </a:cubicBezTo>
                  <a:cubicBezTo>
                    <a:pt x="2217" y="1176"/>
                    <a:pt x="2211" y="1176"/>
                    <a:pt x="2208" y="1172"/>
                  </a:cubicBezTo>
                  <a:cubicBezTo>
                    <a:pt x="2229" y="1163"/>
                    <a:pt x="2258" y="1177"/>
                    <a:pt x="2280" y="1180"/>
                  </a:cubicBezTo>
                  <a:cubicBezTo>
                    <a:pt x="2275" y="1185"/>
                    <a:pt x="2275" y="1195"/>
                    <a:pt x="2280" y="1200"/>
                  </a:cubicBezTo>
                  <a:cubicBezTo>
                    <a:pt x="2296" y="1206"/>
                    <a:pt x="2293" y="1191"/>
                    <a:pt x="2304" y="1192"/>
                  </a:cubicBezTo>
                  <a:cubicBezTo>
                    <a:pt x="2300" y="1211"/>
                    <a:pt x="2336" y="1181"/>
                    <a:pt x="2352" y="1200"/>
                  </a:cubicBezTo>
                  <a:cubicBezTo>
                    <a:pt x="2345" y="1199"/>
                    <a:pt x="2343" y="1204"/>
                    <a:pt x="2344" y="1212"/>
                  </a:cubicBezTo>
                  <a:cubicBezTo>
                    <a:pt x="2357" y="1216"/>
                    <a:pt x="2349" y="1199"/>
                    <a:pt x="2360" y="1200"/>
                  </a:cubicBezTo>
                  <a:cubicBezTo>
                    <a:pt x="2349" y="1213"/>
                    <a:pt x="2381" y="1219"/>
                    <a:pt x="2392" y="1212"/>
                  </a:cubicBezTo>
                  <a:cubicBezTo>
                    <a:pt x="2392" y="1217"/>
                    <a:pt x="2392" y="1223"/>
                    <a:pt x="2392" y="1228"/>
                  </a:cubicBezTo>
                  <a:cubicBezTo>
                    <a:pt x="2390" y="1227"/>
                    <a:pt x="2377" y="1218"/>
                    <a:pt x="2376" y="1228"/>
                  </a:cubicBezTo>
                  <a:cubicBezTo>
                    <a:pt x="2400" y="1247"/>
                    <a:pt x="2431" y="1259"/>
                    <a:pt x="2468" y="1264"/>
                  </a:cubicBezTo>
                  <a:cubicBezTo>
                    <a:pt x="2476" y="1252"/>
                    <a:pt x="2469" y="1251"/>
                    <a:pt x="2480" y="1244"/>
                  </a:cubicBezTo>
                  <a:cubicBezTo>
                    <a:pt x="2486" y="1257"/>
                    <a:pt x="2489" y="1254"/>
                    <a:pt x="2504" y="1252"/>
                  </a:cubicBezTo>
                  <a:cubicBezTo>
                    <a:pt x="2504" y="1242"/>
                    <a:pt x="2506" y="1233"/>
                    <a:pt x="2512" y="1228"/>
                  </a:cubicBezTo>
                  <a:cubicBezTo>
                    <a:pt x="2538" y="1232"/>
                    <a:pt x="2550" y="1249"/>
                    <a:pt x="2568" y="1260"/>
                  </a:cubicBezTo>
                  <a:cubicBezTo>
                    <a:pt x="2579" y="1258"/>
                    <a:pt x="2579" y="1245"/>
                    <a:pt x="2584" y="1236"/>
                  </a:cubicBezTo>
                  <a:cubicBezTo>
                    <a:pt x="2569" y="1230"/>
                    <a:pt x="2555" y="1223"/>
                    <a:pt x="2544" y="1212"/>
                  </a:cubicBezTo>
                  <a:cubicBezTo>
                    <a:pt x="2553" y="1213"/>
                    <a:pt x="2559" y="1211"/>
                    <a:pt x="2560" y="1204"/>
                  </a:cubicBezTo>
                  <a:cubicBezTo>
                    <a:pt x="2538" y="1197"/>
                    <a:pt x="2539" y="1186"/>
                    <a:pt x="2528" y="1164"/>
                  </a:cubicBezTo>
                  <a:cubicBezTo>
                    <a:pt x="2520" y="1163"/>
                    <a:pt x="2520" y="1169"/>
                    <a:pt x="2516" y="1172"/>
                  </a:cubicBezTo>
                  <a:cubicBezTo>
                    <a:pt x="2503" y="1145"/>
                    <a:pt x="2465" y="1137"/>
                    <a:pt x="2432" y="1152"/>
                  </a:cubicBezTo>
                  <a:cubicBezTo>
                    <a:pt x="2432" y="1148"/>
                    <a:pt x="2429" y="1147"/>
                    <a:pt x="2428" y="1144"/>
                  </a:cubicBezTo>
                  <a:cubicBezTo>
                    <a:pt x="2431" y="1128"/>
                    <a:pt x="2434" y="1113"/>
                    <a:pt x="2440" y="1100"/>
                  </a:cubicBezTo>
                  <a:cubicBezTo>
                    <a:pt x="2461" y="1092"/>
                    <a:pt x="2503" y="1105"/>
                    <a:pt x="2516" y="1088"/>
                  </a:cubicBezTo>
                  <a:cubicBezTo>
                    <a:pt x="2454" y="1088"/>
                    <a:pt x="2383" y="1070"/>
                    <a:pt x="2340" y="1084"/>
                  </a:cubicBezTo>
                  <a:cubicBezTo>
                    <a:pt x="2359" y="1088"/>
                    <a:pt x="2350" y="1095"/>
                    <a:pt x="2364" y="1104"/>
                  </a:cubicBezTo>
                  <a:cubicBezTo>
                    <a:pt x="2336" y="1134"/>
                    <a:pt x="2330" y="1128"/>
                    <a:pt x="2296" y="1140"/>
                  </a:cubicBezTo>
                  <a:cubicBezTo>
                    <a:pt x="2286" y="1116"/>
                    <a:pt x="2292" y="1083"/>
                    <a:pt x="2288" y="1068"/>
                  </a:cubicBezTo>
                  <a:cubicBezTo>
                    <a:pt x="2271" y="1063"/>
                    <a:pt x="2262" y="1051"/>
                    <a:pt x="2244" y="1048"/>
                  </a:cubicBezTo>
                  <a:cubicBezTo>
                    <a:pt x="2201" y="1079"/>
                    <a:pt x="2174" y="1031"/>
                    <a:pt x="2144" y="1024"/>
                  </a:cubicBezTo>
                  <a:cubicBezTo>
                    <a:pt x="2151" y="1029"/>
                    <a:pt x="2152" y="1040"/>
                    <a:pt x="2160" y="1044"/>
                  </a:cubicBezTo>
                  <a:close/>
                  <a:moveTo>
                    <a:pt x="2752" y="1036"/>
                  </a:moveTo>
                  <a:cubicBezTo>
                    <a:pt x="2750" y="1036"/>
                    <a:pt x="2747" y="1037"/>
                    <a:pt x="2748" y="1040"/>
                  </a:cubicBezTo>
                  <a:cubicBezTo>
                    <a:pt x="2764" y="1039"/>
                    <a:pt x="2782" y="1039"/>
                    <a:pt x="2788" y="1028"/>
                  </a:cubicBezTo>
                  <a:cubicBezTo>
                    <a:pt x="2773" y="1026"/>
                    <a:pt x="2763" y="1038"/>
                    <a:pt x="2752" y="1028"/>
                  </a:cubicBezTo>
                  <a:cubicBezTo>
                    <a:pt x="2752" y="1031"/>
                    <a:pt x="2752" y="1033"/>
                    <a:pt x="2752" y="1036"/>
                  </a:cubicBezTo>
                  <a:close/>
                  <a:moveTo>
                    <a:pt x="3540" y="1036"/>
                  </a:moveTo>
                  <a:cubicBezTo>
                    <a:pt x="3556" y="1035"/>
                    <a:pt x="3560" y="1045"/>
                    <a:pt x="3576" y="1044"/>
                  </a:cubicBezTo>
                  <a:cubicBezTo>
                    <a:pt x="3571" y="1028"/>
                    <a:pt x="3550" y="1022"/>
                    <a:pt x="3540" y="1036"/>
                  </a:cubicBezTo>
                  <a:close/>
                  <a:moveTo>
                    <a:pt x="2660" y="1080"/>
                  </a:moveTo>
                  <a:cubicBezTo>
                    <a:pt x="2662" y="1069"/>
                    <a:pt x="2668" y="1075"/>
                    <a:pt x="2680" y="1068"/>
                  </a:cubicBezTo>
                  <a:cubicBezTo>
                    <a:pt x="2681" y="1075"/>
                    <a:pt x="2676" y="1088"/>
                    <a:pt x="2688" y="1084"/>
                  </a:cubicBezTo>
                  <a:cubicBezTo>
                    <a:pt x="2685" y="1059"/>
                    <a:pt x="2667" y="1062"/>
                    <a:pt x="2672" y="1036"/>
                  </a:cubicBezTo>
                  <a:cubicBezTo>
                    <a:pt x="2662" y="1038"/>
                    <a:pt x="2663" y="1029"/>
                    <a:pt x="2652" y="1032"/>
                  </a:cubicBezTo>
                  <a:cubicBezTo>
                    <a:pt x="2645" y="1047"/>
                    <a:pt x="2641" y="1064"/>
                    <a:pt x="2660" y="1080"/>
                  </a:cubicBezTo>
                  <a:close/>
                  <a:moveTo>
                    <a:pt x="2708" y="1040"/>
                  </a:moveTo>
                  <a:cubicBezTo>
                    <a:pt x="2720" y="1038"/>
                    <a:pt x="2728" y="1051"/>
                    <a:pt x="2732" y="1036"/>
                  </a:cubicBezTo>
                  <a:cubicBezTo>
                    <a:pt x="2727" y="1030"/>
                    <a:pt x="2708" y="1029"/>
                    <a:pt x="2708" y="1040"/>
                  </a:cubicBezTo>
                  <a:close/>
                  <a:moveTo>
                    <a:pt x="696" y="1128"/>
                  </a:moveTo>
                  <a:cubicBezTo>
                    <a:pt x="697" y="1146"/>
                    <a:pt x="691" y="1144"/>
                    <a:pt x="680" y="1152"/>
                  </a:cubicBezTo>
                  <a:cubicBezTo>
                    <a:pt x="703" y="1162"/>
                    <a:pt x="715" y="1183"/>
                    <a:pt x="748" y="1184"/>
                  </a:cubicBezTo>
                  <a:cubicBezTo>
                    <a:pt x="738" y="1167"/>
                    <a:pt x="713" y="1152"/>
                    <a:pt x="728" y="1124"/>
                  </a:cubicBezTo>
                  <a:cubicBezTo>
                    <a:pt x="715" y="1123"/>
                    <a:pt x="711" y="1131"/>
                    <a:pt x="696" y="1128"/>
                  </a:cubicBezTo>
                  <a:close/>
                  <a:moveTo>
                    <a:pt x="808" y="1112"/>
                  </a:moveTo>
                  <a:cubicBezTo>
                    <a:pt x="811" y="1074"/>
                    <a:pt x="802" y="1068"/>
                    <a:pt x="788" y="1052"/>
                  </a:cubicBezTo>
                  <a:cubicBezTo>
                    <a:pt x="795" y="1048"/>
                    <a:pt x="801" y="1064"/>
                    <a:pt x="804" y="1052"/>
                  </a:cubicBezTo>
                  <a:cubicBezTo>
                    <a:pt x="796" y="1050"/>
                    <a:pt x="794" y="1043"/>
                    <a:pt x="784" y="1044"/>
                  </a:cubicBezTo>
                  <a:cubicBezTo>
                    <a:pt x="783" y="1055"/>
                    <a:pt x="772" y="1068"/>
                    <a:pt x="764" y="1060"/>
                  </a:cubicBezTo>
                  <a:cubicBezTo>
                    <a:pt x="762" y="1107"/>
                    <a:pt x="705" y="1074"/>
                    <a:pt x="700" y="1116"/>
                  </a:cubicBezTo>
                  <a:cubicBezTo>
                    <a:pt x="737" y="1133"/>
                    <a:pt x="768" y="1120"/>
                    <a:pt x="808" y="1112"/>
                  </a:cubicBezTo>
                  <a:close/>
                  <a:moveTo>
                    <a:pt x="2808" y="1064"/>
                  </a:moveTo>
                  <a:cubicBezTo>
                    <a:pt x="2830" y="1063"/>
                    <a:pt x="2812" y="1071"/>
                    <a:pt x="2812" y="1080"/>
                  </a:cubicBezTo>
                  <a:cubicBezTo>
                    <a:pt x="2833" y="1083"/>
                    <a:pt x="2832" y="1083"/>
                    <a:pt x="2856" y="1084"/>
                  </a:cubicBezTo>
                  <a:cubicBezTo>
                    <a:pt x="2857" y="1068"/>
                    <a:pt x="2831" y="1079"/>
                    <a:pt x="2828" y="1068"/>
                  </a:cubicBezTo>
                  <a:cubicBezTo>
                    <a:pt x="2838" y="1068"/>
                    <a:pt x="2849" y="1067"/>
                    <a:pt x="2848" y="1056"/>
                  </a:cubicBezTo>
                  <a:cubicBezTo>
                    <a:pt x="2834" y="1058"/>
                    <a:pt x="2810" y="1050"/>
                    <a:pt x="2808" y="1064"/>
                  </a:cubicBezTo>
                  <a:close/>
                  <a:moveTo>
                    <a:pt x="2716" y="1076"/>
                  </a:moveTo>
                  <a:cubicBezTo>
                    <a:pt x="2737" y="1073"/>
                    <a:pt x="2742" y="1084"/>
                    <a:pt x="2760" y="1084"/>
                  </a:cubicBezTo>
                  <a:cubicBezTo>
                    <a:pt x="2758" y="1076"/>
                    <a:pt x="2765" y="1060"/>
                    <a:pt x="2752" y="1064"/>
                  </a:cubicBezTo>
                  <a:cubicBezTo>
                    <a:pt x="2757" y="1083"/>
                    <a:pt x="2704" y="1064"/>
                    <a:pt x="2716" y="1076"/>
                  </a:cubicBezTo>
                  <a:close/>
                  <a:moveTo>
                    <a:pt x="3264" y="1080"/>
                  </a:moveTo>
                  <a:cubicBezTo>
                    <a:pt x="3276" y="1080"/>
                    <a:pt x="3297" y="1094"/>
                    <a:pt x="3300" y="1080"/>
                  </a:cubicBezTo>
                  <a:cubicBezTo>
                    <a:pt x="3286" y="1078"/>
                    <a:pt x="3283" y="1065"/>
                    <a:pt x="3268" y="1064"/>
                  </a:cubicBezTo>
                  <a:cubicBezTo>
                    <a:pt x="3269" y="1072"/>
                    <a:pt x="3263" y="1073"/>
                    <a:pt x="3264" y="1080"/>
                  </a:cubicBezTo>
                  <a:close/>
                  <a:moveTo>
                    <a:pt x="2520" y="1092"/>
                  </a:moveTo>
                  <a:cubicBezTo>
                    <a:pt x="2547" y="1091"/>
                    <a:pt x="2597" y="1100"/>
                    <a:pt x="2620" y="1084"/>
                  </a:cubicBezTo>
                  <a:cubicBezTo>
                    <a:pt x="2588" y="1080"/>
                    <a:pt x="2546" y="1079"/>
                    <a:pt x="2520" y="1092"/>
                  </a:cubicBezTo>
                  <a:close/>
                  <a:moveTo>
                    <a:pt x="2688" y="1096"/>
                  </a:moveTo>
                  <a:cubicBezTo>
                    <a:pt x="2689" y="1113"/>
                    <a:pt x="2695" y="1103"/>
                    <a:pt x="2708" y="1104"/>
                  </a:cubicBezTo>
                  <a:cubicBezTo>
                    <a:pt x="2709" y="1092"/>
                    <a:pt x="2694" y="1090"/>
                    <a:pt x="2688" y="1096"/>
                  </a:cubicBezTo>
                  <a:close/>
                  <a:moveTo>
                    <a:pt x="2812" y="1100"/>
                  </a:moveTo>
                  <a:cubicBezTo>
                    <a:pt x="2812" y="1107"/>
                    <a:pt x="2812" y="1113"/>
                    <a:pt x="2812" y="1120"/>
                  </a:cubicBezTo>
                  <a:cubicBezTo>
                    <a:pt x="2833" y="1127"/>
                    <a:pt x="2850" y="1129"/>
                    <a:pt x="2864" y="1112"/>
                  </a:cubicBezTo>
                  <a:cubicBezTo>
                    <a:pt x="2856" y="1111"/>
                    <a:pt x="2863" y="1094"/>
                    <a:pt x="2856" y="1092"/>
                  </a:cubicBezTo>
                  <a:cubicBezTo>
                    <a:pt x="2841" y="1095"/>
                    <a:pt x="2826" y="1096"/>
                    <a:pt x="2812" y="1100"/>
                  </a:cubicBezTo>
                  <a:close/>
                  <a:moveTo>
                    <a:pt x="3204" y="1128"/>
                  </a:moveTo>
                  <a:cubicBezTo>
                    <a:pt x="3212" y="1116"/>
                    <a:pt x="3202" y="1095"/>
                    <a:pt x="3184" y="1096"/>
                  </a:cubicBezTo>
                  <a:cubicBezTo>
                    <a:pt x="3196" y="1108"/>
                    <a:pt x="3196" y="1119"/>
                    <a:pt x="3204" y="1128"/>
                  </a:cubicBezTo>
                  <a:close/>
                  <a:moveTo>
                    <a:pt x="628" y="1120"/>
                  </a:moveTo>
                  <a:cubicBezTo>
                    <a:pt x="628" y="1104"/>
                    <a:pt x="616" y="1100"/>
                    <a:pt x="600" y="1100"/>
                  </a:cubicBezTo>
                  <a:cubicBezTo>
                    <a:pt x="605" y="1111"/>
                    <a:pt x="613" y="1119"/>
                    <a:pt x="628" y="1120"/>
                  </a:cubicBezTo>
                  <a:close/>
                  <a:moveTo>
                    <a:pt x="2656" y="1116"/>
                  </a:moveTo>
                  <a:cubicBezTo>
                    <a:pt x="2660" y="1106"/>
                    <a:pt x="2671" y="1122"/>
                    <a:pt x="2684" y="1116"/>
                  </a:cubicBezTo>
                  <a:cubicBezTo>
                    <a:pt x="2688" y="1097"/>
                    <a:pt x="2639" y="1102"/>
                    <a:pt x="2656" y="1116"/>
                  </a:cubicBezTo>
                  <a:close/>
                  <a:moveTo>
                    <a:pt x="2812" y="1148"/>
                  </a:moveTo>
                  <a:cubicBezTo>
                    <a:pt x="2826" y="1179"/>
                    <a:pt x="2861" y="1165"/>
                    <a:pt x="2872" y="1140"/>
                  </a:cubicBezTo>
                  <a:cubicBezTo>
                    <a:pt x="2880" y="1142"/>
                    <a:pt x="2879" y="1151"/>
                    <a:pt x="2892" y="1148"/>
                  </a:cubicBezTo>
                  <a:cubicBezTo>
                    <a:pt x="2875" y="1121"/>
                    <a:pt x="2837" y="1155"/>
                    <a:pt x="2812" y="1148"/>
                  </a:cubicBezTo>
                  <a:close/>
                  <a:moveTo>
                    <a:pt x="2904" y="1152"/>
                  </a:moveTo>
                  <a:cubicBezTo>
                    <a:pt x="2907" y="1152"/>
                    <a:pt x="2909" y="1152"/>
                    <a:pt x="2912" y="1152"/>
                  </a:cubicBezTo>
                  <a:cubicBezTo>
                    <a:pt x="2914" y="1152"/>
                    <a:pt x="2917" y="1151"/>
                    <a:pt x="2916" y="1148"/>
                  </a:cubicBezTo>
                  <a:cubicBezTo>
                    <a:pt x="2909" y="1146"/>
                    <a:pt x="2918" y="1144"/>
                    <a:pt x="2920" y="1140"/>
                  </a:cubicBezTo>
                  <a:cubicBezTo>
                    <a:pt x="2912" y="1141"/>
                    <a:pt x="2911" y="1135"/>
                    <a:pt x="2904" y="1136"/>
                  </a:cubicBezTo>
                  <a:cubicBezTo>
                    <a:pt x="2904" y="1141"/>
                    <a:pt x="2904" y="1147"/>
                    <a:pt x="2904" y="1152"/>
                  </a:cubicBezTo>
                  <a:close/>
                  <a:moveTo>
                    <a:pt x="3212" y="1160"/>
                  </a:moveTo>
                  <a:cubicBezTo>
                    <a:pt x="3219" y="1160"/>
                    <a:pt x="3225" y="1160"/>
                    <a:pt x="3232" y="1160"/>
                  </a:cubicBezTo>
                  <a:cubicBezTo>
                    <a:pt x="3233" y="1152"/>
                    <a:pt x="3227" y="1151"/>
                    <a:pt x="3228" y="1144"/>
                  </a:cubicBezTo>
                  <a:cubicBezTo>
                    <a:pt x="3221" y="1146"/>
                    <a:pt x="3204" y="1139"/>
                    <a:pt x="3204" y="1148"/>
                  </a:cubicBezTo>
                  <a:cubicBezTo>
                    <a:pt x="3220" y="1147"/>
                    <a:pt x="3203" y="1154"/>
                    <a:pt x="3212" y="1160"/>
                  </a:cubicBezTo>
                  <a:close/>
                  <a:moveTo>
                    <a:pt x="2968" y="1172"/>
                  </a:moveTo>
                  <a:cubicBezTo>
                    <a:pt x="2974" y="1170"/>
                    <a:pt x="2989" y="1177"/>
                    <a:pt x="2988" y="1168"/>
                  </a:cubicBezTo>
                  <a:cubicBezTo>
                    <a:pt x="2982" y="1167"/>
                    <a:pt x="2969" y="1153"/>
                    <a:pt x="2964" y="1164"/>
                  </a:cubicBezTo>
                  <a:cubicBezTo>
                    <a:pt x="2967" y="1165"/>
                    <a:pt x="2969" y="1167"/>
                    <a:pt x="2968" y="1172"/>
                  </a:cubicBezTo>
                  <a:close/>
                  <a:moveTo>
                    <a:pt x="2996" y="1172"/>
                  </a:moveTo>
                  <a:cubicBezTo>
                    <a:pt x="3008" y="1176"/>
                    <a:pt x="3021" y="1200"/>
                    <a:pt x="3040" y="1184"/>
                  </a:cubicBezTo>
                  <a:cubicBezTo>
                    <a:pt x="3034" y="1183"/>
                    <a:pt x="3036" y="1174"/>
                    <a:pt x="3036" y="1168"/>
                  </a:cubicBezTo>
                  <a:cubicBezTo>
                    <a:pt x="3026" y="1165"/>
                    <a:pt x="2999" y="1157"/>
                    <a:pt x="2996" y="1172"/>
                  </a:cubicBezTo>
                  <a:close/>
                  <a:moveTo>
                    <a:pt x="2220" y="1184"/>
                  </a:moveTo>
                  <a:cubicBezTo>
                    <a:pt x="2229" y="1194"/>
                    <a:pt x="2248" y="1194"/>
                    <a:pt x="2248" y="1176"/>
                  </a:cubicBezTo>
                  <a:cubicBezTo>
                    <a:pt x="2239" y="1179"/>
                    <a:pt x="2217" y="1169"/>
                    <a:pt x="2220" y="1184"/>
                  </a:cubicBezTo>
                  <a:close/>
                  <a:moveTo>
                    <a:pt x="2900" y="1232"/>
                  </a:moveTo>
                  <a:cubicBezTo>
                    <a:pt x="2906" y="1229"/>
                    <a:pt x="2913" y="1226"/>
                    <a:pt x="2912" y="1216"/>
                  </a:cubicBezTo>
                  <a:cubicBezTo>
                    <a:pt x="2875" y="1218"/>
                    <a:pt x="2896" y="1182"/>
                    <a:pt x="2864" y="1176"/>
                  </a:cubicBezTo>
                  <a:cubicBezTo>
                    <a:pt x="2840" y="1210"/>
                    <a:pt x="2869" y="1218"/>
                    <a:pt x="2900" y="1232"/>
                  </a:cubicBezTo>
                  <a:close/>
                  <a:moveTo>
                    <a:pt x="2648" y="1240"/>
                  </a:moveTo>
                  <a:cubicBezTo>
                    <a:pt x="2656" y="1240"/>
                    <a:pt x="2651" y="1253"/>
                    <a:pt x="2660" y="1252"/>
                  </a:cubicBezTo>
                  <a:cubicBezTo>
                    <a:pt x="2666" y="1223"/>
                    <a:pt x="2696" y="1241"/>
                    <a:pt x="2712" y="1220"/>
                  </a:cubicBezTo>
                  <a:cubicBezTo>
                    <a:pt x="2687" y="1220"/>
                    <a:pt x="2677" y="1204"/>
                    <a:pt x="2668" y="1188"/>
                  </a:cubicBezTo>
                  <a:cubicBezTo>
                    <a:pt x="2665" y="1200"/>
                    <a:pt x="2662" y="1179"/>
                    <a:pt x="2652" y="1184"/>
                  </a:cubicBezTo>
                  <a:cubicBezTo>
                    <a:pt x="2650" y="1198"/>
                    <a:pt x="2662" y="1198"/>
                    <a:pt x="2668" y="1204"/>
                  </a:cubicBezTo>
                  <a:cubicBezTo>
                    <a:pt x="2660" y="1207"/>
                    <a:pt x="2650" y="1217"/>
                    <a:pt x="2664" y="1220"/>
                  </a:cubicBezTo>
                  <a:cubicBezTo>
                    <a:pt x="2673" y="1214"/>
                    <a:pt x="2659" y="1210"/>
                    <a:pt x="2668" y="1208"/>
                  </a:cubicBezTo>
                  <a:cubicBezTo>
                    <a:pt x="2666" y="1222"/>
                    <a:pt x="2678" y="1218"/>
                    <a:pt x="2688" y="1228"/>
                  </a:cubicBezTo>
                  <a:cubicBezTo>
                    <a:pt x="2679" y="1228"/>
                    <a:pt x="2676" y="1221"/>
                    <a:pt x="2664" y="1224"/>
                  </a:cubicBezTo>
                  <a:cubicBezTo>
                    <a:pt x="2668" y="1248"/>
                    <a:pt x="2649" y="1223"/>
                    <a:pt x="2648" y="1240"/>
                  </a:cubicBezTo>
                  <a:close/>
                  <a:moveTo>
                    <a:pt x="3448" y="1208"/>
                  </a:moveTo>
                  <a:cubicBezTo>
                    <a:pt x="3448" y="1201"/>
                    <a:pt x="3449" y="1196"/>
                    <a:pt x="3452" y="1192"/>
                  </a:cubicBezTo>
                  <a:cubicBezTo>
                    <a:pt x="3441" y="1195"/>
                    <a:pt x="3444" y="1184"/>
                    <a:pt x="3436" y="1184"/>
                  </a:cubicBezTo>
                  <a:cubicBezTo>
                    <a:pt x="3427" y="1194"/>
                    <a:pt x="3437" y="1207"/>
                    <a:pt x="3448" y="1208"/>
                  </a:cubicBezTo>
                  <a:close/>
                  <a:moveTo>
                    <a:pt x="3380" y="1228"/>
                  </a:moveTo>
                  <a:cubicBezTo>
                    <a:pt x="3396" y="1228"/>
                    <a:pt x="3399" y="1215"/>
                    <a:pt x="3408" y="1208"/>
                  </a:cubicBezTo>
                  <a:cubicBezTo>
                    <a:pt x="3385" y="1205"/>
                    <a:pt x="3373" y="1201"/>
                    <a:pt x="3380" y="1228"/>
                  </a:cubicBezTo>
                  <a:close/>
                  <a:moveTo>
                    <a:pt x="1448" y="1224"/>
                  </a:moveTo>
                  <a:cubicBezTo>
                    <a:pt x="1436" y="1227"/>
                    <a:pt x="1440" y="1213"/>
                    <a:pt x="1428" y="1216"/>
                  </a:cubicBezTo>
                  <a:cubicBezTo>
                    <a:pt x="1428" y="1223"/>
                    <a:pt x="1427" y="1228"/>
                    <a:pt x="1424" y="1232"/>
                  </a:cubicBezTo>
                  <a:cubicBezTo>
                    <a:pt x="1436" y="1237"/>
                    <a:pt x="1444" y="1236"/>
                    <a:pt x="1448" y="1224"/>
                  </a:cubicBezTo>
                  <a:close/>
                  <a:moveTo>
                    <a:pt x="3108" y="1232"/>
                  </a:moveTo>
                  <a:cubicBezTo>
                    <a:pt x="3092" y="1235"/>
                    <a:pt x="3085" y="1228"/>
                    <a:pt x="3072" y="1228"/>
                  </a:cubicBezTo>
                  <a:cubicBezTo>
                    <a:pt x="3071" y="1247"/>
                    <a:pt x="3107" y="1247"/>
                    <a:pt x="3108" y="1232"/>
                  </a:cubicBezTo>
                  <a:close/>
                  <a:moveTo>
                    <a:pt x="2984" y="1268"/>
                  </a:moveTo>
                  <a:cubicBezTo>
                    <a:pt x="2979" y="1255"/>
                    <a:pt x="2997" y="1265"/>
                    <a:pt x="2992" y="1252"/>
                  </a:cubicBezTo>
                  <a:cubicBezTo>
                    <a:pt x="2987" y="1252"/>
                    <a:pt x="2981" y="1252"/>
                    <a:pt x="2976" y="1252"/>
                  </a:cubicBezTo>
                  <a:cubicBezTo>
                    <a:pt x="2975" y="1261"/>
                    <a:pt x="2977" y="1267"/>
                    <a:pt x="2984" y="1268"/>
                  </a:cubicBezTo>
                  <a:close/>
                  <a:moveTo>
                    <a:pt x="3024" y="1252"/>
                  </a:moveTo>
                  <a:cubicBezTo>
                    <a:pt x="3017" y="1254"/>
                    <a:pt x="3000" y="1247"/>
                    <a:pt x="3000" y="1256"/>
                  </a:cubicBezTo>
                  <a:cubicBezTo>
                    <a:pt x="3005" y="1261"/>
                    <a:pt x="3024" y="1263"/>
                    <a:pt x="3024" y="1252"/>
                  </a:cubicBezTo>
                  <a:close/>
                  <a:moveTo>
                    <a:pt x="2836" y="1264"/>
                  </a:moveTo>
                  <a:cubicBezTo>
                    <a:pt x="2847" y="1264"/>
                    <a:pt x="2860" y="1266"/>
                    <a:pt x="2860" y="1256"/>
                  </a:cubicBezTo>
                  <a:cubicBezTo>
                    <a:pt x="2852" y="1258"/>
                    <a:pt x="2832" y="1250"/>
                    <a:pt x="2836" y="1264"/>
                  </a:cubicBezTo>
                  <a:close/>
                  <a:moveTo>
                    <a:pt x="2088" y="1260"/>
                  </a:moveTo>
                  <a:cubicBezTo>
                    <a:pt x="2072" y="1256"/>
                    <a:pt x="2078" y="1274"/>
                    <a:pt x="2068" y="1276"/>
                  </a:cubicBezTo>
                  <a:cubicBezTo>
                    <a:pt x="2074" y="1277"/>
                    <a:pt x="2083" y="1275"/>
                    <a:pt x="2084" y="1280"/>
                  </a:cubicBezTo>
                  <a:cubicBezTo>
                    <a:pt x="2067" y="1300"/>
                    <a:pt x="2029" y="1316"/>
                    <a:pt x="2004" y="1304"/>
                  </a:cubicBezTo>
                  <a:cubicBezTo>
                    <a:pt x="2018" y="1312"/>
                    <a:pt x="2012" y="1319"/>
                    <a:pt x="2016" y="1332"/>
                  </a:cubicBezTo>
                  <a:cubicBezTo>
                    <a:pt x="2004" y="1333"/>
                    <a:pt x="2007" y="1336"/>
                    <a:pt x="1996" y="1344"/>
                  </a:cubicBezTo>
                  <a:cubicBezTo>
                    <a:pt x="1991" y="1343"/>
                    <a:pt x="1988" y="1338"/>
                    <a:pt x="1980" y="1340"/>
                  </a:cubicBezTo>
                  <a:cubicBezTo>
                    <a:pt x="1980" y="1324"/>
                    <a:pt x="1975" y="1313"/>
                    <a:pt x="1956" y="1316"/>
                  </a:cubicBezTo>
                  <a:cubicBezTo>
                    <a:pt x="1948" y="1340"/>
                    <a:pt x="1944" y="1368"/>
                    <a:pt x="1916" y="1372"/>
                  </a:cubicBezTo>
                  <a:cubicBezTo>
                    <a:pt x="1919" y="1402"/>
                    <a:pt x="1942" y="1413"/>
                    <a:pt x="1956" y="1432"/>
                  </a:cubicBezTo>
                  <a:cubicBezTo>
                    <a:pt x="1949" y="1438"/>
                    <a:pt x="1947" y="1473"/>
                    <a:pt x="1964" y="1468"/>
                  </a:cubicBezTo>
                  <a:cubicBezTo>
                    <a:pt x="1970" y="1455"/>
                    <a:pt x="1961" y="1444"/>
                    <a:pt x="1956" y="1432"/>
                  </a:cubicBezTo>
                  <a:cubicBezTo>
                    <a:pt x="1992" y="1437"/>
                    <a:pt x="2012" y="1368"/>
                    <a:pt x="2040" y="1412"/>
                  </a:cubicBezTo>
                  <a:cubicBezTo>
                    <a:pt x="2034" y="1410"/>
                    <a:pt x="2033" y="1407"/>
                    <a:pt x="2028" y="1412"/>
                  </a:cubicBezTo>
                  <a:cubicBezTo>
                    <a:pt x="2027" y="1420"/>
                    <a:pt x="2033" y="1421"/>
                    <a:pt x="2032" y="1428"/>
                  </a:cubicBezTo>
                  <a:cubicBezTo>
                    <a:pt x="2050" y="1432"/>
                    <a:pt x="2045" y="1414"/>
                    <a:pt x="2060" y="1416"/>
                  </a:cubicBezTo>
                  <a:cubicBezTo>
                    <a:pt x="2060" y="1420"/>
                    <a:pt x="2067" y="1421"/>
                    <a:pt x="2068" y="1416"/>
                  </a:cubicBezTo>
                  <a:cubicBezTo>
                    <a:pt x="2057" y="1417"/>
                    <a:pt x="2058" y="1408"/>
                    <a:pt x="2056" y="1400"/>
                  </a:cubicBezTo>
                  <a:cubicBezTo>
                    <a:pt x="2073" y="1400"/>
                    <a:pt x="2076" y="1390"/>
                    <a:pt x="2076" y="1384"/>
                  </a:cubicBezTo>
                  <a:cubicBezTo>
                    <a:pt x="2085" y="1376"/>
                    <a:pt x="2104" y="1382"/>
                    <a:pt x="2108" y="1392"/>
                  </a:cubicBezTo>
                  <a:cubicBezTo>
                    <a:pt x="2103" y="1391"/>
                    <a:pt x="2099" y="1385"/>
                    <a:pt x="2096" y="1392"/>
                  </a:cubicBezTo>
                  <a:cubicBezTo>
                    <a:pt x="2103" y="1407"/>
                    <a:pt x="2130" y="1394"/>
                    <a:pt x="2140" y="1388"/>
                  </a:cubicBezTo>
                  <a:cubicBezTo>
                    <a:pt x="2128" y="1384"/>
                    <a:pt x="2120" y="1382"/>
                    <a:pt x="2116" y="1380"/>
                  </a:cubicBezTo>
                  <a:cubicBezTo>
                    <a:pt x="2123" y="1370"/>
                    <a:pt x="2126" y="1355"/>
                    <a:pt x="2136" y="1348"/>
                  </a:cubicBezTo>
                  <a:cubicBezTo>
                    <a:pt x="2158" y="1365"/>
                    <a:pt x="2168" y="1393"/>
                    <a:pt x="2188" y="1412"/>
                  </a:cubicBezTo>
                  <a:cubicBezTo>
                    <a:pt x="2191" y="1409"/>
                    <a:pt x="2224" y="1410"/>
                    <a:pt x="2224" y="1424"/>
                  </a:cubicBezTo>
                  <a:cubicBezTo>
                    <a:pt x="2219" y="1430"/>
                    <a:pt x="2207" y="1429"/>
                    <a:pt x="2208" y="1440"/>
                  </a:cubicBezTo>
                  <a:cubicBezTo>
                    <a:pt x="2218" y="1439"/>
                    <a:pt x="2227" y="1439"/>
                    <a:pt x="2228" y="1448"/>
                  </a:cubicBezTo>
                  <a:cubicBezTo>
                    <a:pt x="2195" y="1437"/>
                    <a:pt x="2177" y="1491"/>
                    <a:pt x="2140" y="1476"/>
                  </a:cubicBezTo>
                  <a:cubicBezTo>
                    <a:pt x="2117" y="1531"/>
                    <a:pt x="2052" y="1457"/>
                    <a:pt x="2012" y="1496"/>
                  </a:cubicBezTo>
                  <a:cubicBezTo>
                    <a:pt x="1956" y="1482"/>
                    <a:pt x="1919" y="1508"/>
                    <a:pt x="1912" y="1564"/>
                  </a:cubicBezTo>
                  <a:cubicBezTo>
                    <a:pt x="1904" y="1556"/>
                    <a:pt x="1905" y="1566"/>
                    <a:pt x="1892" y="1564"/>
                  </a:cubicBezTo>
                  <a:cubicBezTo>
                    <a:pt x="1886" y="1558"/>
                    <a:pt x="1884" y="1548"/>
                    <a:pt x="1880" y="1540"/>
                  </a:cubicBezTo>
                  <a:cubicBezTo>
                    <a:pt x="1855" y="1546"/>
                    <a:pt x="1840" y="1561"/>
                    <a:pt x="1808" y="1560"/>
                  </a:cubicBezTo>
                  <a:cubicBezTo>
                    <a:pt x="1783" y="1581"/>
                    <a:pt x="1752" y="1611"/>
                    <a:pt x="1704" y="1608"/>
                  </a:cubicBezTo>
                  <a:cubicBezTo>
                    <a:pt x="1715" y="1652"/>
                    <a:pt x="1644" y="1642"/>
                    <a:pt x="1632" y="1676"/>
                  </a:cubicBezTo>
                  <a:cubicBezTo>
                    <a:pt x="1626" y="1674"/>
                    <a:pt x="1625" y="1671"/>
                    <a:pt x="1620" y="1676"/>
                  </a:cubicBezTo>
                  <a:cubicBezTo>
                    <a:pt x="1629" y="1702"/>
                    <a:pt x="1640" y="1738"/>
                    <a:pt x="1616" y="1756"/>
                  </a:cubicBezTo>
                  <a:cubicBezTo>
                    <a:pt x="1641" y="1779"/>
                    <a:pt x="1669" y="1841"/>
                    <a:pt x="1708" y="1824"/>
                  </a:cubicBezTo>
                  <a:cubicBezTo>
                    <a:pt x="1722" y="1853"/>
                    <a:pt x="1761" y="1868"/>
                    <a:pt x="1792" y="1848"/>
                  </a:cubicBezTo>
                  <a:cubicBezTo>
                    <a:pt x="1791" y="1858"/>
                    <a:pt x="1791" y="1867"/>
                    <a:pt x="1796" y="1872"/>
                  </a:cubicBezTo>
                  <a:cubicBezTo>
                    <a:pt x="1816" y="1868"/>
                    <a:pt x="1824" y="1862"/>
                    <a:pt x="1844" y="1852"/>
                  </a:cubicBezTo>
                  <a:cubicBezTo>
                    <a:pt x="1847" y="1858"/>
                    <a:pt x="1850" y="1865"/>
                    <a:pt x="1860" y="1864"/>
                  </a:cubicBezTo>
                  <a:cubicBezTo>
                    <a:pt x="1871" y="1855"/>
                    <a:pt x="1861" y="1847"/>
                    <a:pt x="1872" y="1836"/>
                  </a:cubicBezTo>
                  <a:cubicBezTo>
                    <a:pt x="1913" y="1851"/>
                    <a:pt x="1956" y="1843"/>
                    <a:pt x="1992" y="1836"/>
                  </a:cubicBezTo>
                  <a:cubicBezTo>
                    <a:pt x="1986" y="1822"/>
                    <a:pt x="2006" y="1834"/>
                    <a:pt x="2004" y="1824"/>
                  </a:cubicBezTo>
                  <a:cubicBezTo>
                    <a:pt x="1993" y="1808"/>
                    <a:pt x="2049" y="1799"/>
                    <a:pt x="2080" y="1812"/>
                  </a:cubicBezTo>
                  <a:cubicBezTo>
                    <a:pt x="2086" y="1800"/>
                    <a:pt x="2115" y="1804"/>
                    <a:pt x="2124" y="1784"/>
                  </a:cubicBezTo>
                  <a:cubicBezTo>
                    <a:pt x="2138" y="1787"/>
                    <a:pt x="2147" y="1795"/>
                    <a:pt x="2160" y="1800"/>
                  </a:cubicBezTo>
                  <a:cubicBezTo>
                    <a:pt x="2165" y="1793"/>
                    <a:pt x="2168" y="1784"/>
                    <a:pt x="2180" y="1784"/>
                  </a:cubicBezTo>
                  <a:cubicBezTo>
                    <a:pt x="2231" y="1805"/>
                    <a:pt x="2273" y="1725"/>
                    <a:pt x="2324" y="1764"/>
                  </a:cubicBezTo>
                  <a:cubicBezTo>
                    <a:pt x="2329" y="1754"/>
                    <a:pt x="2305" y="1754"/>
                    <a:pt x="2320" y="1748"/>
                  </a:cubicBezTo>
                  <a:cubicBezTo>
                    <a:pt x="2326" y="1760"/>
                    <a:pt x="2330" y="1752"/>
                    <a:pt x="2344" y="1752"/>
                  </a:cubicBezTo>
                  <a:cubicBezTo>
                    <a:pt x="2346" y="1734"/>
                    <a:pt x="2361" y="1729"/>
                    <a:pt x="2372" y="1720"/>
                  </a:cubicBezTo>
                  <a:cubicBezTo>
                    <a:pt x="2366" y="1733"/>
                    <a:pt x="2399" y="1738"/>
                    <a:pt x="2408" y="1728"/>
                  </a:cubicBezTo>
                  <a:cubicBezTo>
                    <a:pt x="2413" y="1736"/>
                    <a:pt x="2416" y="1747"/>
                    <a:pt x="2420" y="1756"/>
                  </a:cubicBezTo>
                  <a:cubicBezTo>
                    <a:pt x="2448" y="1751"/>
                    <a:pt x="2446" y="1788"/>
                    <a:pt x="2472" y="1772"/>
                  </a:cubicBezTo>
                  <a:cubicBezTo>
                    <a:pt x="2474" y="1790"/>
                    <a:pt x="2485" y="1791"/>
                    <a:pt x="2468" y="1800"/>
                  </a:cubicBezTo>
                  <a:cubicBezTo>
                    <a:pt x="2519" y="1782"/>
                    <a:pt x="2506" y="1768"/>
                    <a:pt x="2520" y="1724"/>
                  </a:cubicBezTo>
                  <a:cubicBezTo>
                    <a:pt x="2531" y="1737"/>
                    <a:pt x="2533" y="1711"/>
                    <a:pt x="2544" y="1724"/>
                  </a:cubicBezTo>
                  <a:cubicBezTo>
                    <a:pt x="2547" y="1705"/>
                    <a:pt x="2519" y="1717"/>
                    <a:pt x="2516" y="1704"/>
                  </a:cubicBezTo>
                  <a:cubicBezTo>
                    <a:pt x="2517" y="1692"/>
                    <a:pt x="2531" y="1673"/>
                    <a:pt x="2532" y="1640"/>
                  </a:cubicBezTo>
                  <a:cubicBezTo>
                    <a:pt x="2553" y="1631"/>
                    <a:pt x="2582" y="1587"/>
                    <a:pt x="2612" y="1588"/>
                  </a:cubicBezTo>
                  <a:cubicBezTo>
                    <a:pt x="2617" y="1581"/>
                    <a:pt x="2609" y="1568"/>
                    <a:pt x="2620" y="1560"/>
                  </a:cubicBezTo>
                  <a:cubicBezTo>
                    <a:pt x="2648" y="1565"/>
                    <a:pt x="2629" y="1548"/>
                    <a:pt x="2648" y="1556"/>
                  </a:cubicBezTo>
                  <a:cubicBezTo>
                    <a:pt x="2643" y="1540"/>
                    <a:pt x="2657" y="1544"/>
                    <a:pt x="2668" y="1544"/>
                  </a:cubicBezTo>
                  <a:cubicBezTo>
                    <a:pt x="2669" y="1522"/>
                    <a:pt x="2669" y="1515"/>
                    <a:pt x="2684" y="1496"/>
                  </a:cubicBezTo>
                  <a:cubicBezTo>
                    <a:pt x="2660" y="1493"/>
                    <a:pt x="2666" y="1467"/>
                    <a:pt x="2672" y="1448"/>
                  </a:cubicBezTo>
                  <a:cubicBezTo>
                    <a:pt x="2655" y="1447"/>
                    <a:pt x="2663" y="1420"/>
                    <a:pt x="2640" y="1424"/>
                  </a:cubicBezTo>
                  <a:cubicBezTo>
                    <a:pt x="2631" y="1458"/>
                    <a:pt x="2641" y="1463"/>
                    <a:pt x="2612" y="1476"/>
                  </a:cubicBezTo>
                  <a:cubicBezTo>
                    <a:pt x="2609" y="1462"/>
                    <a:pt x="2599" y="1454"/>
                    <a:pt x="2584" y="1452"/>
                  </a:cubicBezTo>
                  <a:cubicBezTo>
                    <a:pt x="2563" y="1470"/>
                    <a:pt x="2536" y="1481"/>
                    <a:pt x="2536" y="1520"/>
                  </a:cubicBezTo>
                  <a:cubicBezTo>
                    <a:pt x="2562" y="1544"/>
                    <a:pt x="2522" y="1590"/>
                    <a:pt x="2472" y="1576"/>
                  </a:cubicBezTo>
                  <a:cubicBezTo>
                    <a:pt x="2471" y="1581"/>
                    <a:pt x="2473" y="1587"/>
                    <a:pt x="2468" y="1588"/>
                  </a:cubicBezTo>
                  <a:cubicBezTo>
                    <a:pt x="2462" y="1580"/>
                    <a:pt x="2440" y="1587"/>
                    <a:pt x="2432" y="1580"/>
                  </a:cubicBezTo>
                  <a:cubicBezTo>
                    <a:pt x="2430" y="1586"/>
                    <a:pt x="2426" y="1590"/>
                    <a:pt x="2424" y="1596"/>
                  </a:cubicBezTo>
                  <a:cubicBezTo>
                    <a:pt x="2429" y="1598"/>
                    <a:pt x="2433" y="1600"/>
                    <a:pt x="2436" y="1604"/>
                  </a:cubicBezTo>
                  <a:cubicBezTo>
                    <a:pt x="2433" y="1610"/>
                    <a:pt x="2430" y="1617"/>
                    <a:pt x="2420" y="1616"/>
                  </a:cubicBezTo>
                  <a:cubicBezTo>
                    <a:pt x="2407" y="1615"/>
                    <a:pt x="2402" y="1607"/>
                    <a:pt x="2388" y="1608"/>
                  </a:cubicBezTo>
                  <a:cubicBezTo>
                    <a:pt x="2389" y="1666"/>
                    <a:pt x="2315" y="1662"/>
                    <a:pt x="2284" y="1692"/>
                  </a:cubicBezTo>
                  <a:cubicBezTo>
                    <a:pt x="2289" y="1693"/>
                    <a:pt x="2295" y="1691"/>
                    <a:pt x="2296" y="1696"/>
                  </a:cubicBezTo>
                  <a:cubicBezTo>
                    <a:pt x="2288" y="1734"/>
                    <a:pt x="2246" y="1691"/>
                    <a:pt x="2244" y="1672"/>
                  </a:cubicBezTo>
                  <a:cubicBezTo>
                    <a:pt x="2247" y="1683"/>
                    <a:pt x="2225" y="1669"/>
                    <a:pt x="2228" y="1680"/>
                  </a:cubicBezTo>
                  <a:cubicBezTo>
                    <a:pt x="2243" y="1672"/>
                    <a:pt x="2244" y="1698"/>
                    <a:pt x="2236" y="1700"/>
                  </a:cubicBezTo>
                  <a:cubicBezTo>
                    <a:pt x="2229" y="1695"/>
                    <a:pt x="2220" y="1692"/>
                    <a:pt x="2216" y="1684"/>
                  </a:cubicBezTo>
                  <a:cubicBezTo>
                    <a:pt x="2208" y="1694"/>
                    <a:pt x="2194" y="1696"/>
                    <a:pt x="2180" y="1700"/>
                  </a:cubicBezTo>
                  <a:cubicBezTo>
                    <a:pt x="2178" y="1694"/>
                    <a:pt x="2196" y="1690"/>
                    <a:pt x="2184" y="1688"/>
                  </a:cubicBezTo>
                  <a:cubicBezTo>
                    <a:pt x="2178" y="1700"/>
                    <a:pt x="2166" y="1685"/>
                    <a:pt x="2156" y="1688"/>
                  </a:cubicBezTo>
                  <a:cubicBezTo>
                    <a:pt x="2154" y="1703"/>
                    <a:pt x="2124" y="1708"/>
                    <a:pt x="2120" y="1732"/>
                  </a:cubicBezTo>
                  <a:cubicBezTo>
                    <a:pt x="2078" y="1724"/>
                    <a:pt x="2043" y="1754"/>
                    <a:pt x="2020" y="1728"/>
                  </a:cubicBezTo>
                  <a:cubicBezTo>
                    <a:pt x="1999" y="1743"/>
                    <a:pt x="1974" y="1754"/>
                    <a:pt x="1940" y="1756"/>
                  </a:cubicBezTo>
                  <a:cubicBezTo>
                    <a:pt x="1930" y="1745"/>
                    <a:pt x="1927" y="1716"/>
                    <a:pt x="1936" y="1708"/>
                  </a:cubicBezTo>
                  <a:cubicBezTo>
                    <a:pt x="1931" y="1708"/>
                    <a:pt x="1925" y="1708"/>
                    <a:pt x="1920" y="1708"/>
                  </a:cubicBezTo>
                  <a:cubicBezTo>
                    <a:pt x="1929" y="1730"/>
                    <a:pt x="1907" y="1732"/>
                    <a:pt x="1896" y="1744"/>
                  </a:cubicBezTo>
                  <a:cubicBezTo>
                    <a:pt x="1888" y="1744"/>
                    <a:pt x="1891" y="1733"/>
                    <a:pt x="1880" y="1736"/>
                  </a:cubicBezTo>
                  <a:cubicBezTo>
                    <a:pt x="1891" y="1753"/>
                    <a:pt x="1871" y="1747"/>
                    <a:pt x="1856" y="1748"/>
                  </a:cubicBezTo>
                  <a:cubicBezTo>
                    <a:pt x="1855" y="1759"/>
                    <a:pt x="1861" y="1773"/>
                    <a:pt x="1844" y="1784"/>
                  </a:cubicBezTo>
                  <a:cubicBezTo>
                    <a:pt x="1836" y="1774"/>
                    <a:pt x="1819" y="1769"/>
                    <a:pt x="1804" y="1776"/>
                  </a:cubicBezTo>
                  <a:cubicBezTo>
                    <a:pt x="1793" y="1766"/>
                    <a:pt x="1800" y="1761"/>
                    <a:pt x="1796" y="1748"/>
                  </a:cubicBezTo>
                  <a:cubicBezTo>
                    <a:pt x="1784" y="1752"/>
                    <a:pt x="1772" y="1736"/>
                    <a:pt x="1768" y="1744"/>
                  </a:cubicBezTo>
                  <a:cubicBezTo>
                    <a:pt x="1778" y="1753"/>
                    <a:pt x="1772" y="1779"/>
                    <a:pt x="1752" y="1772"/>
                  </a:cubicBezTo>
                  <a:cubicBezTo>
                    <a:pt x="1755" y="1745"/>
                    <a:pt x="1744" y="1732"/>
                    <a:pt x="1744" y="1708"/>
                  </a:cubicBezTo>
                  <a:cubicBezTo>
                    <a:pt x="1772" y="1700"/>
                    <a:pt x="1776" y="1668"/>
                    <a:pt x="1800" y="1656"/>
                  </a:cubicBezTo>
                  <a:cubicBezTo>
                    <a:pt x="1821" y="1678"/>
                    <a:pt x="1839" y="1647"/>
                    <a:pt x="1856" y="1640"/>
                  </a:cubicBezTo>
                  <a:cubicBezTo>
                    <a:pt x="1850" y="1646"/>
                    <a:pt x="1858" y="1658"/>
                    <a:pt x="1868" y="1660"/>
                  </a:cubicBezTo>
                  <a:cubicBezTo>
                    <a:pt x="1856" y="1618"/>
                    <a:pt x="1899" y="1609"/>
                    <a:pt x="1916" y="1584"/>
                  </a:cubicBezTo>
                  <a:cubicBezTo>
                    <a:pt x="1926" y="1593"/>
                    <a:pt x="1930" y="1607"/>
                    <a:pt x="1940" y="1616"/>
                  </a:cubicBezTo>
                  <a:cubicBezTo>
                    <a:pt x="1936" y="1593"/>
                    <a:pt x="1968" y="1585"/>
                    <a:pt x="1976" y="1612"/>
                  </a:cubicBezTo>
                  <a:cubicBezTo>
                    <a:pt x="2004" y="1620"/>
                    <a:pt x="1999" y="1595"/>
                    <a:pt x="2024" y="1600"/>
                  </a:cubicBezTo>
                  <a:cubicBezTo>
                    <a:pt x="2022" y="1583"/>
                    <a:pt x="2007" y="1558"/>
                    <a:pt x="2028" y="1552"/>
                  </a:cubicBezTo>
                  <a:cubicBezTo>
                    <a:pt x="2046" y="1573"/>
                    <a:pt x="2084" y="1527"/>
                    <a:pt x="2096" y="1564"/>
                  </a:cubicBezTo>
                  <a:cubicBezTo>
                    <a:pt x="2116" y="1561"/>
                    <a:pt x="2119" y="1563"/>
                    <a:pt x="2136" y="1568"/>
                  </a:cubicBezTo>
                  <a:cubicBezTo>
                    <a:pt x="2140" y="1540"/>
                    <a:pt x="2176" y="1543"/>
                    <a:pt x="2184" y="1548"/>
                  </a:cubicBezTo>
                  <a:cubicBezTo>
                    <a:pt x="2194" y="1517"/>
                    <a:pt x="2245" y="1508"/>
                    <a:pt x="2288" y="1508"/>
                  </a:cubicBezTo>
                  <a:cubicBezTo>
                    <a:pt x="2291" y="1493"/>
                    <a:pt x="2271" y="1501"/>
                    <a:pt x="2268" y="1492"/>
                  </a:cubicBezTo>
                  <a:cubicBezTo>
                    <a:pt x="2316" y="1498"/>
                    <a:pt x="2352" y="1489"/>
                    <a:pt x="2348" y="1448"/>
                  </a:cubicBezTo>
                  <a:cubicBezTo>
                    <a:pt x="2376" y="1474"/>
                    <a:pt x="2415" y="1447"/>
                    <a:pt x="2440" y="1440"/>
                  </a:cubicBezTo>
                  <a:cubicBezTo>
                    <a:pt x="2439" y="1445"/>
                    <a:pt x="2434" y="1448"/>
                    <a:pt x="2436" y="1456"/>
                  </a:cubicBezTo>
                  <a:cubicBezTo>
                    <a:pt x="2439" y="1457"/>
                    <a:pt x="2444" y="1456"/>
                    <a:pt x="2444" y="1460"/>
                  </a:cubicBezTo>
                  <a:cubicBezTo>
                    <a:pt x="2463" y="1456"/>
                    <a:pt x="2476" y="1435"/>
                    <a:pt x="2492" y="1440"/>
                  </a:cubicBezTo>
                  <a:cubicBezTo>
                    <a:pt x="2492" y="1433"/>
                    <a:pt x="2492" y="1427"/>
                    <a:pt x="2492" y="1420"/>
                  </a:cubicBezTo>
                  <a:cubicBezTo>
                    <a:pt x="2468" y="1418"/>
                    <a:pt x="2455" y="1406"/>
                    <a:pt x="2448" y="1388"/>
                  </a:cubicBezTo>
                  <a:cubicBezTo>
                    <a:pt x="2429" y="1386"/>
                    <a:pt x="2431" y="1386"/>
                    <a:pt x="2412" y="1388"/>
                  </a:cubicBezTo>
                  <a:cubicBezTo>
                    <a:pt x="2415" y="1401"/>
                    <a:pt x="2405" y="1403"/>
                    <a:pt x="2396" y="1404"/>
                  </a:cubicBezTo>
                  <a:cubicBezTo>
                    <a:pt x="2395" y="1412"/>
                    <a:pt x="2401" y="1413"/>
                    <a:pt x="2400" y="1420"/>
                  </a:cubicBezTo>
                  <a:cubicBezTo>
                    <a:pt x="2393" y="1420"/>
                    <a:pt x="2388" y="1421"/>
                    <a:pt x="2384" y="1424"/>
                  </a:cubicBezTo>
                  <a:cubicBezTo>
                    <a:pt x="2378" y="1415"/>
                    <a:pt x="2380" y="1399"/>
                    <a:pt x="2364" y="1400"/>
                  </a:cubicBezTo>
                  <a:cubicBezTo>
                    <a:pt x="2349" y="1396"/>
                    <a:pt x="2358" y="1415"/>
                    <a:pt x="2344" y="1412"/>
                  </a:cubicBezTo>
                  <a:cubicBezTo>
                    <a:pt x="2338" y="1395"/>
                    <a:pt x="2324" y="1386"/>
                    <a:pt x="2300" y="1388"/>
                  </a:cubicBezTo>
                  <a:cubicBezTo>
                    <a:pt x="2302" y="1401"/>
                    <a:pt x="2299" y="1408"/>
                    <a:pt x="2292" y="1412"/>
                  </a:cubicBezTo>
                  <a:cubicBezTo>
                    <a:pt x="2299" y="1417"/>
                    <a:pt x="2295" y="1433"/>
                    <a:pt x="2300" y="1440"/>
                  </a:cubicBezTo>
                  <a:cubicBezTo>
                    <a:pt x="2287" y="1441"/>
                    <a:pt x="2286" y="1455"/>
                    <a:pt x="2276" y="1460"/>
                  </a:cubicBezTo>
                  <a:cubicBezTo>
                    <a:pt x="2266" y="1455"/>
                    <a:pt x="2257" y="1450"/>
                    <a:pt x="2248" y="1444"/>
                  </a:cubicBezTo>
                  <a:cubicBezTo>
                    <a:pt x="2244" y="1431"/>
                    <a:pt x="2258" y="1436"/>
                    <a:pt x="2260" y="1428"/>
                  </a:cubicBezTo>
                  <a:cubicBezTo>
                    <a:pt x="2220" y="1427"/>
                    <a:pt x="2180" y="1372"/>
                    <a:pt x="2212" y="1368"/>
                  </a:cubicBezTo>
                  <a:cubicBezTo>
                    <a:pt x="2221" y="1351"/>
                    <a:pt x="2213" y="1334"/>
                    <a:pt x="2200" y="1328"/>
                  </a:cubicBezTo>
                  <a:cubicBezTo>
                    <a:pt x="2178" y="1337"/>
                    <a:pt x="2154" y="1329"/>
                    <a:pt x="2136" y="1316"/>
                  </a:cubicBezTo>
                  <a:cubicBezTo>
                    <a:pt x="2135" y="1321"/>
                    <a:pt x="2137" y="1327"/>
                    <a:pt x="2132" y="1328"/>
                  </a:cubicBezTo>
                  <a:cubicBezTo>
                    <a:pt x="2117" y="1331"/>
                    <a:pt x="2117" y="1319"/>
                    <a:pt x="2112" y="1312"/>
                  </a:cubicBezTo>
                  <a:cubicBezTo>
                    <a:pt x="2118" y="1300"/>
                    <a:pt x="2133" y="1323"/>
                    <a:pt x="2132" y="1304"/>
                  </a:cubicBezTo>
                  <a:cubicBezTo>
                    <a:pt x="2115" y="1288"/>
                    <a:pt x="2091" y="1302"/>
                    <a:pt x="2068" y="1292"/>
                  </a:cubicBezTo>
                  <a:cubicBezTo>
                    <a:pt x="2080" y="1295"/>
                    <a:pt x="2083" y="1288"/>
                    <a:pt x="2092" y="1288"/>
                  </a:cubicBezTo>
                  <a:cubicBezTo>
                    <a:pt x="2097" y="1259"/>
                    <a:pt x="2070" y="1278"/>
                    <a:pt x="2088" y="1260"/>
                  </a:cubicBezTo>
                  <a:close/>
                  <a:moveTo>
                    <a:pt x="1756" y="1712"/>
                  </a:moveTo>
                  <a:cubicBezTo>
                    <a:pt x="1765" y="1718"/>
                    <a:pt x="1763" y="1720"/>
                    <a:pt x="1776" y="1716"/>
                  </a:cubicBezTo>
                  <a:cubicBezTo>
                    <a:pt x="1780" y="1701"/>
                    <a:pt x="1756" y="1700"/>
                    <a:pt x="1756" y="1712"/>
                  </a:cubicBezTo>
                  <a:close/>
                  <a:moveTo>
                    <a:pt x="3128" y="1284"/>
                  </a:moveTo>
                  <a:cubicBezTo>
                    <a:pt x="3147" y="1287"/>
                    <a:pt x="3155" y="1277"/>
                    <a:pt x="3168" y="1284"/>
                  </a:cubicBezTo>
                  <a:cubicBezTo>
                    <a:pt x="3155" y="1275"/>
                    <a:pt x="3145" y="1262"/>
                    <a:pt x="3124" y="1260"/>
                  </a:cubicBezTo>
                  <a:cubicBezTo>
                    <a:pt x="3123" y="1270"/>
                    <a:pt x="3123" y="1279"/>
                    <a:pt x="3128" y="1284"/>
                  </a:cubicBezTo>
                  <a:close/>
                  <a:moveTo>
                    <a:pt x="2896" y="1328"/>
                  </a:moveTo>
                  <a:cubicBezTo>
                    <a:pt x="2907" y="1330"/>
                    <a:pt x="2886" y="1313"/>
                    <a:pt x="2900" y="1312"/>
                  </a:cubicBezTo>
                  <a:cubicBezTo>
                    <a:pt x="2916" y="1333"/>
                    <a:pt x="2918" y="1330"/>
                    <a:pt x="2912" y="1364"/>
                  </a:cubicBezTo>
                  <a:cubicBezTo>
                    <a:pt x="2902" y="1362"/>
                    <a:pt x="2903" y="1371"/>
                    <a:pt x="2892" y="1368"/>
                  </a:cubicBezTo>
                  <a:cubicBezTo>
                    <a:pt x="2885" y="1389"/>
                    <a:pt x="2904" y="1385"/>
                    <a:pt x="2904" y="1400"/>
                  </a:cubicBezTo>
                  <a:cubicBezTo>
                    <a:pt x="2891" y="1401"/>
                    <a:pt x="2885" y="1391"/>
                    <a:pt x="2884" y="1408"/>
                  </a:cubicBezTo>
                  <a:cubicBezTo>
                    <a:pt x="2892" y="1422"/>
                    <a:pt x="2905" y="1406"/>
                    <a:pt x="2908" y="1412"/>
                  </a:cubicBezTo>
                  <a:cubicBezTo>
                    <a:pt x="2907" y="1424"/>
                    <a:pt x="2929" y="1443"/>
                    <a:pt x="2940" y="1456"/>
                  </a:cubicBezTo>
                  <a:cubicBezTo>
                    <a:pt x="2925" y="1466"/>
                    <a:pt x="2924" y="1471"/>
                    <a:pt x="2932" y="1488"/>
                  </a:cubicBezTo>
                  <a:cubicBezTo>
                    <a:pt x="2920" y="1506"/>
                    <a:pt x="2878" y="1493"/>
                    <a:pt x="2864" y="1508"/>
                  </a:cubicBezTo>
                  <a:cubicBezTo>
                    <a:pt x="2880" y="1505"/>
                    <a:pt x="2874" y="1525"/>
                    <a:pt x="2888" y="1524"/>
                  </a:cubicBezTo>
                  <a:cubicBezTo>
                    <a:pt x="2906" y="1516"/>
                    <a:pt x="2902" y="1510"/>
                    <a:pt x="2920" y="1504"/>
                  </a:cubicBezTo>
                  <a:cubicBezTo>
                    <a:pt x="2915" y="1520"/>
                    <a:pt x="2927" y="1529"/>
                    <a:pt x="2912" y="1540"/>
                  </a:cubicBezTo>
                  <a:cubicBezTo>
                    <a:pt x="2902" y="1538"/>
                    <a:pt x="2894" y="1534"/>
                    <a:pt x="2880" y="1536"/>
                  </a:cubicBezTo>
                  <a:cubicBezTo>
                    <a:pt x="2877" y="1562"/>
                    <a:pt x="2877" y="1567"/>
                    <a:pt x="2872" y="1592"/>
                  </a:cubicBezTo>
                  <a:cubicBezTo>
                    <a:pt x="2863" y="1590"/>
                    <a:pt x="2844" y="1598"/>
                    <a:pt x="2856" y="1604"/>
                  </a:cubicBezTo>
                  <a:cubicBezTo>
                    <a:pt x="2856" y="1601"/>
                    <a:pt x="2869" y="1592"/>
                    <a:pt x="2868" y="1600"/>
                  </a:cubicBezTo>
                  <a:cubicBezTo>
                    <a:pt x="2856" y="1615"/>
                    <a:pt x="2855" y="1640"/>
                    <a:pt x="2844" y="1656"/>
                  </a:cubicBezTo>
                  <a:cubicBezTo>
                    <a:pt x="2838" y="1650"/>
                    <a:pt x="2836" y="1640"/>
                    <a:pt x="2820" y="1644"/>
                  </a:cubicBezTo>
                  <a:cubicBezTo>
                    <a:pt x="2814" y="1686"/>
                    <a:pt x="2767" y="1671"/>
                    <a:pt x="2744" y="1672"/>
                  </a:cubicBezTo>
                  <a:cubicBezTo>
                    <a:pt x="2744" y="1685"/>
                    <a:pt x="2735" y="1680"/>
                    <a:pt x="2712" y="1680"/>
                  </a:cubicBezTo>
                  <a:cubicBezTo>
                    <a:pt x="2720" y="1694"/>
                    <a:pt x="2712" y="1699"/>
                    <a:pt x="2708" y="1712"/>
                  </a:cubicBezTo>
                  <a:cubicBezTo>
                    <a:pt x="2714" y="1719"/>
                    <a:pt x="2720" y="1727"/>
                    <a:pt x="2720" y="1740"/>
                  </a:cubicBezTo>
                  <a:cubicBezTo>
                    <a:pt x="2707" y="1749"/>
                    <a:pt x="2683" y="1748"/>
                    <a:pt x="2660" y="1748"/>
                  </a:cubicBezTo>
                  <a:cubicBezTo>
                    <a:pt x="2653" y="1762"/>
                    <a:pt x="2645" y="1769"/>
                    <a:pt x="2644" y="1780"/>
                  </a:cubicBezTo>
                  <a:cubicBezTo>
                    <a:pt x="2635" y="1779"/>
                    <a:pt x="2642" y="1761"/>
                    <a:pt x="2628" y="1764"/>
                  </a:cubicBezTo>
                  <a:cubicBezTo>
                    <a:pt x="2637" y="1785"/>
                    <a:pt x="2598" y="1780"/>
                    <a:pt x="2592" y="1768"/>
                  </a:cubicBezTo>
                  <a:cubicBezTo>
                    <a:pt x="2602" y="1785"/>
                    <a:pt x="2585" y="1790"/>
                    <a:pt x="2580" y="1804"/>
                  </a:cubicBezTo>
                  <a:cubicBezTo>
                    <a:pt x="2560" y="1801"/>
                    <a:pt x="2545" y="1810"/>
                    <a:pt x="2528" y="1824"/>
                  </a:cubicBezTo>
                  <a:cubicBezTo>
                    <a:pt x="2518" y="1790"/>
                    <a:pt x="2503" y="1827"/>
                    <a:pt x="2480" y="1820"/>
                  </a:cubicBezTo>
                  <a:cubicBezTo>
                    <a:pt x="2474" y="1825"/>
                    <a:pt x="2478" y="1840"/>
                    <a:pt x="2468" y="1840"/>
                  </a:cubicBezTo>
                  <a:cubicBezTo>
                    <a:pt x="2459" y="1831"/>
                    <a:pt x="2451" y="1846"/>
                    <a:pt x="2444" y="1832"/>
                  </a:cubicBezTo>
                  <a:cubicBezTo>
                    <a:pt x="2443" y="1840"/>
                    <a:pt x="2449" y="1841"/>
                    <a:pt x="2448" y="1848"/>
                  </a:cubicBezTo>
                  <a:cubicBezTo>
                    <a:pt x="2435" y="1854"/>
                    <a:pt x="2420" y="1858"/>
                    <a:pt x="2416" y="1872"/>
                  </a:cubicBezTo>
                  <a:cubicBezTo>
                    <a:pt x="2420" y="1889"/>
                    <a:pt x="2439" y="1881"/>
                    <a:pt x="2448" y="1872"/>
                  </a:cubicBezTo>
                  <a:cubicBezTo>
                    <a:pt x="2445" y="1871"/>
                    <a:pt x="2440" y="1872"/>
                    <a:pt x="2440" y="1868"/>
                  </a:cubicBezTo>
                  <a:cubicBezTo>
                    <a:pt x="2453" y="1865"/>
                    <a:pt x="2453" y="1874"/>
                    <a:pt x="2456" y="1880"/>
                  </a:cubicBezTo>
                  <a:cubicBezTo>
                    <a:pt x="2447" y="1889"/>
                    <a:pt x="2424" y="1886"/>
                    <a:pt x="2416" y="1896"/>
                  </a:cubicBezTo>
                  <a:cubicBezTo>
                    <a:pt x="2417" y="1885"/>
                    <a:pt x="2408" y="1886"/>
                    <a:pt x="2400" y="1884"/>
                  </a:cubicBezTo>
                  <a:cubicBezTo>
                    <a:pt x="2394" y="1918"/>
                    <a:pt x="2361" y="1925"/>
                    <a:pt x="2348" y="1952"/>
                  </a:cubicBezTo>
                  <a:cubicBezTo>
                    <a:pt x="2347" y="1942"/>
                    <a:pt x="2341" y="1957"/>
                    <a:pt x="2332" y="1952"/>
                  </a:cubicBezTo>
                  <a:cubicBezTo>
                    <a:pt x="2332" y="1940"/>
                    <a:pt x="2330" y="1930"/>
                    <a:pt x="2324" y="1924"/>
                  </a:cubicBezTo>
                  <a:cubicBezTo>
                    <a:pt x="2327" y="1939"/>
                    <a:pt x="2316" y="1940"/>
                    <a:pt x="2304" y="1940"/>
                  </a:cubicBezTo>
                  <a:cubicBezTo>
                    <a:pt x="2298" y="1937"/>
                    <a:pt x="2291" y="1934"/>
                    <a:pt x="2292" y="1924"/>
                  </a:cubicBezTo>
                  <a:cubicBezTo>
                    <a:pt x="2263" y="1923"/>
                    <a:pt x="2246" y="1941"/>
                    <a:pt x="2224" y="1936"/>
                  </a:cubicBezTo>
                  <a:cubicBezTo>
                    <a:pt x="2220" y="1919"/>
                    <a:pt x="2219" y="1922"/>
                    <a:pt x="2216" y="1908"/>
                  </a:cubicBezTo>
                  <a:cubicBezTo>
                    <a:pt x="2188" y="1907"/>
                    <a:pt x="2194" y="1939"/>
                    <a:pt x="2184" y="1956"/>
                  </a:cubicBezTo>
                  <a:cubicBezTo>
                    <a:pt x="2179" y="1954"/>
                    <a:pt x="2175" y="1952"/>
                    <a:pt x="2172" y="1948"/>
                  </a:cubicBezTo>
                  <a:cubicBezTo>
                    <a:pt x="2184" y="1928"/>
                    <a:pt x="2161" y="1909"/>
                    <a:pt x="2152" y="1900"/>
                  </a:cubicBezTo>
                  <a:cubicBezTo>
                    <a:pt x="2145" y="1939"/>
                    <a:pt x="2115" y="1935"/>
                    <a:pt x="2096" y="1956"/>
                  </a:cubicBezTo>
                  <a:cubicBezTo>
                    <a:pt x="2076" y="1941"/>
                    <a:pt x="2088" y="1957"/>
                    <a:pt x="2072" y="1964"/>
                  </a:cubicBezTo>
                  <a:cubicBezTo>
                    <a:pt x="2025" y="1955"/>
                    <a:pt x="2004" y="1946"/>
                    <a:pt x="1952" y="1956"/>
                  </a:cubicBezTo>
                  <a:cubicBezTo>
                    <a:pt x="1943" y="1980"/>
                    <a:pt x="1921" y="1991"/>
                    <a:pt x="1900" y="2004"/>
                  </a:cubicBezTo>
                  <a:cubicBezTo>
                    <a:pt x="1875" y="1997"/>
                    <a:pt x="1868" y="1972"/>
                    <a:pt x="1852" y="1956"/>
                  </a:cubicBezTo>
                  <a:cubicBezTo>
                    <a:pt x="1847" y="1975"/>
                    <a:pt x="1821" y="1973"/>
                    <a:pt x="1812" y="1988"/>
                  </a:cubicBezTo>
                  <a:cubicBezTo>
                    <a:pt x="1794" y="1976"/>
                    <a:pt x="1784" y="1972"/>
                    <a:pt x="1756" y="1976"/>
                  </a:cubicBezTo>
                  <a:cubicBezTo>
                    <a:pt x="1755" y="1988"/>
                    <a:pt x="1765" y="1988"/>
                    <a:pt x="1764" y="2000"/>
                  </a:cubicBezTo>
                  <a:cubicBezTo>
                    <a:pt x="1743" y="2009"/>
                    <a:pt x="1745" y="1974"/>
                    <a:pt x="1732" y="1988"/>
                  </a:cubicBezTo>
                  <a:cubicBezTo>
                    <a:pt x="1697" y="1989"/>
                    <a:pt x="1611" y="1971"/>
                    <a:pt x="1612" y="1920"/>
                  </a:cubicBezTo>
                  <a:cubicBezTo>
                    <a:pt x="1618" y="1919"/>
                    <a:pt x="1627" y="1921"/>
                    <a:pt x="1628" y="1916"/>
                  </a:cubicBezTo>
                  <a:cubicBezTo>
                    <a:pt x="1609" y="1912"/>
                    <a:pt x="1601" y="1898"/>
                    <a:pt x="1576" y="1900"/>
                  </a:cubicBezTo>
                  <a:cubicBezTo>
                    <a:pt x="1578" y="1890"/>
                    <a:pt x="1569" y="1891"/>
                    <a:pt x="1572" y="1880"/>
                  </a:cubicBezTo>
                  <a:cubicBezTo>
                    <a:pt x="1563" y="1879"/>
                    <a:pt x="1557" y="1881"/>
                    <a:pt x="1552" y="1884"/>
                  </a:cubicBezTo>
                  <a:cubicBezTo>
                    <a:pt x="1541" y="1875"/>
                    <a:pt x="1552" y="1844"/>
                    <a:pt x="1548" y="1864"/>
                  </a:cubicBezTo>
                  <a:cubicBezTo>
                    <a:pt x="1531" y="1862"/>
                    <a:pt x="1530" y="1845"/>
                    <a:pt x="1516" y="1840"/>
                  </a:cubicBezTo>
                  <a:cubicBezTo>
                    <a:pt x="1537" y="1799"/>
                    <a:pt x="1508" y="1764"/>
                    <a:pt x="1512" y="1720"/>
                  </a:cubicBezTo>
                  <a:cubicBezTo>
                    <a:pt x="1516" y="1720"/>
                    <a:pt x="1520" y="1720"/>
                    <a:pt x="1524" y="1720"/>
                  </a:cubicBezTo>
                  <a:cubicBezTo>
                    <a:pt x="1516" y="1706"/>
                    <a:pt x="1520" y="1684"/>
                    <a:pt x="1532" y="1672"/>
                  </a:cubicBezTo>
                  <a:cubicBezTo>
                    <a:pt x="1526" y="1667"/>
                    <a:pt x="1524" y="1658"/>
                    <a:pt x="1524" y="1648"/>
                  </a:cubicBezTo>
                  <a:cubicBezTo>
                    <a:pt x="1535" y="1639"/>
                    <a:pt x="1536" y="1620"/>
                    <a:pt x="1560" y="1624"/>
                  </a:cubicBezTo>
                  <a:cubicBezTo>
                    <a:pt x="1554" y="1612"/>
                    <a:pt x="1573" y="1589"/>
                    <a:pt x="1588" y="1600"/>
                  </a:cubicBezTo>
                  <a:cubicBezTo>
                    <a:pt x="1588" y="1588"/>
                    <a:pt x="1590" y="1578"/>
                    <a:pt x="1596" y="1572"/>
                  </a:cubicBezTo>
                  <a:cubicBezTo>
                    <a:pt x="1597" y="1579"/>
                    <a:pt x="1610" y="1574"/>
                    <a:pt x="1612" y="1580"/>
                  </a:cubicBezTo>
                  <a:cubicBezTo>
                    <a:pt x="1608" y="1564"/>
                    <a:pt x="1624" y="1572"/>
                    <a:pt x="1636" y="1564"/>
                  </a:cubicBezTo>
                  <a:cubicBezTo>
                    <a:pt x="1618" y="1566"/>
                    <a:pt x="1618" y="1541"/>
                    <a:pt x="1632" y="1532"/>
                  </a:cubicBezTo>
                  <a:cubicBezTo>
                    <a:pt x="1632" y="1537"/>
                    <a:pt x="1633" y="1541"/>
                    <a:pt x="1640" y="1540"/>
                  </a:cubicBezTo>
                  <a:cubicBezTo>
                    <a:pt x="1670" y="1500"/>
                    <a:pt x="1738" y="1500"/>
                    <a:pt x="1804" y="1500"/>
                  </a:cubicBezTo>
                  <a:cubicBezTo>
                    <a:pt x="1803" y="1494"/>
                    <a:pt x="1805" y="1485"/>
                    <a:pt x="1800" y="1484"/>
                  </a:cubicBezTo>
                  <a:cubicBezTo>
                    <a:pt x="1806" y="1496"/>
                    <a:pt x="1778" y="1496"/>
                    <a:pt x="1784" y="1484"/>
                  </a:cubicBezTo>
                  <a:cubicBezTo>
                    <a:pt x="1797" y="1490"/>
                    <a:pt x="1797" y="1481"/>
                    <a:pt x="1808" y="1476"/>
                  </a:cubicBezTo>
                  <a:cubicBezTo>
                    <a:pt x="1794" y="1473"/>
                    <a:pt x="1808" y="1466"/>
                    <a:pt x="1804" y="1452"/>
                  </a:cubicBezTo>
                  <a:cubicBezTo>
                    <a:pt x="1830" y="1461"/>
                    <a:pt x="1814" y="1427"/>
                    <a:pt x="1828" y="1424"/>
                  </a:cubicBezTo>
                  <a:cubicBezTo>
                    <a:pt x="1853" y="1430"/>
                    <a:pt x="1876" y="1433"/>
                    <a:pt x="1904" y="1420"/>
                  </a:cubicBezTo>
                  <a:cubicBezTo>
                    <a:pt x="1902" y="1403"/>
                    <a:pt x="1898" y="1389"/>
                    <a:pt x="1892" y="1376"/>
                  </a:cubicBezTo>
                  <a:cubicBezTo>
                    <a:pt x="1868" y="1374"/>
                    <a:pt x="1855" y="1360"/>
                    <a:pt x="1840" y="1348"/>
                  </a:cubicBezTo>
                  <a:cubicBezTo>
                    <a:pt x="1831" y="1357"/>
                    <a:pt x="1838" y="1374"/>
                    <a:pt x="1824" y="1368"/>
                  </a:cubicBezTo>
                  <a:cubicBezTo>
                    <a:pt x="1829" y="1388"/>
                    <a:pt x="1842" y="1389"/>
                    <a:pt x="1840" y="1408"/>
                  </a:cubicBezTo>
                  <a:cubicBezTo>
                    <a:pt x="1809" y="1417"/>
                    <a:pt x="1807" y="1393"/>
                    <a:pt x="1776" y="1392"/>
                  </a:cubicBezTo>
                  <a:cubicBezTo>
                    <a:pt x="1763" y="1440"/>
                    <a:pt x="1759" y="1417"/>
                    <a:pt x="1716" y="1412"/>
                  </a:cubicBezTo>
                  <a:cubicBezTo>
                    <a:pt x="1711" y="1417"/>
                    <a:pt x="1711" y="1426"/>
                    <a:pt x="1712" y="1436"/>
                  </a:cubicBezTo>
                  <a:cubicBezTo>
                    <a:pt x="1718" y="1437"/>
                    <a:pt x="1727" y="1435"/>
                    <a:pt x="1728" y="1440"/>
                  </a:cubicBezTo>
                  <a:cubicBezTo>
                    <a:pt x="1703" y="1449"/>
                    <a:pt x="1695" y="1432"/>
                    <a:pt x="1676" y="1432"/>
                  </a:cubicBezTo>
                  <a:cubicBezTo>
                    <a:pt x="1635" y="1433"/>
                    <a:pt x="1620" y="1468"/>
                    <a:pt x="1592" y="1460"/>
                  </a:cubicBezTo>
                  <a:cubicBezTo>
                    <a:pt x="1595" y="1478"/>
                    <a:pt x="1587" y="1476"/>
                    <a:pt x="1576" y="1472"/>
                  </a:cubicBezTo>
                  <a:cubicBezTo>
                    <a:pt x="1568" y="1512"/>
                    <a:pt x="1528" y="1520"/>
                    <a:pt x="1496" y="1536"/>
                  </a:cubicBezTo>
                  <a:cubicBezTo>
                    <a:pt x="1503" y="1579"/>
                    <a:pt x="1466" y="1599"/>
                    <a:pt x="1440" y="1620"/>
                  </a:cubicBezTo>
                  <a:cubicBezTo>
                    <a:pt x="1429" y="1620"/>
                    <a:pt x="1432" y="1613"/>
                    <a:pt x="1424" y="1620"/>
                  </a:cubicBezTo>
                  <a:cubicBezTo>
                    <a:pt x="1427" y="1642"/>
                    <a:pt x="1417" y="1636"/>
                    <a:pt x="1408" y="1640"/>
                  </a:cubicBezTo>
                  <a:cubicBezTo>
                    <a:pt x="1413" y="1680"/>
                    <a:pt x="1400" y="1707"/>
                    <a:pt x="1388" y="1748"/>
                  </a:cubicBezTo>
                  <a:cubicBezTo>
                    <a:pt x="1410" y="1772"/>
                    <a:pt x="1376" y="1813"/>
                    <a:pt x="1404" y="1840"/>
                  </a:cubicBezTo>
                  <a:cubicBezTo>
                    <a:pt x="1385" y="1837"/>
                    <a:pt x="1379" y="1847"/>
                    <a:pt x="1376" y="1860"/>
                  </a:cubicBezTo>
                  <a:cubicBezTo>
                    <a:pt x="1391" y="1868"/>
                    <a:pt x="1408" y="1853"/>
                    <a:pt x="1420" y="1868"/>
                  </a:cubicBezTo>
                  <a:cubicBezTo>
                    <a:pt x="1416" y="1885"/>
                    <a:pt x="1431" y="1883"/>
                    <a:pt x="1432" y="1896"/>
                  </a:cubicBezTo>
                  <a:cubicBezTo>
                    <a:pt x="1419" y="1910"/>
                    <a:pt x="1402" y="1896"/>
                    <a:pt x="1396" y="1916"/>
                  </a:cubicBezTo>
                  <a:cubicBezTo>
                    <a:pt x="1416" y="1922"/>
                    <a:pt x="1421" y="1927"/>
                    <a:pt x="1436" y="1912"/>
                  </a:cubicBezTo>
                  <a:cubicBezTo>
                    <a:pt x="1430" y="1926"/>
                    <a:pt x="1450" y="1914"/>
                    <a:pt x="1448" y="1924"/>
                  </a:cubicBezTo>
                  <a:cubicBezTo>
                    <a:pt x="1450" y="1959"/>
                    <a:pt x="1514" y="1963"/>
                    <a:pt x="1488" y="2000"/>
                  </a:cubicBezTo>
                  <a:cubicBezTo>
                    <a:pt x="1494" y="2001"/>
                    <a:pt x="1493" y="2009"/>
                    <a:pt x="1496" y="2012"/>
                  </a:cubicBezTo>
                  <a:cubicBezTo>
                    <a:pt x="1505" y="2013"/>
                    <a:pt x="1511" y="2011"/>
                    <a:pt x="1516" y="2008"/>
                  </a:cubicBezTo>
                  <a:cubicBezTo>
                    <a:pt x="1520" y="2028"/>
                    <a:pt x="1552" y="2016"/>
                    <a:pt x="1532" y="2040"/>
                  </a:cubicBezTo>
                  <a:cubicBezTo>
                    <a:pt x="1580" y="2039"/>
                    <a:pt x="1603" y="2063"/>
                    <a:pt x="1636" y="2076"/>
                  </a:cubicBezTo>
                  <a:cubicBezTo>
                    <a:pt x="1629" y="2077"/>
                    <a:pt x="1627" y="2083"/>
                    <a:pt x="1628" y="2092"/>
                  </a:cubicBezTo>
                  <a:cubicBezTo>
                    <a:pt x="1642" y="2088"/>
                    <a:pt x="1632" y="2109"/>
                    <a:pt x="1640" y="2112"/>
                  </a:cubicBezTo>
                  <a:cubicBezTo>
                    <a:pt x="1676" y="2114"/>
                    <a:pt x="1691" y="2147"/>
                    <a:pt x="1720" y="2128"/>
                  </a:cubicBezTo>
                  <a:cubicBezTo>
                    <a:pt x="1717" y="2121"/>
                    <a:pt x="1737" y="2103"/>
                    <a:pt x="1748" y="2096"/>
                  </a:cubicBezTo>
                  <a:cubicBezTo>
                    <a:pt x="1745" y="2107"/>
                    <a:pt x="1754" y="2106"/>
                    <a:pt x="1752" y="2116"/>
                  </a:cubicBezTo>
                  <a:cubicBezTo>
                    <a:pt x="1768" y="2113"/>
                    <a:pt x="1793" y="2091"/>
                    <a:pt x="1776" y="2080"/>
                  </a:cubicBezTo>
                  <a:cubicBezTo>
                    <a:pt x="1801" y="2065"/>
                    <a:pt x="1833" y="2112"/>
                    <a:pt x="1828" y="2080"/>
                  </a:cubicBezTo>
                  <a:cubicBezTo>
                    <a:pt x="1841" y="2090"/>
                    <a:pt x="1852" y="2101"/>
                    <a:pt x="1856" y="2120"/>
                  </a:cubicBezTo>
                  <a:cubicBezTo>
                    <a:pt x="1866" y="2118"/>
                    <a:pt x="1877" y="2117"/>
                    <a:pt x="1876" y="2104"/>
                  </a:cubicBezTo>
                  <a:cubicBezTo>
                    <a:pt x="1866" y="2102"/>
                    <a:pt x="1860" y="2096"/>
                    <a:pt x="1852" y="2092"/>
                  </a:cubicBezTo>
                  <a:cubicBezTo>
                    <a:pt x="1866" y="2094"/>
                    <a:pt x="1864" y="2080"/>
                    <a:pt x="1864" y="2068"/>
                  </a:cubicBezTo>
                  <a:cubicBezTo>
                    <a:pt x="1888" y="2066"/>
                    <a:pt x="1891" y="2066"/>
                    <a:pt x="1912" y="2060"/>
                  </a:cubicBezTo>
                  <a:cubicBezTo>
                    <a:pt x="1924" y="2072"/>
                    <a:pt x="1935" y="2085"/>
                    <a:pt x="1956" y="2088"/>
                  </a:cubicBezTo>
                  <a:cubicBezTo>
                    <a:pt x="1975" y="2065"/>
                    <a:pt x="1984" y="2078"/>
                    <a:pt x="2000" y="2052"/>
                  </a:cubicBezTo>
                  <a:cubicBezTo>
                    <a:pt x="2080" y="2057"/>
                    <a:pt x="2100" y="2062"/>
                    <a:pt x="2168" y="2048"/>
                  </a:cubicBezTo>
                  <a:cubicBezTo>
                    <a:pt x="2177" y="2047"/>
                    <a:pt x="2172" y="2060"/>
                    <a:pt x="2180" y="2060"/>
                  </a:cubicBezTo>
                  <a:cubicBezTo>
                    <a:pt x="2229" y="2042"/>
                    <a:pt x="2286" y="2059"/>
                    <a:pt x="2320" y="2016"/>
                  </a:cubicBezTo>
                  <a:cubicBezTo>
                    <a:pt x="2352" y="2019"/>
                    <a:pt x="2364" y="1984"/>
                    <a:pt x="2388" y="1984"/>
                  </a:cubicBezTo>
                  <a:cubicBezTo>
                    <a:pt x="2410" y="1994"/>
                    <a:pt x="2454" y="1968"/>
                    <a:pt x="2476" y="1988"/>
                  </a:cubicBezTo>
                  <a:cubicBezTo>
                    <a:pt x="2486" y="1971"/>
                    <a:pt x="2511" y="1973"/>
                    <a:pt x="2520" y="1964"/>
                  </a:cubicBezTo>
                  <a:cubicBezTo>
                    <a:pt x="2525" y="1975"/>
                    <a:pt x="2526" y="1990"/>
                    <a:pt x="2544" y="1988"/>
                  </a:cubicBezTo>
                  <a:cubicBezTo>
                    <a:pt x="2522" y="1970"/>
                    <a:pt x="2537" y="1959"/>
                    <a:pt x="2528" y="1936"/>
                  </a:cubicBezTo>
                  <a:cubicBezTo>
                    <a:pt x="2562" y="1929"/>
                    <a:pt x="2585" y="1901"/>
                    <a:pt x="2616" y="1912"/>
                  </a:cubicBezTo>
                  <a:cubicBezTo>
                    <a:pt x="2625" y="1896"/>
                    <a:pt x="2624" y="1881"/>
                    <a:pt x="2612" y="1868"/>
                  </a:cubicBezTo>
                  <a:cubicBezTo>
                    <a:pt x="2637" y="1869"/>
                    <a:pt x="2632" y="1823"/>
                    <a:pt x="2660" y="1840"/>
                  </a:cubicBezTo>
                  <a:cubicBezTo>
                    <a:pt x="2665" y="1819"/>
                    <a:pt x="2660" y="1815"/>
                    <a:pt x="2648" y="1804"/>
                  </a:cubicBezTo>
                  <a:cubicBezTo>
                    <a:pt x="2678" y="1810"/>
                    <a:pt x="2735" y="1818"/>
                    <a:pt x="2764" y="1796"/>
                  </a:cubicBezTo>
                  <a:cubicBezTo>
                    <a:pt x="2769" y="1749"/>
                    <a:pt x="2847" y="1741"/>
                    <a:pt x="2848" y="1716"/>
                  </a:cubicBezTo>
                  <a:cubicBezTo>
                    <a:pt x="2837" y="1715"/>
                    <a:pt x="2870" y="1694"/>
                    <a:pt x="2872" y="1680"/>
                  </a:cubicBezTo>
                  <a:cubicBezTo>
                    <a:pt x="2885" y="1690"/>
                    <a:pt x="2896" y="1671"/>
                    <a:pt x="2916" y="1676"/>
                  </a:cubicBezTo>
                  <a:cubicBezTo>
                    <a:pt x="2917" y="1668"/>
                    <a:pt x="2911" y="1667"/>
                    <a:pt x="2912" y="1660"/>
                  </a:cubicBezTo>
                  <a:cubicBezTo>
                    <a:pt x="2924" y="1656"/>
                    <a:pt x="2937" y="1652"/>
                    <a:pt x="2936" y="1644"/>
                  </a:cubicBezTo>
                  <a:cubicBezTo>
                    <a:pt x="2940" y="1653"/>
                    <a:pt x="2956" y="1637"/>
                    <a:pt x="2956" y="1656"/>
                  </a:cubicBezTo>
                  <a:cubicBezTo>
                    <a:pt x="2971" y="1657"/>
                    <a:pt x="2985" y="1656"/>
                    <a:pt x="2992" y="1648"/>
                  </a:cubicBezTo>
                  <a:cubicBezTo>
                    <a:pt x="2982" y="1638"/>
                    <a:pt x="2966" y="1634"/>
                    <a:pt x="2968" y="1612"/>
                  </a:cubicBezTo>
                  <a:cubicBezTo>
                    <a:pt x="2975" y="1605"/>
                    <a:pt x="2978" y="1615"/>
                    <a:pt x="2992" y="1612"/>
                  </a:cubicBezTo>
                  <a:cubicBezTo>
                    <a:pt x="3007" y="1597"/>
                    <a:pt x="2999" y="1569"/>
                    <a:pt x="3028" y="1564"/>
                  </a:cubicBezTo>
                  <a:cubicBezTo>
                    <a:pt x="3026" y="1577"/>
                    <a:pt x="3031" y="1582"/>
                    <a:pt x="3044" y="1580"/>
                  </a:cubicBezTo>
                  <a:cubicBezTo>
                    <a:pt x="3044" y="1568"/>
                    <a:pt x="3030" y="1570"/>
                    <a:pt x="3032" y="1556"/>
                  </a:cubicBezTo>
                  <a:cubicBezTo>
                    <a:pt x="3037" y="1556"/>
                    <a:pt x="3043" y="1556"/>
                    <a:pt x="3048" y="1556"/>
                  </a:cubicBezTo>
                  <a:cubicBezTo>
                    <a:pt x="3046" y="1542"/>
                    <a:pt x="3038" y="1537"/>
                    <a:pt x="3044" y="1524"/>
                  </a:cubicBezTo>
                  <a:cubicBezTo>
                    <a:pt x="3052" y="1540"/>
                    <a:pt x="3093" y="1527"/>
                    <a:pt x="3076" y="1508"/>
                  </a:cubicBezTo>
                  <a:cubicBezTo>
                    <a:pt x="3075" y="1513"/>
                    <a:pt x="3058" y="1502"/>
                    <a:pt x="3052" y="1500"/>
                  </a:cubicBezTo>
                  <a:cubicBezTo>
                    <a:pt x="3065" y="1499"/>
                    <a:pt x="3087" y="1505"/>
                    <a:pt x="3084" y="1488"/>
                  </a:cubicBezTo>
                  <a:cubicBezTo>
                    <a:pt x="3071" y="1491"/>
                    <a:pt x="3069" y="1481"/>
                    <a:pt x="3068" y="1472"/>
                  </a:cubicBezTo>
                  <a:cubicBezTo>
                    <a:pt x="3065" y="1459"/>
                    <a:pt x="3091" y="1456"/>
                    <a:pt x="3084" y="1452"/>
                  </a:cubicBezTo>
                  <a:cubicBezTo>
                    <a:pt x="3077" y="1450"/>
                    <a:pt x="3074" y="1458"/>
                    <a:pt x="3072" y="1452"/>
                  </a:cubicBezTo>
                  <a:cubicBezTo>
                    <a:pt x="3083" y="1421"/>
                    <a:pt x="3062" y="1366"/>
                    <a:pt x="3032" y="1368"/>
                  </a:cubicBezTo>
                  <a:cubicBezTo>
                    <a:pt x="3020" y="1346"/>
                    <a:pt x="3037" y="1333"/>
                    <a:pt x="3020" y="1316"/>
                  </a:cubicBezTo>
                  <a:cubicBezTo>
                    <a:pt x="3021" y="1321"/>
                    <a:pt x="3008" y="1330"/>
                    <a:pt x="3008" y="1320"/>
                  </a:cubicBezTo>
                  <a:cubicBezTo>
                    <a:pt x="3008" y="1312"/>
                    <a:pt x="3019" y="1315"/>
                    <a:pt x="3016" y="1304"/>
                  </a:cubicBezTo>
                  <a:cubicBezTo>
                    <a:pt x="3003" y="1283"/>
                    <a:pt x="2990" y="1307"/>
                    <a:pt x="2972" y="1296"/>
                  </a:cubicBezTo>
                  <a:cubicBezTo>
                    <a:pt x="2970" y="1286"/>
                    <a:pt x="2979" y="1287"/>
                    <a:pt x="2976" y="1276"/>
                  </a:cubicBezTo>
                  <a:cubicBezTo>
                    <a:pt x="2969" y="1272"/>
                    <a:pt x="2966" y="1265"/>
                    <a:pt x="2952" y="1268"/>
                  </a:cubicBezTo>
                  <a:cubicBezTo>
                    <a:pt x="2952" y="1284"/>
                    <a:pt x="2961" y="1291"/>
                    <a:pt x="2964" y="1304"/>
                  </a:cubicBezTo>
                  <a:cubicBezTo>
                    <a:pt x="2934" y="1323"/>
                    <a:pt x="2899" y="1286"/>
                    <a:pt x="2884" y="1304"/>
                  </a:cubicBezTo>
                  <a:cubicBezTo>
                    <a:pt x="2904" y="1305"/>
                    <a:pt x="2877" y="1330"/>
                    <a:pt x="2896" y="1328"/>
                  </a:cubicBezTo>
                  <a:close/>
                  <a:moveTo>
                    <a:pt x="2444" y="1988"/>
                  </a:moveTo>
                  <a:cubicBezTo>
                    <a:pt x="2457" y="1988"/>
                    <a:pt x="2458" y="2001"/>
                    <a:pt x="2472" y="2000"/>
                  </a:cubicBezTo>
                  <a:cubicBezTo>
                    <a:pt x="2475" y="1986"/>
                    <a:pt x="2452" y="1978"/>
                    <a:pt x="2444" y="1988"/>
                  </a:cubicBezTo>
                  <a:close/>
                  <a:moveTo>
                    <a:pt x="2280" y="1288"/>
                  </a:moveTo>
                  <a:cubicBezTo>
                    <a:pt x="2290" y="1283"/>
                    <a:pt x="2297" y="1300"/>
                    <a:pt x="2300" y="1288"/>
                  </a:cubicBezTo>
                  <a:cubicBezTo>
                    <a:pt x="2292" y="1288"/>
                    <a:pt x="2297" y="1275"/>
                    <a:pt x="2288" y="1276"/>
                  </a:cubicBezTo>
                  <a:cubicBezTo>
                    <a:pt x="2287" y="1282"/>
                    <a:pt x="2281" y="1283"/>
                    <a:pt x="2280" y="1288"/>
                  </a:cubicBezTo>
                  <a:close/>
                  <a:moveTo>
                    <a:pt x="3048" y="1304"/>
                  </a:moveTo>
                  <a:cubicBezTo>
                    <a:pt x="3047" y="1289"/>
                    <a:pt x="3044" y="1276"/>
                    <a:pt x="3028" y="1276"/>
                  </a:cubicBezTo>
                  <a:cubicBezTo>
                    <a:pt x="3019" y="1288"/>
                    <a:pt x="3033" y="1304"/>
                    <a:pt x="3048" y="1304"/>
                  </a:cubicBezTo>
                  <a:close/>
                  <a:moveTo>
                    <a:pt x="2464" y="1284"/>
                  </a:moveTo>
                  <a:cubicBezTo>
                    <a:pt x="2459" y="1279"/>
                    <a:pt x="2450" y="1279"/>
                    <a:pt x="2440" y="1280"/>
                  </a:cubicBezTo>
                  <a:cubicBezTo>
                    <a:pt x="2433" y="1299"/>
                    <a:pt x="2465" y="1294"/>
                    <a:pt x="2464" y="1284"/>
                  </a:cubicBezTo>
                  <a:close/>
                  <a:moveTo>
                    <a:pt x="2660" y="1296"/>
                  </a:moveTo>
                  <a:cubicBezTo>
                    <a:pt x="2671" y="1304"/>
                    <a:pt x="2693" y="1286"/>
                    <a:pt x="2688" y="1280"/>
                  </a:cubicBezTo>
                  <a:cubicBezTo>
                    <a:pt x="2684" y="1290"/>
                    <a:pt x="2655" y="1276"/>
                    <a:pt x="2660" y="1296"/>
                  </a:cubicBezTo>
                  <a:close/>
                  <a:moveTo>
                    <a:pt x="1040" y="1288"/>
                  </a:moveTo>
                  <a:cubicBezTo>
                    <a:pt x="1039" y="1299"/>
                    <a:pt x="1048" y="1298"/>
                    <a:pt x="1056" y="1300"/>
                  </a:cubicBezTo>
                  <a:cubicBezTo>
                    <a:pt x="1059" y="1286"/>
                    <a:pt x="1047" y="1280"/>
                    <a:pt x="1040" y="1288"/>
                  </a:cubicBezTo>
                  <a:close/>
                  <a:moveTo>
                    <a:pt x="2864" y="1296"/>
                  </a:moveTo>
                  <a:cubicBezTo>
                    <a:pt x="2872" y="1303"/>
                    <a:pt x="2869" y="1296"/>
                    <a:pt x="2880" y="1296"/>
                  </a:cubicBezTo>
                  <a:cubicBezTo>
                    <a:pt x="2880" y="1292"/>
                    <a:pt x="2880" y="1288"/>
                    <a:pt x="2880" y="1284"/>
                  </a:cubicBezTo>
                  <a:cubicBezTo>
                    <a:pt x="2876" y="1284"/>
                    <a:pt x="2872" y="1284"/>
                    <a:pt x="2868" y="1284"/>
                  </a:cubicBezTo>
                  <a:cubicBezTo>
                    <a:pt x="2868" y="1290"/>
                    <a:pt x="2866" y="1293"/>
                    <a:pt x="2864" y="1296"/>
                  </a:cubicBezTo>
                  <a:close/>
                  <a:moveTo>
                    <a:pt x="2808" y="1308"/>
                  </a:moveTo>
                  <a:cubicBezTo>
                    <a:pt x="2803" y="1307"/>
                    <a:pt x="2804" y="1302"/>
                    <a:pt x="2804" y="1296"/>
                  </a:cubicBezTo>
                  <a:cubicBezTo>
                    <a:pt x="2798" y="1295"/>
                    <a:pt x="2783" y="1287"/>
                    <a:pt x="2772" y="1296"/>
                  </a:cubicBezTo>
                  <a:cubicBezTo>
                    <a:pt x="2781" y="1301"/>
                    <a:pt x="2794" y="1322"/>
                    <a:pt x="2808" y="1308"/>
                  </a:cubicBezTo>
                  <a:close/>
                  <a:moveTo>
                    <a:pt x="1976" y="1316"/>
                  </a:moveTo>
                  <a:cubicBezTo>
                    <a:pt x="1988" y="1316"/>
                    <a:pt x="1991" y="1307"/>
                    <a:pt x="1996" y="1300"/>
                  </a:cubicBezTo>
                  <a:cubicBezTo>
                    <a:pt x="1991" y="1300"/>
                    <a:pt x="1985" y="1300"/>
                    <a:pt x="1980" y="1300"/>
                  </a:cubicBezTo>
                  <a:cubicBezTo>
                    <a:pt x="1981" y="1308"/>
                    <a:pt x="1975" y="1309"/>
                    <a:pt x="1976" y="1316"/>
                  </a:cubicBezTo>
                  <a:close/>
                  <a:moveTo>
                    <a:pt x="2332" y="1332"/>
                  </a:moveTo>
                  <a:cubicBezTo>
                    <a:pt x="2344" y="1330"/>
                    <a:pt x="2350" y="1324"/>
                    <a:pt x="2352" y="1312"/>
                  </a:cubicBezTo>
                  <a:cubicBezTo>
                    <a:pt x="2343" y="1306"/>
                    <a:pt x="2335" y="1300"/>
                    <a:pt x="2320" y="1300"/>
                  </a:cubicBezTo>
                  <a:cubicBezTo>
                    <a:pt x="2327" y="1315"/>
                    <a:pt x="2324" y="1326"/>
                    <a:pt x="2336" y="1328"/>
                  </a:cubicBezTo>
                  <a:cubicBezTo>
                    <a:pt x="2334" y="1328"/>
                    <a:pt x="2331" y="1329"/>
                    <a:pt x="2332" y="1332"/>
                  </a:cubicBezTo>
                  <a:close/>
                  <a:moveTo>
                    <a:pt x="2416" y="1328"/>
                  </a:moveTo>
                  <a:cubicBezTo>
                    <a:pt x="2418" y="1312"/>
                    <a:pt x="2407" y="1310"/>
                    <a:pt x="2396" y="1308"/>
                  </a:cubicBezTo>
                  <a:cubicBezTo>
                    <a:pt x="2394" y="1323"/>
                    <a:pt x="2408" y="1322"/>
                    <a:pt x="2416" y="1328"/>
                  </a:cubicBezTo>
                  <a:close/>
                  <a:moveTo>
                    <a:pt x="508" y="1336"/>
                  </a:moveTo>
                  <a:cubicBezTo>
                    <a:pt x="510" y="1327"/>
                    <a:pt x="514" y="1341"/>
                    <a:pt x="520" y="1332"/>
                  </a:cubicBezTo>
                  <a:cubicBezTo>
                    <a:pt x="518" y="1320"/>
                    <a:pt x="512" y="1314"/>
                    <a:pt x="500" y="1312"/>
                  </a:cubicBezTo>
                  <a:cubicBezTo>
                    <a:pt x="500" y="1322"/>
                    <a:pt x="502" y="1331"/>
                    <a:pt x="508" y="1336"/>
                  </a:cubicBezTo>
                  <a:close/>
                  <a:moveTo>
                    <a:pt x="1876" y="1316"/>
                  </a:moveTo>
                  <a:cubicBezTo>
                    <a:pt x="1872" y="1332"/>
                    <a:pt x="1897" y="1319"/>
                    <a:pt x="1900" y="1328"/>
                  </a:cubicBezTo>
                  <a:cubicBezTo>
                    <a:pt x="1901" y="1314"/>
                    <a:pt x="1881" y="1311"/>
                    <a:pt x="1876" y="1316"/>
                  </a:cubicBezTo>
                  <a:close/>
                  <a:moveTo>
                    <a:pt x="2744" y="1316"/>
                  </a:moveTo>
                  <a:cubicBezTo>
                    <a:pt x="2739" y="1316"/>
                    <a:pt x="2733" y="1316"/>
                    <a:pt x="2728" y="1316"/>
                  </a:cubicBezTo>
                  <a:cubicBezTo>
                    <a:pt x="2725" y="1331"/>
                    <a:pt x="2747" y="1331"/>
                    <a:pt x="2744" y="1316"/>
                  </a:cubicBezTo>
                  <a:close/>
                  <a:moveTo>
                    <a:pt x="1356" y="1352"/>
                  </a:moveTo>
                  <a:cubicBezTo>
                    <a:pt x="1369" y="1342"/>
                    <a:pt x="1386" y="1366"/>
                    <a:pt x="1400" y="1352"/>
                  </a:cubicBezTo>
                  <a:cubicBezTo>
                    <a:pt x="1361" y="1352"/>
                    <a:pt x="1371" y="1328"/>
                    <a:pt x="1340" y="1320"/>
                  </a:cubicBezTo>
                  <a:cubicBezTo>
                    <a:pt x="1343" y="1333"/>
                    <a:pt x="1355" y="1337"/>
                    <a:pt x="1356" y="1352"/>
                  </a:cubicBezTo>
                  <a:close/>
                  <a:moveTo>
                    <a:pt x="1808" y="1368"/>
                  </a:moveTo>
                  <a:cubicBezTo>
                    <a:pt x="1808" y="1362"/>
                    <a:pt x="1810" y="1359"/>
                    <a:pt x="1812" y="1356"/>
                  </a:cubicBezTo>
                  <a:cubicBezTo>
                    <a:pt x="1801" y="1362"/>
                    <a:pt x="1792" y="1345"/>
                    <a:pt x="1788" y="1356"/>
                  </a:cubicBezTo>
                  <a:cubicBezTo>
                    <a:pt x="1796" y="1358"/>
                    <a:pt x="1801" y="1364"/>
                    <a:pt x="1808" y="1368"/>
                  </a:cubicBezTo>
                  <a:close/>
                  <a:moveTo>
                    <a:pt x="932" y="1376"/>
                  </a:moveTo>
                  <a:cubicBezTo>
                    <a:pt x="943" y="1373"/>
                    <a:pt x="942" y="1382"/>
                    <a:pt x="952" y="1380"/>
                  </a:cubicBezTo>
                  <a:cubicBezTo>
                    <a:pt x="949" y="1366"/>
                    <a:pt x="968" y="1375"/>
                    <a:pt x="964" y="1360"/>
                  </a:cubicBezTo>
                  <a:cubicBezTo>
                    <a:pt x="948" y="1356"/>
                    <a:pt x="935" y="1358"/>
                    <a:pt x="932" y="1376"/>
                  </a:cubicBezTo>
                  <a:close/>
                  <a:moveTo>
                    <a:pt x="2856" y="1372"/>
                  </a:moveTo>
                  <a:cubicBezTo>
                    <a:pt x="2866" y="1373"/>
                    <a:pt x="2873" y="1370"/>
                    <a:pt x="2876" y="1364"/>
                  </a:cubicBezTo>
                  <a:cubicBezTo>
                    <a:pt x="2864" y="1367"/>
                    <a:pt x="2868" y="1353"/>
                    <a:pt x="2856" y="1356"/>
                  </a:cubicBezTo>
                  <a:cubicBezTo>
                    <a:pt x="2856" y="1361"/>
                    <a:pt x="2856" y="1367"/>
                    <a:pt x="2856" y="1372"/>
                  </a:cubicBezTo>
                  <a:close/>
                  <a:moveTo>
                    <a:pt x="3664" y="1368"/>
                  </a:moveTo>
                  <a:cubicBezTo>
                    <a:pt x="3669" y="1369"/>
                    <a:pt x="3675" y="1367"/>
                    <a:pt x="3676" y="1372"/>
                  </a:cubicBezTo>
                  <a:cubicBezTo>
                    <a:pt x="3674" y="1372"/>
                    <a:pt x="3671" y="1373"/>
                    <a:pt x="3672" y="1376"/>
                  </a:cubicBezTo>
                  <a:cubicBezTo>
                    <a:pt x="3686" y="1377"/>
                    <a:pt x="3691" y="1359"/>
                    <a:pt x="3704" y="1372"/>
                  </a:cubicBezTo>
                  <a:cubicBezTo>
                    <a:pt x="3705" y="1350"/>
                    <a:pt x="3680" y="1373"/>
                    <a:pt x="3672" y="1356"/>
                  </a:cubicBezTo>
                  <a:cubicBezTo>
                    <a:pt x="3671" y="1362"/>
                    <a:pt x="3665" y="1363"/>
                    <a:pt x="3664" y="1368"/>
                  </a:cubicBezTo>
                  <a:close/>
                  <a:moveTo>
                    <a:pt x="2464" y="1384"/>
                  </a:moveTo>
                  <a:cubicBezTo>
                    <a:pt x="2463" y="1375"/>
                    <a:pt x="2476" y="1380"/>
                    <a:pt x="2476" y="1372"/>
                  </a:cubicBezTo>
                  <a:cubicBezTo>
                    <a:pt x="2468" y="1372"/>
                    <a:pt x="2471" y="1361"/>
                    <a:pt x="2460" y="1364"/>
                  </a:cubicBezTo>
                  <a:cubicBezTo>
                    <a:pt x="2462" y="1370"/>
                    <a:pt x="2455" y="1385"/>
                    <a:pt x="2464" y="1384"/>
                  </a:cubicBezTo>
                  <a:close/>
                  <a:moveTo>
                    <a:pt x="1628" y="1388"/>
                  </a:moveTo>
                  <a:cubicBezTo>
                    <a:pt x="1630" y="1375"/>
                    <a:pt x="1607" y="1366"/>
                    <a:pt x="1604" y="1372"/>
                  </a:cubicBezTo>
                  <a:cubicBezTo>
                    <a:pt x="1610" y="1380"/>
                    <a:pt x="1619" y="1384"/>
                    <a:pt x="1628" y="1388"/>
                  </a:cubicBezTo>
                  <a:close/>
                  <a:moveTo>
                    <a:pt x="2576" y="1380"/>
                  </a:moveTo>
                  <a:cubicBezTo>
                    <a:pt x="2584" y="1363"/>
                    <a:pt x="2554" y="1365"/>
                    <a:pt x="2552" y="1372"/>
                  </a:cubicBezTo>
                  <a:cubicBezTo>
                    <a:pt x="2565" y="1370"/>
                    <a:pt x="2561" y="1384"/>
                    <a:pt x="2576" y="1380"/>
                  </a:cubicBezTo>
                  <a:close/>
                  <a:moveTo>
                    <a:pt x="1644" y="1396"/>
                  </a:moveTo>
                  <a:cubicBezTo>
                    <a:pt x="1646" y="1420"/>
                    <a:pt x="1665" y="1397"/>
                    <a:pt x="1680" y="1400"/>
                  </a:cubicBezTo>
                  <a:cubicBezTo>
                    <a:pt x="1681" y="1391"/>
                    <a:pt x="1679" y="1385"/>
                    <a:pt x="1672" y="1384"/>
                  </a:cubicBezTo>
                  <a:cubicBezTo>
                    <a:pt x="1672" y="1398"/>
                    <a:pt x="1657" y="1396"/>
                    <a:pt x="1644" y="1396"/>
                  </a:cubicBezTo>
                  <a:close/>
                  <a:moveTo>
                    <a:pt x="1312" y="1400"/>
                  </a:moveTo>
                  <a:cubicBezTo>
                    <a:pt x="1314" y="1388"/>
                    <a:pt x="1303" y="1387"/>
                    <a:pt x="1292" y="1388"/>
                  </a:cubicBezTo>
                  <a:cubicBezTo>
                    <a:pt x="1292" y="1400"/>
                    <a:pt x="1304" y="1408"/>
                    <a:pt x="1312" y="1400"/>
                  </a:cubicBezTo>
                  <a:close/>
                  <a:moveTo>
                    <a:pt x="680" y="1400"/>
                  </a:moveTo>
                  <a:cubicBezTo>
                    <a:pt x="680" y="1406"/>
                    <a:pt x="682" y="1409"/>
                    <a:pt x="684" y="1412"/>
                  </a:cubicBezTo>
                  <a:cubicBezTo>
                    <a:pt x="691" y="1411"/>
                    <a:pt x="697" y="1409"/>
                    <a:pt x="700" y="1404"/>
                  </a:cubicBezTo>
                  <a:cubicBezTo>
                    <a:pt x="692" y="1402"/>
                    <a:pt x="687" y="1393"/>
                    <a:pt x="680" y="1400"/>
                  </a:cubicBezTo>
                  <a:close/>
                  <a:moveTo>
                    <a:pt x="2120" y="1456"/>
                  </a:moveTo>
                  <a:cubicBezTo>
                    <a:pt x="2107" y="1454"/>
                    <a:pt x="2106" y="1463"/>
                    <a:pt x="2092" y="1460"/>
                  </a:cubicBezTo>
                  <a:cubicBezTo>
                    <a:pt x="2100" y="1481"/>
                    <a:pt x="2111" y="1463"/>
                    <a:pt x="2124" y="1460"/>
                  </a:cubicBezTo>
                  <a:cubicBezTo>
                    <a:pt x="2115" y="1444"/>
                    <a:pt x="2129" y="1449"/>
                    <a:pt x="2128" y="1432"/>
                  </a:cubicBezTo>
                  <a:cubicBezTo>
                    <a:pt x="2121" y="1432"/>
                    <a:pt x="2115" y="1432"/>
                    <a:pt x="2108" y="1432"/>
                  </a:cubicBezTo>
                  <a:cubicBezTo>
                    <a:pt x="2105" y="1447"/>
                    <a:pt x="2118" y="1446"/>
                    <a:pt x="2120" y="1456"/>
                  </a:cubicBezTo>
                  <a:close/>
                  <a:moveTo>
                    <a:pt x="2060" y="1444"/>
                  </a:moveTo>
                  <a:cubicBezTo>
                    <a:pt x="2064" y="1451"/>
                    <a:pt x="2048" y="1457"/>
                    <a:pt x="2060" y="1460"/>
                  </a:cubicBezTo>
                  <a:cubicBezTo>
                    <a:pt x="2064" y="1452"/>
                    <a:pt x="2074" y="1450"/>
                    <a:pt x="2080" y="1444"/>
                  </a:cubicBezTo>
                  <a:cubicBezTo>
                    <a:pt x="2072" y="1436"/>
                    <a:pt x="2073" y="1446"/>
                    <a:pt x="2060" y="1444"/>
                  </a:cubicBezTo>
                  <a:close/>
                  <a:moveTo>
                    <a:pt x="268" y="1456"/>
                  </a:moveTo>
                  <a:cubicBezTo>
                    <a:pt x="276" y="1489"/>
                    <a:pt x="301" y="1450"/>
                    <a:pt x="324" y="1460"/>
                  </a:cubicBezTo>
                  <a:cubicBezTo>
                    <a:pt x="313" y="1434"/>
                    <a:pt x="289" y="1448"/>
                    <a:pt x="268" y="1456"/>
                  </a:cubicBezTo>
                  <a:close/>
                  <a:moveTo>
                    <a:pt x="2904" y="1484"/>
                  </a:moveTo>
                  <a:cubicBezTo>
                    <a:pt x="2915" y="1485"/>
                    <a:pt x="2914" y="1476"/>
                    <a:pt x="2916" y="1468"/>
                  </a:cubicBezTo>
                  <a:cubicBezTo>
                    <a:pt x="2911" y="1468"/>
                    <a:pt x="2910" y="1463"/>
                    <a:pt x="2904" y="1464"/>
                  </a:cubicBezTo>
                  <a:cubicBezTo>
                    <a:pt x="2896" y="1472"/>
                    <a:pt x="2906" y="1471"/>
                    <a:pt x="2904" y="1484"/>
                  </a:cubicBezTo>
                  <a:close/>
                  <a:moveTo>
                    <a:pt x="1492" y="1500"/>
                  </a:moveTo>
                  <a:cubicBezTo>
                    <a:pt x="1502" y="1501"/>
                    <a:pt x="1509" y="1499"/>
                    <a:pt x="1508" y="1488"/>
                  </a:cubicBezTo>
                  <a:cubicBezTo>
                    <a:pt x="1498" y="1489"/>
                    <a:pt x="1496" y="1482"/>
                    <a:pt x="1488" y="1480"/>
                  </a:cubicBezTo>
                  <a:cubicBezTo>
                    <a:pt x="1487" y="1489"/>
                    <a:pt x="1489" y="1495"/>
                    <a:pt x="1492" y="1500"/>
                  </a:cubicBezTo>
                  <a:close/>
                  <a:moveTo>
                    <a:pt x="3932" y="1500"/>
                  </a:moveTo>
                  <a:cubicBezTo>
                    <a:pt x="3931" y="1527"/>
                    <a:pt x="3960" y="1521"/>
                    <a:pt x="3960" y="1500"/>
                  </a:cubicBezTo>
                  <a:cubicBezTo>
                    <a:pt x="3947" y="1495"/>
                    <a:pt x="3947" y="1499"/>
                    <a:pt x="3932" y="1500"/>
                  </a:cubicBezTo>
                  <a:close/>
                  <a:moveTo>
                    <a:pt x="296" y="1548"/>
                  </a:moveTo>
                  <a:cubicBezTo>
                    <a:pt x="302" y="1532"/>
                    <a:pt x="279" y="1547"/>
                    <a:pt x="280" y="1536"/>
                  </a:cubicBezTo>
                  <a:cubicBezTo>
                    <a:pt x="286" y="1536"/>
                    <a:pt x="294" y="1537"/>
                    <a:pt x="292" y="1528"/>
                  </a:cubicBezTo>
                  <a:cubicBezTo>
                    <a:pt x="285" y="1528"/>
                    <a:pt x="279" y="1528"/>
                    <a:pt x="272" y="1528"/>
                  </a:cubicBezTo>
                  <a:cubicBezTo>
                    <a:pt x="273" y="1542"/>
                    <a:pt x="284" y="1545"/>
                    <a:pt x="296" y="1548"/>
                  </a:cubicBezTo>
                  <a:close/>
                  <a:moveTo>
                    <a:pt x="1448" y="1560"/>
                  </a:moveTo>
                  <a:cubicBezTo>
                    <a:pt x="1449" y="1549"/>
                    <a:pt x="1442" y="1547"/>
                    <a:pt x="1432" y="1548"/>
                  </a:cubicBezTo>
                  <a:cubicBezTo>
                    <a:pt x="1431" y="1559"/>
                    <a:pt x="1438" y="1561"/>
                    <a:pt x="1448" y="1560"/>
                  </a:cubicBezTo>
                  <a:close/>
                  <a:moveTo>
                    <a:pt x="1164" y="1568"/>
                  </a:moveTo>
                  <a:cubicBezTo>
                    <a:pt x="1171" y="1566"/>
                    <a:pt x="1188" y="1573"/>
                    <a:pt x="1188" y="1564"/>
                  </a:cubicBezTo>
                  <a:cubicBezTo>
                    <a:pt x="1183" y="1560"/>
                    <a:pt x="1173" y="1560"/>
                    <a:pt x="1168" y="1556"/>
                  </a:cubicBezTo>
                  <a:cubicBezTo>
                    <a:pt x="1168" y="1562"/>
                    <a:pt x="1166" y="1565"/>
                    <a:pt x="1164" y="1568"/>
                  </a:cubicBezTo>
                  <a:close/>
                  <a:moveTo>
                    <a:pt x="296" y="1588"/>
                  </a:moveTo>
                  <a:cubicBezTo>
                    <a:pt x="296" y="1582"/>
                    <a:pt x="298" y="1579"/>
                    <a:pt x="300" y="1576"/>
                  </a:cubicBezTo>
                  <a:cubicBezTo>
                    <a:pt x="297" y="1572"/>
                    <a:pt x="275" y="1567"/>
                    <a:pt x="272" y="1576"/>
                  </a:cubicBezTo>
                  <a:cubicBezTo>
                    <a:pt x="282" y="1578"/>
                    <a:pt x="284" y="1588"/>
                    <a:pt x="296" y="1588"/>
                  </a:cubicBezTo>
                  <a:close/>
                  <a:moveTo>
                    <a:pt x="2372" y="1584"/>
                  </a:moveTo>
                  <a:cubicBezTo>
                    <a:pt x="2358" y="1588"/>
                    <a:pt x="2330" y="1574"/>
                    <a:pt x="2336" y="1584"/>
                  </a:cubicBezTo>
                  <a:cubicBezTo>
                    <a:pt x="2349" y="1580"/>
                    <a:pt x="2367" y="1605"/>
                    <a:pt x="2372" y="1584"/>
                  </a:cubicBezTo>
                  <a:close/>
                  <a:moveTo>
                    <a:pt x="688" y="1604"/>
                  </a:moveTo>
                  <a:cubicBezTo>
                    <a:pt x="690" y="1590"/>
                    <a:pt x="661" y="1586"/>
                    <a:pt x="656" y="1592"/>
                  </a:cubicBezTo>
                  <a:cubicBezTo>
                    <a:pt x="671" y="1595"/>
                    <a:pt x="672" y="1613"/>
                    <a:pt x="688" y="1604"/>
                  </a:cubicBezTo>
                  <a:close/>
                  <a:moveTo>
                    <a:pt x="444" y="1632"/>
                  </a:moveTo>
                  <a:cubicBezTo>
                    <a:pt x="442" y="1617"/>
                    <a:pt x="427" y="1614"/>
                    <a:pt x="420" y="1604"/>
                  </a:cubicBezTo>
                  <a:cubicBezTo>
                    <a:pt x="418" y="1623"/>
                    <a:pt x="433" y="1626"/>
                    <a:pt x="444" y="1632"/>
                  </a:cubicBezTo>
                  <a:close/>
                  <a:moveTo>
                    <a:pt x="3652" y="1620"/>
                  </a:moveTo>
                  <a:cubicBezTo>
                    <a:pt x="3668" y="1614"/>
                    <a:pt x="3665" y="1629"/>
                    <a:pt x="3676" y="1628"/>
                  </a:cubicBezTo>
                  <a:cubicBezTo>
                    <a:pt x="3675" y="1620"/>
                    <a:pt x="3681" y="1620"/>
                    <a:pt x="3684" y="1616"/>
                  </a:cubicBezTo>
                  <a:cubicBezTo>
                    <a:pt x="3671" y="1620"/>
                    <a:pt x="3679" y="1603"/>
                    <a:pt x="3668" y="1604"/>
                  </a:cubicBezTo>
                  <a:cubicBezTo>
                    <a:pt x="3664" y="1611"/>
                    <a:pt x="3653" y="1611"/>
                    <a:pt x="3652" y="1620"/>
                  </a:cubicBezTo>
                  <a:close/>
                  <a:moveTo>
                    <a:pt x="2068" y="1640"/>
                  </a:moveTo>
                  <a:cubicBezTo>
                    <a:pt x="2088" y="1644"/>
                    <a:pt x="2118" y="1654"/>
                    <a:pt x="2124" y="1628"/>
                  </a:cubicBezTo>
                  <a:cubicBezTo>
                    <a:pt x="2104" y="1639"/>
                    <a:pt x="2083" y="1624"/>
                    <a:pt x="2068" y="1640"/>
                  </a:cubicBezTo>
                  <a:close/>
                  <a:moveTo>
                    <a:pt x="3088" y="1644"/>
                  </a:moveTo>
                  <a:cubicBezTo>
                    <a:pt x="3074" y="1647"/>
                    <a:pt x="3073" y="1638"/>
                    <a:pt x="3060" y="1640"/>
                  </a:cubicBezTo>
                  <a:cubicBezTo>
                    <a:pt x="3057" y="1658"/>
                    <a:pt x="3085" y="1653"/>
                    <a:pt x="3088" y="1644"/>
                  </a:cubicBezTo>
                  <a:close/>
                  <a:moveTo>
                    <a:pt x="3076" y="1716"/>
                  </a:moveTo>
                  <a:cubicBezTo>
                    <a:pt x="3069" y="1716"/>
                    <a:pt x="3063" y="1716"/>
                    <a:pt x="3056" y="1716"/>
                  </a:cubicBezTo>
                  <a:cubicBezTo>
                    <a:pt x="3058" y="1726"/>
                    <a:pt x="3059" y="1737"/>
                    <a:pt x="3072" y="1736"/>
                  </a:cubicBezTo>
                  <a:cubicBezTo>
                    <a:pt x="3074" y="1730"/>
                    <a:pt x="3087" y="1715"/>
                    <a:pt x="3076" y="1708"/>
                  </a:cubicBezTo>
                  <a:cubicBezTo>
                    <a:pt x="3076" y="1711"/>
                    <a:pt x="3076" y="1713"/>
                    <a:pt x="3076" y="1716"/>
                  </a:cubicBezTo>
                  <a:close/>
                  <a:moveTo>
                    <a:pt x="1620" y="1728"/>
                  </a:moveTo>
                  <a:cubicBezTo>
                    <a:pt x="1626" y="1713"/>
                    <a:pt x="1605" y="1706"/>
                    <a:pt x="1600" y="1716"/>
                  </a:cubicBezTo>
                  <a:cubicBezTo>
                    <a:pt x="1611" y="1716"/>
                    <a:pt x="1609" y="1729"/>
                    <a:pt x="1620" y="1728"/>
                  </a:cubicBezTo>
                  <a:close/>
                  <a:moveTo>
                    <a:pt x="1540" y="1744"/>
                  </a:moveTo>
                  <a:cubicBezTo>
                    <a:pt x="1535" y="1743"/>
                    <a:pt x="1536" y="1738"/>
                    <a:pt x="1536" y="1732"/>
                  </a:cubicBezTo>
                  <a:cubicBezTo>
                    <a:pt x="1512" y="1730"/>
                    <a:pt x="1532" y="1758"/>
                    <a:pt x="1540" y="1744"/>
                  </a:cubicBezTo>
                  <a:close/>
                  <a:moveTo>
                    <a:pt x="1316" y="1760"/>
                  </a:moveTo>
                  <a:cubicBezTo>
                    <a:pt x="1316" y="1765"/>
                    <a:pt x="1316" y="1771"/>
                    <a:pt x="1316" y="1776"/>
                  </a:cubicBezTo>
                  <a:cubicBezTo>
                    <a:pt x="1326" y="1774"/>
                    <a:pt x="1331" y="1767"/>
                    <a:pt x="1336" y="1760"/>
                  </a:cubicBezTo>
                  <a:cubicBezTo>
                    <a:pt x="1328" y="1753"/>
                    <a:pt x="1326" y="1760"/>
                    <a:pt x="1316" y="1760"/>
                  </a:cubicBezTo>
                  <a:close/>
                  <a:moveTo>
                    <a:pt x="3624" y="1780"/>
                  </a:moveTo>
                  <a:cubicBezTo>
                    <a:pt x="3633" y="1785"/>
                    <a:pt x="3634" y="1797"/>
                    <a:pt x="3652" y="1792"/>
                  </a:cubicBezTo>
                  <a:cubicBezTo>
                    <a:pt x="3652" y="1787"/>
                    <a:pt x="3652" y="1781"/>
                    <a:pt x="3652" y="1776"/>
                  </a:cubicBezTo>
                  <a:cubicBezTo>
                    <a:pt x="3639" y="1776"/>
                    <a:pt x="3632" y="1766"/>
                    <a:pt x="3624" y="1780"/>
                  </a:cubicBezTo>
                  <a:close/>
                  <a:moveTo>
                    <a:pt x="2932" y="1800"/>
                  </a:moveTo>
                  <a:cubicBezTo>
                    <a:pt x="2918" y="1781"/>
                    <a:pt x="2878" y="1794"/>
                    <a:pt x="2884" y="1808"/>
                  </a:cubicBezTo>
                  <a:cubicBezTo>
                    <a:pt x="2866" y="1808"/>
                    <a:pt x="2868" y="1821"/>
                    <a:pt x="2856" y="1808"/>
                  </a:cubicBezTo>
                  <a:cubicBezTo>
                    <a:pt x="2848" y="1821"/>
                    <a:pt x="2849" y="1843"/>
                    <a:pt x="2824" y="1840"/>
                  </a:cubicBezTo>
                  <a:cubicBezTo>
                    <a:pt x="2821" y="1868"/>
                    <a:pt x="2799" y="1886"/>
                    <a:pt x="2792" y="1920"/>
                  </a:cubicBezTo>
                  <a:cubicBezTo>
                    <a:pt x="2785" y="1912"/>
                    <a:pt x="2778" y="1923"/>
                    <a:pt x="2772" y="1928"/>
                  </a:cubicBezTo>
                  <a:cubicBezTo>
                    <a:pt x="2792" y="1925"/>
                    <a:pt x="2793" y="1942"/>
                    <a:pt x="2804" y="1948"/>
                  </a:cubicBezTo>
                  <a:cubicBezTo>
                    <a:pt x="2805" y="1940"/>
                    <a:pt x="2799" y="1939"/>
                    <a:pt x="2800" y="1932"/>
                  </a:cubicBezTo>
                  <a:cubicBezTo>
                    <a:pt x="2825" y="1933"/>
                    <a:pt x="2868" y="1921"/>
                    <a:pt x="2868" y="1936"/>
                  </a:cubicBezTo>
                  <a:cubicBezTo>
                    <a:pt x="2894" y="1921"/>
                    <a:pt x="2915" y="1919"/>
                    <a:pt x="2932" y="1884"/>
                  </a:cubicBezTo>
                  <a:cubicBezTo>
                    <a:pt x="2955" y="1890"/>
                    <a:pt x="2966" y="1849"/>
                    <a:pt x="2992" y="1844"/>
                  </a:cubicBezTo>
                  <a:cubicBezTo>
                    <a:pt x="2982" y="1836"/>
                    <a:pt x="2991" y="1814"/>
                    <a:pt x="3000" y="1812"/>
                  </a:cubicBezTo>
                  <a:cubicBezTo>
                    <a:pt x="3012" y="1817"/>
                    <a:pt x="3016" y="1815"/>
                    <a:pt x="3024" y="1808"/>
                  </a:cubicBezTo>
                  <a:cubicBezTo>
                    <a:pt x="3013" y="1772"/>
                    <a:pt x="2968" y="1789"/>
                    <a:pt x="2940" y="1780"/>
                  </a:cubicBezTo>
                  <a:cubicBezTo>
                    <a:pt x="2933" y="1782"/>
                    <a:pt x="2940" y="1799"/>
                    <a:pt x="2932" y="1800"/>
                  </a:cubicBezTo>
                  <a:close/>
                  <a:moveTo>
                    <a:pt x="3572" y="1788"/>
                  </a:moveTo>
                  <a:cubicBezTo>
                    <a:pt x="3567" y="1782"/>
                    <a:pt x="3555" y="1784"/>
                    <a:pt x="3544" y="1784"/>
                  </a:cubicBezTo>
                  <a:cubicBezTo>
                    <a:pt x="3539" y="1797"/>
                    <a:pt x="3571" y="1794"/>
                    <a:pt x="3572" y="1788"/>
                  </a:cubicBezTo>
                  <a:close/>
                  <a:moveTo>
                    <a:pt x="3108" y="1848"/>
                  </a:moveTo>
                  <a:cubicBezTo>
                    <a:pt x="3108" y="1837"/>
                    <a:pt x="3081" y="1832"/>
                    <a:pt x="3080" y="1836"/>
                  </a:cubicBezTo>
                  <a:cubicBezTo>
                    <a:pt x="3086" y="1843"/>
                    <a:pt x="3094" y="1848"/>
                    <a:pt x="3108" y="1848"/>
                  </a:cubicBezTo>
                  <a:close/>
                  <a:moveTo>
                    <a:pt x="1352" y="1860"/>
                  </a:moveTo>
                  <a:cubicBezTo>
                    <a:pt x="1349" y="1859"/>
                    <a:pt x="1347" y="1857"/>
                    <a:pt x="1348" y="1852"/>
                  </a:cubicBezTo>
                  <a:cubicBezTo>
                    <a:pt x="1332" y="1859"/>
                    <a:pt x="1327" y="1836"/>
                    <a:pt x="1320" y="1848"/>
                  </a:cubicBezTo>
                  <a:cubicBezTo>
                    <a:pt x="1328" y="1852"/>
                    <a:pt x="1345" y="1868"/>
                    <a:pt x="1352" y="1860"/>
                  </a:cubicBezTo>
                  <a:close/>
                  <a:moveTo>
                    <a:pt x="256" y="1860"/>
                  </a:moveTo>
                  <a:cubicBezTo>
                    <a:pt x="260" y="1846"/>
                    <a:pt x="240" y="1854"/>
                    <a:pt x="232" y="1852"/>
                  </a:cubicBezTo>
                  <a:cubicBezTo>
                    <a:pt x="228" y="1866"/>
                    <a:pt x="248" y="1858"/>
                    <a:pt x="256" y="1860"/>
                  </a:cubicBezTo>
                  <a:close/>
                  <a:moveTo>
                    <a:pt x="2668" y="1888"/>
                  </a:moveTo>
                  <a:cubicBezTo>
                    <a:pt x="2680" y="1887"/>
                    <a:pt x="2686" y="1902"/>
                    <a:pt x="2696" y="1892"/>
                  </a:cubicBezTo>
                  <a:cubicBezTo>
                    <a:pt x="2698" y="1878"/>
                    <a:pt x="2669" y="1875"/>
                    <a:pt x="2668" y="1888"/>
                  </a:cubicBezTo>
                  <a:close/>
                  <a:moveTo>
                    <a:pt x="3120" y="1900"/>
                  </a:moveTo>
                  <a:cubicBezTo>
                    <a:pt x="3117" y="1889"/>
                    <a:pt x="3128" y="1892"/>
                    <a:pt x="3128" y="1884"/>
                  </a:cubicBezTo>
                  <a:cubicBezTo>
                    <a:pt x="3117" y="1888"/>
                    <a:pt x="3101" y="1877"/>
                    <a:pt x="3100" y="1884"/>
                  </a:cubicBezTo>
                  <a:cubicBezTo>
                    <a:pt x="3109" y="1887"/>
                    <a:pt x="3111" y="1897"/>
                    <a:pt x="3120" y="1900"/>
                  </a:cubicBezTo>
                  <a:close/>
                  <a:moveTo>
                    <a:pt x="648" y="1892"/>
                  </a:moveTo>
                  <a:cubicBezTo>
                    <a:pt x="689" y="1888"/>
                    <a:pt x="637" y="1880"/>
                    <a:pt x="624" y="1896"/>
                  </a:cubicBezTo>
                  <a:cubicBezTo>
                    <a:pt x="640" y="1897"/>
                    <a:pt x="639" y="1893"/>
                    <a:pt x="648" y="1892"/>
                  </a:cubicBezTo>
                  <a:close/>
                  <a:moveTo>
                    <a:pt x="656" y="1924"/>
                  </a:moveTo>
                  <a:cubicBezTo>
                    <a:pt x="656" y="1919"/>
                    <a:pt x="656" y="1913"/>
                    <a:pt x="656" y="1908"/>
                  </a:cubicBezTo>
                  <a:cubicBezTo>
                    <a:pt x="651" y="1905"/>
                    <a:pt x="645" y="1903"/>
                    <a:pt x="636" y="1904"/>
                  </a:cubicBezTo>
                  <a:cubicBezTo>
                    <a:pt x="638" y="1916"/>
                    <a:pt x="650" y="1917"/>
                    <a:pt x="656" y="1924"/>
                  </a:cubicBezTo>
                  <a:close/>
                  <a:moveTo>
                    <a:pt x="680" y="1924"/>
                  </a:moveTo>
                  <a:cubicBezTo>
                    <a:pt x="683" y="1909"/>
                    <a:pt x="666" y="1914"/>
                    <a:pt x="660" y="1908"/>
                  </a:cubicBezTo>
                  <a:cubicBezTo>
                    <a:pt x="657" y="1923"/>
                    <a:pt x="666" y="1926"/>
                    <a:pt x="680" y="1924"/>
                  </a:cubicBezTo>
                  <a:close/>
                  <a:moveTo>
                    <a:pt x="1336" y="1924"/>
                  </a:moveTo>
                  <a:cubicBezTo>
                    <a:pt x="1343" y="1928"/>
                    <a:pt x="1346" y="1935"/>
                    <a:pt x="1360" y="1932"/>
                  </a:cubicBezTo>
                  <a:cubicBezTo>
                    <a:pt x="1362" y="1918"/>
                    <a:pt x="1339" y="1909"/>
                    <a:pt x="1336" y="1924"/>
                  </a:cubicBezTo>
                  <a:close/>
                  <a:moveTo>
                    <a:pt x="2740" y="1920"/>
                  </a:moveTo>
                  <a:cubicBezTo>
                    <a:pt x="2741" y="1911"/>
                    <a:pt x="2726" y="1918"/>
                    <a:pt x="2720" y="1916"/>
                  </a:cubicBezTo>
                  <a:cubicBezTo>
                    <a:pt x="2716" y="1926"/>
                    <a:pt x="2743" y="1936"/>
                    <a:pt x="2740" y="1920"/>
                  </a:cubicBezTo>
                  <a:close/>
                  <a:moveTo>
                    <a:pt x="2980" y="1928"/>
                  </a:moveTo>
                  <a:cubicBezTo>
                    <a:pt x="2968" y="1929"/>
                    <a:pt x="2952" y="1914"/>
                    <a:pt x="2944" y="1924"/>
                  </a:cubicBezTo>
                  <a:cubicBezTo>
                    <a:pt x="2953" y="1926"/>
                    <a:pt x="2972" y="1938"/>
                    <a:pt x="2980" y="1928"/>
                  </a:cubicBezTo>
                  <a:close/>
                  <a:moveTo>
                    <a:pt x="1700" y="1948"/>
                  </a:moveTo>
                  <a:cubicBezTo>
                    <a:pt x="1695" y="1946"/>
                    <a:pt x="1694" y="1920"/>
                    <a:pt x="1684" y="1936"/>
                  </a:cubicBezTo>
                  <a:cubicBezTo>
                    <a:pt x="1688" y="1940"/>
                    <a:pt x="1695" y="1959"/>
                    <a:pt x="1700" y="1948"/>
                  </a:cubicBezTo>
                  <a:close/>
                  <a:moveTo>
                    <a:pt x="2276" y="2196"/>
                  </a:moveTo>
                  <a:cubicBezTo>
                    <a:pt x="2263" y="2189"/>
                    <a:pt x="2256" y="2193"/>
                    <a:pt x="2252" y="2204"/>
                  </a:cubicBezTo>
                  <a:cubicBezTo>
                    <a:pt x="2235" y="2192"/>
                    <a:pt x="2198" y="2195"/>
                    <a:pt x="2180" y="2204"/>
                  </a:cubicBezTo>
                  <a:cubicBezTo>
                    <a:pt x="2181" y="2194"/>
                    <a:pt x="2163" y="2165"/>
                    <a:pt x="2148" y="2184"/>
                  </a:cubicBezTo>
                  <a:cubicBezTo>
                    <a:pt x="2155" y="2189"/>
                    <a:pt x="2162" y="2194"/>
                    <a:pt x="2164" y="2204"/>
                  </a:cubicBezTo>
                  <a:cubicBezTo>
                    <a:pt x="2136" y="2200"/>
                    <a:pt x="2091" y="2209"/>
                    <a:pt x="2076" y="2232"/>
                  </a:cubicBezTo>
                  <a:cubicBezTo>
                    <a:pt x="2075" y="2227"/>
                    <a:pt x="2072" y="2230"/>
                    <a:pt x="2068" y="2232"/>
                  </a:cubicBezTo>
                  <a:cubicBezTo>
                    <a:pt x="2062" y="2219"/>
                    <a:pt x="2053" y="2210"/>
                    <a:pt x="2048" y="2196"/>
                  </a:cubicBezTo>
                  <a:cubicBezTo>
                    <a:pt x="2033" y="2205"/>
                    <a:pt x="2003" y="2203"/>
                    <a:pt x="2020" y="2184"/>
                  </a:cubicBezTo>
                  <a:cubicBezTo>
                    <a:pt x="2006" y="2182"/>
                    <a:pt x="1994" y="2178"/>
                    <a:pt x="1976" y="2180"/>
                  </a:cubicBezTo>
                  <a:cubicBezTo>
                    <a:pt x="1967" y="2187"/>
                    <a:pt x="1966" y="2202"/>
                    <a:pt x="1956" y="2208"/>
                  </a:cubicBezTo>
                  <a:cubicBezTo>
                    <a:pt x="1914" y="2197"/>
                    <a:pt x="1899" y="2157"/>
                    <a:pt x="1848" y="2184"/>
                  </a:cubicBezTo>
                  <a:cubicBezTo>
                    <a:pt x="1848" y="2190"/>
                    <a:pt x="1850" y="2193"/>
                    <a:pt x="1852" y="2196"/>
                  </a:cubicBezTo>
                  <a:cubicBezTo>
                    <a:pt x="1835" y="2201"/>
                    <a:pt x="1832" y="2199"/>
                    <a:pt x="1824" y="2208"/>
                  </a:cubicBezTo>
                  <a:cubicBezTo>
                    <a:pt x="1830" y="2211"/>
                    <a:pt x="1833" y="2218"/>
                    <a:pt x="1832" y="2228"/>
                  </a:cubicBezTo>
                  <a:cubicBezTo>
                    <a:pt x="1854" y="2225"/>
                    <a:pt x="1856" y="2242"/>
                    <a:pt x="1864" y="2252"/>
                  </a:cubicBezTo>
                  <a:cubicBezTo>
                    <a:pt x="1884" y="2254"/>
                    <a:pt x="1914" y="2266"/>
                    <a:pt x="1936" y="2268"/>
                  </a:cubicBezTo>
                  <a:cubicBezTo>
                    <a:pt x="1982" y="2272"/>
                    <a:pt x="2000" y="2285"/>
                    <a:pt x="2032" y="2308"/>
                  </a:cubicBezTo>
                  <a:cubicBezTo>
                    <a:pt x="2044" y="2300"/>
                    <a:pt x="2052" y="2288"/>
                    <a:pt x="2072" y="2288"/>
                  </a:cubicBezTo>
                  <a:cubicBezTo>
                    <a:pt x="2080" y="2298"/>
                    <a:pt x="2087" y="2303"/>
                    <a:pt x="2096" y="2292"/>
                  </a:cubicBezTo>
                  <a:cubicBezTo>
                    <a:pt x="2098" y="2298"/>
                    <a:pt x="2102" y="2302"/>
                    <a:pt x="2104" y="2308"/>
                  </a:cubicBezTo>
                  <a:cubicBezTo>
                    <a:pt x="2179" y="2290"/>
                    <a:pt x="2245" y="2247"/>
                    <a:pt x="2336" y="2268"/>
                  </a:cubicBezTo>
                  <a:cubicBezTo>
                    <a:pt x="2338" y="2244"/>
                    <a:pt x="2406" y="2255"/>
                    <a:pt x="2408" y="2272"/>
                  </a:cubicBezTo>
                  <a:cubicBezTo>
                    <a:pt x="2438" y="2256"/>
                    <a:pt x="2472" y="2235"/>
                    <a:pt x="2512" y="2240"/>
                  </a:cubicBezTo>
                  <a:cubicBezTo>
                    <a:pt x="2510" y="2246"/>
                    <a:pt x="2507" y="2247"/>
                    <a:pt x="2512" y="2252"/>
                  </a:cubicBezTo>
                  <a:cubicBezTo>
                    <a:pt x="2530" y="2241"/>
                    <a:pt x="2536" y="2242"/>
                    <a:pt x="2556" y="2236"/>
                  </a:cubicBezTo>
                  <a:cubicBezTo>
                    <a:pt x="2556" y="2250"/>
                    <a:pt x="2568" y="2251"/>
                    <a:pt x="2576" y="2256"/>
                  </a:cubicBezTo>
                  <a:cubicBezTo>
                    <a:pt x="2587" y="2245"/>
                    <a:pt x="2607" y="2233"/>
                    <a:pt x="2604" y="2220"/>
                  </a:cubicBezTo>
                  <a:cubicBezTo>
                    <a:pt x="2613" y="2233"/>
                    <a:pt x="2627" y="2220"/>
                    <a:pt x="2632" y="2232"/>
                  </a:cubicBezTo>
                  <a:cubicBezTo>
                    <a:pt x="2637" y="2222"/>
                    <a:pt x="2648" y="2219"/>
                    <a:pt x="2660" y="2216"/>
                  </a:cubicBezTo>
                  <a:cubicBezTo>
                    <a:pt x="2661" y="2208"/>
                    <a:pt x="2655" y="2207"/>
                    <a:pt x="2656" y="2200"/>
                  </a:cubicBezTo>
                  <a:cubicBezTo>
                    <a:pt x="2666" y="2208"/>
                    <a:pt x="2672" y="2194"/>
                    <a:pt x="2680" y="2204"/>
                  </a:cubicBezTo>
                  <a:cubicBezTo>
                    <a:pt x="2671" y="2203"/>
                    <a:pt x="2665" y="2205"/>
                    <a:pt x="2664" y="2212"/>
                  </a:cubicBezTo>
                  <a:cubicBezTo>
                    <a:pt x="2669" y="2213"/>
                    <a:pt x="2668" y="2218"/>
                    <a:pt x="2668" y="2224"/>
                  </a:cubicBezTo>
                  <a:cubicBezTo>
                    <a:pt x="2685" y="2223"/>
                    <a:pt x="2711" y="2230"/>
                    <a:pt x="2708" y="2208"/>
                  </a:cubicBezTo>
                  <a:cubicBezTo>
                    <a:pt x="2696" y="2203"/>
                    <a:pt x="2693" y="2186"/>
                    <a:pt x="2684" y="2188"/>
                  </a:cubicBezTo>
                  <a:cubicBezTo>
                    <a:pt x="2681" y="2167"/>
                    <a:pt x="2737" y="2158"/>
                    <a:pt x="2740" y="2180"/>
                  </a:cubicBezTo>
                  <a:cubicBezTo>
                    <a:pt x="2757" y="2176"/>
                    <a:pt x="2758" y="2179"/>
                    <a:pt x="2776" y="2180"/>
                  </a:cubicBezTo>
                  <a:cubicBezTo>
                    <a:pt x="2777" y="2172"/>
                    <a:pt x="2771" y="2172"/>
                    <a:pt x="2768" y="2168"/>
                  </a:cubicBezTo>
                  <a:cubicBezTo>
                    <a:pt x="2792" y="2165"/>
                    <a:pt x="2814" y="2161"/>
                    <a:pt x="2832" y="2144"/>
                  </a:cubicBezTo>
                  <a:cubicBezTo>
                    <a:pt x="2844" y="2165"/>
                    <a:pt x="2867" y="2151"/>
                    <a:pt x="2880" y="2168"/>
                  </a:cubicBezTo>
                  <a:cubicBezTo>
                    <a:pt x="2884" y="2151"/>
                    <a:pt x="2865" y="2156"/>
                    <a:pt x="2864" y="2144"/>
                  </a:cubicBezTo>
                  <a:cubicBezTo>
                    <a:pt x="2876" y="2111"/>
                    <a:pt x="2892" y="2115"/>
                    <a:pt x="2916" y="2112"/>
                  </a:cubicBezTo>
                  <a:cubicBezTo>
                    <a:pt x="2946" y="2093"/>
                    <a:pt x="2989" y="2057"/>
                    <a:pt x="3036" y="2052"/>
                  </a:cubicBezTo>
                  <a:cubicBezTo>
                    <a:pt x="3020" y="2020"/>
                    <a:pt x="2991" y="1959"/>
                    <a:pt x="2948" y="1980"/>
                  </a:cubicBezTo>
                  <a:cubicBezTo>
                    <a:pt x="2947" y="1992"/>
                    <a:pt x="2960" y="1970"/>
                    <a:pt x="2960" y="1984"/>
                  </a:cubicBezTo>
                  <a:cubicBezTo>
                    <a:pt x="2945" y="1989"/>
                    <a:pt x="2941" y="2005"/>
                    <a:pt x="2916" y="2000"/>
                  </a:cubicBezTo>
                  <a:cubicBezTo>
                    <a:pt x="2908" y="2014"/>
                    <a:pt x="2908" y="2037"/>
                    <a:pt x="2896" y="2048"/>
                  </a:cubicBezTo>
                  <a:cubicBezTo>
                    <a:pt x="2881" y="2047"/>
                    <a:pt x="2874" y="2052"/>
                    <a:pt x="2864" y="2056"/>
                  </a:cubicBezTo>
                  <a:cubicBezTo>
                    <a:pt x="2861" y="2068"/>
                    <a:pt x="2868" y="2071"/>
                    <a:pt x="2868" y="2080"/>
                  </a:cubicBezTo>
                  <a:cubicBezTo>
                    <a:pt x="2851" y="2082"/>
                    <a:pt x="2859" y="2090"/>
                    <a:pt x="2848" y="2092"/>
                  </a:cubicBezTo>
                  <a:cubicBezTo>
                    <a:pt x="2839" y="2080"/>
                    <a:pt x="2838" y="2059"/>
                    <a:pt x="2824" y="2052"/>
                  </a:cubicBezTo>
                  <a:cubicBezTo>
                    <a:pt x="2828" y="2046"/>
                    <a:pt x="2837" y="2044"/>
                    <a:pt x="2836" y="2032"/>
                  </a:cubicBezTo>
                  <a:cubicBezTo>
                    <a:pt x="2791" y="2009"/>
                    <a:pt x="2803" y="2063"/>
                    <a:pt x="2788" y="2092"/>
                  </a:cubicBezTo>
                  <a:cubicBezTo>
                    <a:pt x="2758" y="2079"/>
                    <a:pt x="2747" y="2113"/>
                    <a:pt x="2728" y="2124"/>
                  </a:cubicBezTo>
                  <a:cubicBezTo>
                    <a:pt x="2727" y="2120"/>
                    <a:pt x="2724" y="2118"/>
                    <a:pt x="2720" y="2116"/>
                  </a:cubicBezTo>
                  <a:cubicBezTo>
                    <a:pt x="2705" y="2145"/>
                    <a:pt x="2668" y="2113"/>
                    <a:pt x="2640" y="2136"/>
                  </a:cubicBezTo>
                  <a:cubicBezTo>
                    <a:pt x="2626" y="2130"/>
                    <a:pt x="2632" y="2115"/>
                    <a:pt x="2616" y="2104"/>
                  </a:cubicBezTo>
                  <a:cubicBezTo>
                    <a:pt x="2620" y="2104"/>
                    <a:pt x="2624" y="2104"/>
                    <a:pt x="2628" y="2104"/>
                  </a:cubicBezTo>
                  <a:cubicBezTo>
                    <a:pt x="2625" y="2092"/>
                    <a:pt x="2625" y="2096"/>
                    <a:pt x="2628" y="2084"/>
                  </a:cubicBezTo>
                  <a:cubicBezTo>
                    <a:pt x="2620" y="2082"/>
                    <a:pt x="2618" y="2075"/>
                    <a:pt x="2608" y="2076"/>
                  </a:cubicBezTo>
                  <a:cubicBezTo>
                    <a:pt x="2604" y="2091"/>
                    <a:pt x="2616" y="2089"/>
                    <a:pt x="2620" y="2096"/>
                  </a:cubicBezTo>
                  <a:cubicBezTo>
                    <a:pt x="2610" y="2106"/>
                    <a:pt x="2589" y="2105"/>
                    <a:pt x="2572" y="2108"/>
                  </a:cubicBezTo>
                  <a:cubicBezTo>
                    <a:pt x="2569" y="2089"/>
                    <a:pt x="2549" y="2095"/>
                    <a:pt x="2536" y="2096"/>
                  </a:cubicBezTo>
                  <a:cubicBezTo>
                    <a:pt x="2541" y="2126"/>
                    <a:pt x="2469" y="2109"/>
                    <a:pt x="2496" y="2136"/>
                  </a:cubicBezTo>
                  <a:cubicBezTo>
                    <a:pt x="2492" y="2123"/>
                    <a:pt x="2508" y="2130"/>
                    <a:pt x="2516" y="2128"/>
                  </a:cubicBezTo>
                  <a:cubicBezTo>
                    <a:pt x="2518" y="2134"/>
                    <a:pt x="2522" y="2138"/>
                    <a:pt x="2524" y="2144"/>
                  </a:cubicBezTo>
                  <a:cubicBezTo>
                    <a:pt x="2512" y="2145"/>
                    <a:pt x="2504" y="2160"/>
                    <a:pt x="2496" y="2152"/>
                  </a:cubicBezTo>
                  <a:cubicBezTo>
                    <a:pt x="2507" y="2185"/>
                    <a:pt x="2460" y="2189"/>
                    <a:pt x="2460" y="2224"/>
                  </a:cubicBezTo>
                  <a:cubicBezTo>
                    <a:pt x="2433" y="2200"/>
                    <a:pt x="2396" y="2210"/>
                    <a:pt x="2356" y="2200"/>
                  </a:cubicBezTo>
                  <a:cubicBezTo>
                    <a:pt x="2353" y="2219"/>
                    <a:pt x="2336" y="2223"/>
                    <a:pt x="2320" y="2228"/>
                  </a:cubicBezTo>
                  <a:cubicBezTo>
                    <a:pt x="2306" y="2201"/>
                    <a:pt x="2271" y="2181"/>
                    <a:pt x="2300" y="2152"/>
                  </a:cubicBezTo>
                  <a:cubicBezTo>
                    <a:pt x="2290" y="2151"/>
                    <a:pt x="2283" y="2154"/>
                    <a:pt x="2280" y="2160"/>
                  </a:cubicBezTo>
                  <a:cubicBezTo>
                    <a:pt x="2295" y="2175"/>
                    <a:pt x="2256" y="2179"/>
                    <a:pt x="2264" y="2180"/>
                  </a:cubicBezTo>
                  <a:cubicBezTo>
                    <a:pt x="2270" y="2183"/>
                    <a:pt x="2279" y="2183"/>
                    <a:pt x="2276" y="2196"/>
                  </a:cubicBezTo>
                  <a:close/>
                  <a:moveTo>
                    <a:pt x="2504" y="2000"/>
                  </a:moveTo>
                  <a:cubicBezTo>
                    <a:pt x="2499" y="2024"/>
                    <a:pt x="2528" y="2014"/>
                    <a:pt x="2536" y="2008"/>
                  </a:cubicBezTo>
                  <a:cubicBezTo>
                    <a:pt x="2522" y="2004"/>
                    <a:pt x="2547" y="2007"/>
                    <a:pt x="2540" y="1996"/>
                  </a:cubicBezTo>
                  <a:cubicBezTo>
                    <a:pt x="2527" y="1996"/>
                    <a:pt x="2520" y="2003"/>
                    <a:pt x="2504" y="2000"/>
                  </a:cubicBezTo>
                  <a:close/>
                  <a:moveTo>
                    <a:pt x="2400" y="2020"/>
                  </a:moveTo>
                  <a:cubicBezTo>
                    <a:pt x="2397" y="2007"/>
                    <a:pt x="2385" y="2003"/>
                    <a:pt x="2372" y="2000"/>
                  </a:cubicBezTo>
                  <a:cubicBezTo>
                    <a:pt x="2375" y="2013"/>
                    <a:pt x="2382" y="2022"/>
                    <a:pt x="2400" y="2020"/>
                  </a:cubicBezTo>
                  <a:close/>
                  <a:moveTo>
                    <a:pt x="3692" y="2032"/>
                  </a:moveTo>
                  <a:cubicBezTo>
                    <a:pt x="3692" y="2024"/>
                    <a:pt x="3692" y="2016"/>
                    <a:pt x="3692" y="2008"/>
                  </a:cubicBezTo>
                  <a:cubicBezTo>
                    <a:pt x="3685" y="2008"/>
                    <a:pt x="3679" y="2008"/>
                    <a:pt x="3672" y="2008"/>
                  </a:cubicBezTo>
                  <a:cubicBezTo>
                    <a:pt x="3673" y="2022"/>
                    <a:pt x="3677" y="2033"/>
                    <a:pt x="3692" y="2032"/>
                  </a:cubicBezTo>
                  <a:close/>
                  <a:moveTo>
                    <a:pt x="1400" y="2020"/>
                  </a:moveTo>
                  <a:cubicBezTo>
                    <a:pt x="1394" y="2018"/>
                    <a:pt x="1379" y="2005"/>
                    <a:pt x="1372" y="2016"/>
                  </a:cubicBezTo>
                  <a:cubicBezTo>
                    <a:pt x="1380" y="2023"/>
                    <a:pt x="1391" y="2035"/>
                    <a:pt x="1400" y="2020"/>
                  </a:cubicBezTo>
                  <a:close/>
                  <a:moveTo>
                    <a:pt x="684" y="2068"/>
                  </a:moveTo>
                  <a:cubicBezTo>
                    <a:pt x="681" y="2051"/>
                    <a:pt x="668" y="2044"/>
                    <a:pt x="656" y="2036"/>
                  </a:cubicBezTo>
                  <a:cubicBezTo>
                    <a:pt x="664" y="2048"/>
                    <a:pt x="663" y="2069"/>
                    <a:pt x="684" y="2068"/>
                  </a:cubicBezTo>
                  <a:close/>
                  <a:moveTo>
                    <a:pt x="2516" y="2060"/>
                  </a:moveTo>
                  <a:cubicBezTo>
                    <a:pt x="2514" y="2077"/>
                    <a:pt x="2525" y="2080"/>
                    <a:pt x="2532" y="2088"/>
                  </a:cubicBezTo>
                  <a:cubicBezTo>
                    <a:pt x="2532" y="2075"/>
                    <a:pt x="2556" y="2085"/>
                    <a:pt x="2552" y="2068"/>
                  </a:cubicBezTo>
                  <a:cubicBezTo>
                    <a:pt x="2551" y="2055"/>
                    <a:pt x="2526" y="2052"/>
                    <a:pt x="2516" y="2060"/>
                  </a:cubicBezTo>
                  <a:close/>
                  <a:moveTo>
                    <a:pt x="3652" y="2068"/>
                  </a:moveTo>
                  <a:cubicBezTo>
                    <a:pt x="3651" y="2079"/>
                    <a:pt x="3658" y="2081"/>
                    <a:pt x="3668" y="2080"/>
                  </a:cubicBezTo>
                  <a:cubicBezTo>
                    <a:pt x="3669" y="2070"/>
                    <a:pt x="3667" y="2063"/>
                    <a:pt x="3656" y="2064"/>
                  </a:cubicBezTo>
                  <a:cubicBezTo>
                    <a:pt x="3656" y="2066"/>
                    <a:pt x="3655" y="2069"/>
                    <a:pt x="3652" y="2068"/>
                  </a:cubicBezTo>
                  <a:close/>
                  <a:moveTo>
                    <a:pt x="3020" y="2088"/>
                  </a:moveTo>
                  <a:cubicBezTo>
                    <a:pt x="3019" y="2080"/>
                    <a:pt x="3025" y="2079"/>
                    <a:pt x="3024" y="2072"/>
                  </a:cubicBezTo>
                  <a:cubicBezTo>
                    <a:pt x="3012" y="2075"/>
                    <a:pt x="3012" y="2065"/>
                    <a:pt x="3000" y="2068"/>
                  </a:cubicBezTo>
                  <a:cubicBezTo>
                    <a:pt x="2999" y="2082"/>
                    <a:pt x="3006" y="2089"/>
                    <a:pt x="3020" y="2088"/>
                  </a:cubicBezTo>
                  <a:close/>
                  <a:moveTo>
                    <a:pt x="684" y="2096"/>
                  </a:moveTo>
                  <a:cubicBezTo>
                    <a:pt x="687" y="2114"/>
                    <a:pt x="733" y="2111"/>
                    <a:pt x="740" y="2112"/>
                  </a:cubicBezTo>
                  <a:cubicBezTo>
                    <a:pt x="720" y="2101"/>
                    <a:pt x="702" y="2097"/>
                    <a:pt x="684" y="2096"/>
                  </a:cubicBezTo>
                  <a:close/>
                  <a:moveTo>
                    <a:pt x="744" y="2128"/>
                  </a:moveTo>
                  <a:cubicBezTo>
                    <a:pt x="737" y="2126"/>
                    <a:pt x="715" y="2117"/>
                    <a:pt x="712" y="2124"/>
                  </a:cubicBezTo>
                  <a:cubicBezTo>
                    <a:pt x="719" y="2126"/>
                    <a:pt x="741" y="2135"/>
                    <a:pt x="744" y="2128"/>
                  </a:cubicBezTo>
                  <a:close/>
                  <a:moveTo>
                    <a:pt x="3036" y="2140"/>
                  </a:moveTo>
                  <a:cubicBezTo>
                    <a:pt x="3023" y="2138"/>
                    <a:pt x="3022" y="2125"/>
                    <a:pt x="3008" y="2124"/>
                  </a:cubicBezTo>
                  <a:cubicBezTo>
                    <a:pt x="3011" y="2135"/>
                    <a:pt x="3029" y="2158"/>
                    <a:pt x="3036" y="2140"/>
                  </a:cubicBezTo>
                  <a:close/>
                  <a:moveTo>
                    <a:pt x="984" y="2132"/>
                  </a:moveTo>
                  <a:cubicBezTo>
                    <a:pt x="979" y="2129"/>
                    <a:pt x="973" y="2127"/>
                    <a:pt x="964" y="2128"/>
                  </a:cubicBezTo>
                  <a:cubicBezTo>
                    <a:pt x="962" y="2140"/>
                    <a:pt x="983" y="2144"/>
                    <a:pt x="984" y="2132"/>
                  </a:cubicBezTo>
                  <a:close/>
                  <a:moveTo>
                    <a:pt x="708" y="2156"/>
                  </a:moveTo>
                  <a:cubicBezTo>
                    <a:pt x="708" y="2162"/>
                    <a:pt x="710" y="2165"/>
                    <a:pt x="712" y="2168"/>
                  </a:cubicBezTo>
                  <a:cubicBezTo>
                    <a:pt x="722" y="2169"/>
                    <a:pt x="725" y="2162"/>
                    <a:pt x="728" y="2156"/>
                  </a:cubicBezTo>
                  <a:cubicBezTo>
                    <a:pt x="715" y="2158"/>
                    <a:pt x="716" y="2148"/>
                    <a:pt x="708" y="2156"/>
                  </a:cubicBezTo>
                  <a:close/>
                  <a:moveTo>
                    <a:pt x="1564" y="2216"/>
                  </a:moveTo>
                  <a:cubicBezTo>
                    <a:pt x="1573" y="2216"/>
                    <a:pt x="1576" y="2223"/>
                    <a:pt x="1588" y="2220"/>
                  </a:cubicBezTo>
                  <a:cubicBezTo>
                    <a:pt x="1580" y="2209"/>
                    <a:pt x="1578" y="2193"/>
                    <a:pt x="1560" y="2192"/>
                  </a:cubicBezTo>
                  <a:cubicBezTo>
                    <a:pt x="1560" y="2201"/>
                    <a:pt x="1567" y="2204"/>
                    <a:pt x="1564" y="2216"/>
                  </a:cubicBezTo>
                  <a:close/>
                  <a:moveTo>
                    <a:pt x="2836" y="2220"/>
                  </a:moveTo>
                  <a:cubicBezTo>
                    <a:pt x="2846" y="2226"/>
                    <a:pt x="2854" y="2234"/>
                    <a:pt x="2868" y="2236"/>
                  </a:cubicBezTo>
                  <a:cubicBezTo>
                    <a:pt x="2868" y="2214"/>
                    <a:pt x="2851" y="2190"/>
                    <a:pt x="2836" y="2196"/>
                  </a:cubicBezTo>
                  <a:cubicBezTo>
                    <a:pt x="2848" y="2201"/>
                    <a:pt x="2832" y="2210"/>
                    <a:pt x="2836" y="2220"/>
                  </a:cubicBezTo>
                  <a:close/>
                  <a:moveTo>
                    <a:pt x="56" y="2208"/>
                  </a:moveTo>
                  <a:cubicBezTo>
                    <a:pt x="55" y="2216"/>
                    <a:pt x="61" y="2217"/>
                    <a:pt x="60" y="2224"/>
                  </a:cubicBezTo>
                  <a:cubicBezTo>
                    <a:pt x="71" y="2223"/>
                    <a:pt x="77" y="2217"/>
                    <a:pt x="76" y="2204"/>
                  </a:cubicBezTo>
                  <a:cubicBezTo>
                    <a:pt x="66" y="2202"/>
                    <a:pt x="67" y="2211"/>
                    <a:pt x="56" y="2208"/>
                  </a:cubicBezTo>
                  <a:close/>
                  <a:moveTo>
                    <a:pt x="1604" y="2220"/>
                  </a:moveTo>
                  <a:cubicBezTo>
                    <a:pt x="1611" y="2225"/>
                    <a:pt x="1634" y="2235"/>
                    <a:pt x="1632" y="2216"/>
                  </a:cubicBezTo>
                  <a:cubicBezTo>
                    <a:pt x="1631" y="2210"/>
                    <a:pt x="1599" y="2207"/>
                    <a:pt x="1604" y="2220"/>
                  </a:cubicBezTo>
                  <a:close/>
                  <a:moveTo>
                    <a:pt x="2732" y="2216"/>
                  </a:moveTo>
                  <a:cubicBezTo>
                    <a:pt x="2730" y="2230"/>
                    <a:pt x="2744" y="2228"/>
                    <a:pt x="2756" y="2228"/>
                  </a:cubicBezTo>
                  <a:cubicBezTo>
                    <a:pt x="2751" y="2215"/>
                    <a:pt x="2762" y="2218"/>
                    <a:pt x="2764" y="2212"/>
                  </a:cubicBezTo>
                  <a:cubicBezTo>
                    <a:pt x="2750" y="2210"/>
                    <a:pt x="2742" y="2214"/>
                    <a:pt x="2732" y="2216"/>
                  </a:cubicBezTo>
                  <a:close/>
                  <a:moveTo>
                    <a:pt x="3456" y="2248"/>
                  </a:moveTo>
                  <a:cubicBezTo>
                    <a:pt x="3456" y="2236"/>
                    <a:pt x="3486" y="2254"/>
                    <a:pt x="3480" y="2236"/>
                  </a:cubicBezTo>
                  <a:cubicBezTo>
                    <a:pt x="3474" y="2224"/>
                    <a:pt x="3438" y="2236"/>
                    <a:pt x="3456" y="2248"/>
                  </a:cubicBezTo>
                  <a:close/>
                  <a:moveTo>
                    <a:pt x="2920" y="2260"/>
                  </a:moveTo>
                  <a:cubicBezTo>
                    <a:pt x="2935" y="2271"/>
                    <a:pt x="2949" y="2264"/>
                    <a:pt x="2948" y="2240"/>
                  </a:cubicBezTo>
                  <a:cubicBezTo>
                    <a:pt x="2929" y="2237"/>
                    <a:pt x="2921" y="2245"/>
                    <a:pt x="2920" y="2260"/>
                  </a:cubicBezTo>
                  <a:close/>
                  <a:moveTo>
                    <a:pt x="1304" y="2268"/>
                  </a:moveTo>
                  <a:cubicBezTo>
                    <a:pt x="1302" y="2254"/>
                    <a:pt x="1293" y="2263"/>
                    <a:pt x="1300" y="2248"/>
                  </a:cubicBezTo>
                  <a:cubicBezTo>
                    <a:pt x="1287" y="2252"/>
                    <a:pt x="1273" y="2236"/>
                    <a:pt x="1264" y="2248"/>
                  </a:cubicBezTo>
                  <a:cubicBezTo>
                    <a:pt x="1279" y="2253"/>
                    <a:pt x="1285" y="2267"/>
                    <a:pt x="1304" y="2268"/>
                  </a:cubicBezTo>
                  <a:close/>
                  <a:moveTo>
                    <a:pt x="1808" y="2280"/>
                  </a:moveTo>
                  <a:cubicBezTo>
                    <a:pt x="1803" y="2277"/>
                    <a:pt x="1801" y="2271"/>
                    <a:pt x="1800" y="2264"/>
                  </a:cubicBezTo>
                  <a:cubicBezTo>
                    <a:pt x="1794" y="2266"/>
                    <a:pt x="1779" y="2259"/>
                    <a:pt x="1780" y="2268"/>
                  </a:cubicBezTo>
                  <a:cubicBezTo>
                    <a:pt x="1792" y="2267"/>
                    <a:pt x="1802" y="2288"/>
                    <a:pt x="1808" y="2280"/>
                  </a:cubicBezTo>
                  <a:close/>
                  <a:moveTo>
                    <a:pt x="2644" y="2284"/>
                  </a:moveTo>
                  <a:cubicBezTo>
                    <a:pt x="2649" y="2293"/>
                    <a:pt x="2666" y="2292"/>
                    <a:pt x="2676" y="2296"/>
                  </a:cubicBezTo>
                  <a:cubicBezTo>
                    <a:pt x="2681" y="2291"/>
                    <a:pt x="2681" y="2277"/>
                    <a:pt x="2676" y="2272"/>
                  </a:cubicBezTo>
                  <a:cubicBezTo>
                    <a:pt x="2666" y="2277"/>
                    <a:pt x="2645" y="2270"/>
                    <a:pt x="2644" y="2284"/>
                  </a:cubicBezTo>
                  <a:close/>
                  <a:moveTo>
                    <a:pt x="3340" y="2288"/>
                  </a:moveTo>
                  <a:cubicBezTo>
                    <a:pt x="3371" y="2291"/>
                    <a:pt x="3367" y="2284"/>
                    <a:pt x="3388" y="2292"/>
                  </a:cubicBezTo>
                  <a:cubicBezTo>
                    <a:pt x="3389" y="2284"/>
                    <a:pt x="3383" y="2283"/>
                    <a:pt x="3384" y="2276"/>
                  </a:cubicBezTo>
                  <a:cubicBezTo>
                    <a:pt x="3370" y="2275"/>
                    <a:pt x="3352" y="2279"/>
                    <a:pt x="3344" y="2272"/>
                  </a:cubicBezTo>
                  <a:cubicBezTo>
                    <a:pt x="3344" y="2279"/>
                    <a:pt x="3343" y="2284"/>
                    <a:pt x="3340" y="2288"/>
                  </a:cubicBezTo>
                  <a:close/>
                  <a:moveTo>
                    <a:pt x="3168" y="2292"/>
                  </a:moveTo>
                  <a:cubicBezTo>
                    <a:pt x="3168" y="2286"/>
                    <a:pt x="3157" y="2272"/>
                    <a:pt x="3152" y="2284"/>
                  </a:cubicBezTo>
                  <a:cubicBezTo>
                    <a:pt x="3155" y="2297"/>
                    <a:pt x="3204" y="2296"/>
                    <a:pt x="3168" y="2292"/>
                  </a:cubicBezTo>
                  <a:close/>
                  <a:moveTo>
                    <a:pt x="2756" y="2296"/>
                  </a:moveTo>
                  <a:cubicBezTo>
                    <a:pt x="2748" y="2326"/>
                    <a:pt x="2762" y="2376"/>
                    <a:pt x="2788" y="2356"/>
                  </a:cubicBezTo>
                  <a:cubicBezTo>
                    <a:pt x="2778" y="2354"/>
                    <a:pt x="2779" y="2341"/>
                    <a:pt x="2776" y="2332"/>
                  </a:cubicBezTo>
                  <a:cubicBezTo>
                    <a:pt x="2794" y="2341"/>
                    <a:pt x="2827" y="2340"/>
                    <a:pt x="2812" y="2360"/>
                  </a:cubicBezTo>
                  <a:cubicBezTo>
                    <a:pt x="2825" y="2365"/>
                    <a:pt x="2822" y="2354"/>
                    <a:pt x="2828" y="2352"/>
                  </a:cubicBezTo>
                  <a:cubicBezTo>
                    <a:pt x="2827" y="2365"/>
                    <a:pt x="2834" y="2362"/>
                    <a:pt x="2848" y="2368"/>
                  </a:cubicBezTo>
                  <a:cubicBezTo>
                    <a:pt x="2851" y="2354"/>
                    <a:pt x="2864" y="2350"/>
                    <a:pt x="2860" y="2328"/>
                  </a:cubicBezTo>
                  <a:cubicBezTo>
                    <a:pt x="2843" y="2321"/>
                    <a:pt x="2818" y="2305"/>
                    <a:pt x="2824" y="2288"/>
                  </a:cubicBezTo>
                  <a:cubicBezTo>
                    <a:pt x="2800" y="2294"/>
                    <a:pt x="2792" y="2297"/>
                    <a:pt x="2756" y="2296"/>
                  </a:cubicBezTo>
                  <a:close/>
                  <a:moveTo>
                    <a:pt x="544" y="2304"/>
                  </a:moveTo>
                  <a:cubicBezTo>
                    <a:pt x="549" y="2305"/>
                    <a:pt x="552" y="2310"/>
                    <a:pt x="560" y="2308"/>
                  </a:cubicBezTo>
                  <a:cubicBezTo>
                    <a:pt x="560" y="2304"/>
                    <a:pt x="560" y="2300"/>
                    <a:pt x="560" y="2296"/>
                  </a:cubicBezTo>
                  <a:cubicBezTo>
                    <a:pt x="551" y="2295"/>
                    <a:pt x="545" y="2297"/>
                    <a:pt x="544" y="2304"/>
                  </a:cubicBezTo>
                  <a:close/>
                  <a:moveTo>
                    <a:pt x="2948" y="2312"/>
                  </a:moveTo>
                  <a:cubicBezTo>
                    <a:pt x="2948" y="2302"/>
                    <a:pt x="2942" y="2296"/>
                    <a:pt x="2932" y="2296"/>
                  </a:cubicBezTo>
                  <a:cubicBezTo>
                    <a:pt x="2932" y="2306"/>
                    <a:pt x="2938" y="2312"/>
                    <a:pt x="2948" y="2312"/>
                  </a:cubicBezTo>
                  <a:close/>
                  <a:moveTo>
                    <a:pt x="3084" y="2324"/>
                  </a:moveTo>
                  <a:cubicBezTo>
                    <a:pt x="3070" y="2314"/>
                    <a:pt x="3106" y="2320"/>
                    <a:pt x="3104" y="2308"/>
                  </a:cubicBezTo>
                  <a:cubicBezTo>
                    <a:pt x="3090" y="2307"/>
                    <a:pt x="3078" y="2309"/>
                    <a:pt x="3072" y="2316"/>
                  </a:cubicBezTo>
                  <a:cubicBezTo>
                    <a:pt x="3077" y="2315"/>
                    <a:pt x="3080" y="2336"/>
                    <a:pt x="3084" y="2324"/>
                  </a:cubicBezTo>
                  <a:close/>
                  <a:moveTo>
                    <a:pt x="2676" y="2332"/>
                  </a:moveTo>
                  <a:cubicBezTo>
                    <a:pt x="2669" y="2321"/>
                    <a:pt x="2643" y="2298"/>
                    <a:pt x="2644" y="2332"/>
                  </a:cubicBezTo>
                  <a:cubicBezTo>
                    <a:pt x="2661" y="2332"/>
                    <a:pt x="2669" y="2337"/>
                    <a:pt x="2676" y="2332"/>
                  </a:cubicBezTo>
                  <a:close/>
                  <a:moveTo>
                    <a:pt x="3044" y="2332"/>
                  </a:moveTo>
                  <a:cubicBezTo>
                    <a:pt x="3047" y="2319"/>
                    <a:pt x="3037" y="2317"/>
                    <a:pt x="3028" y="2316"/>
                  </a:cubicBezTo>
                  <a:cubicBezTo>
                    <a:pt x="3026" y="2329"/>
                    <a:pt x="3038" y="2327"/>
                    <a:pt x="3044" y="2332"/>
                  </a:cubicBezTo>
                  <a:close/>
                  <a:moveTo>
                    <a:pt x="2276" y="2364"/>
                  </a:moveTo>
                  <a:cubicBezTo>
                    <a:pt x="2283" y="2363"/>
                    <a:pt x="2285" y="2368"/>
                    <a:pt x="2284" y="2376"/>
                  </a:cubicBezTo>
                  <a:cubicBezTo>
                    <a:pt x="2311" y="2377"/>
                    <a:pt x="2281" y="2341"/>
                    <a:pt x="2276" y="2364"/>
                  </a:cubicBezTo>
                  <a:close/>
                  <a:moveTo>
                    <a:pt x="2892" y="2372"/>
                  </a:moveTo>
                  <a:cubicBezTo>
                    <a:pt x="2873" y="2364"/>
                    <a:pt x="2896" y="2366"/>
                    <a:pt x="2900" y="2360"/>
                  </a:cubicBezTo>
                  <a:cubicBezTo>
                    <a:pt x="2890" y="2350"/>
                    <a:pt x="2878" y="2362"/>
                    <a:pt x="2872" y="2368"/>
                  </a:cubicBezTo>
                  <a:cubicBezTo>
                    <a:pt x="2885" y="2361"/>
                    <a:pt x="2888" y="2383"/>
                    <a:pt x="2892" y="2372"/>
                  </a:cubicBezTo>
                  <a:close/>
                  <a:moveTo>
                    <a:pt x="3792" y="2364"/>
                  </a:moveTo>
                  <a:cubicBezTo>
                    <a:pt x="3840" y="2372"/>
                    <a:pt x="3794" y="2353"/>
                    <a:pt x="3784" y="2364"/>
                  </a:cubicBezTo>
                  <a:cubicBezTo>
                    <a:pt x="3780" y="2369"/>
                    <a:pt x="3793" y="2364"/>
                    <a:pt x="3792" y="2364"/>
                  </a:cubicBezTo>
                  <a:close/>
                  <a:moveTo>
                    <a:pt x="3288" y="2520"/>
                  </a:moveTo>
                  <a:cubicBezTo>
                    <a:pt x="3291" y="2530"/>
                    <a:pt x="3293" y="2541"/>
                    <a:pt x="3292" y="2556"/>
                  </a:cubicBezTo>
                  <a:cubicBezTo>
                    <a:pt x="3281" y="2551"/>
                    <a:pt x="3277" y="2539"/>
                    <a:pt x="3268" y="2532"/>
                  </a:cubicBezTo>
                  <a:cubicBezTo>
                    <a:pt x="3256" y="2529"/>
                    <a:pt x="3263" y="2546"/>
                    <a:pt x="3248" y="2540"/>
                  </a:cubicBezTo>
                  <a:cubicBezTo>
                    <a:pt x="3247" y="2548"/>
                    <a:pt x="3253" y="2549"/>
                    <a:pt x="3252" y="2556"/>
                  </a:cubicBezTo>
                  <a:cubicBezTo>
                    <a:pt x="3230" y="2565"/>
                    <a:pt x="3212" y="2577"/>
                    <a:pt x="3180" y="2576"/>
                  </a:cubicBezTo>
                  <a:cubicBezTo>
                    <a:pt x="3180" y="2585"/>
                    <a:pt x="3191" y="2602"/>
                    <a:pt x="3184" y="2604"/>
                  </a:cubicBezTo>
                  <a:cubicBezTo>
                    <a:pt x="3163" y="2591"/>
                    <a:pt x="3155" y="2566"/>
                    <a:pt x="3132" y="2556"/>
                  </a:cubicBezTo>
                  <a:cubicBezTo>
                    <a:pt x="3147" y="2542"/>
                    <a:pt x="3117" y="2505"/>
                    <a:pt x="3140" y="2520"/>
                  </a:cubicBezTo>
                  <a:cubicBezTo>
                    <a:pt x="3132" y="2493"/>
                    <a:pt x="3154" y="2479"/>
                    <a:pt x="3172" y="2472"/>
                  </a:cubicBezTo>
                  <a:cubicBezTo>
                    <a:pt x="3177" y="2470"/>
                    <a:pt x="3180" y="2480"/>
                    <a:pt x="3184" y="2480"/>
                  </a:cubicBezTo>
                  <a:cubicBezTo>
                    <a:pt x="3197" y="2479"/>
                    <a:pt x="3228" y="2462"/>
                    <a:pt x="3248" y="2452"/>
                  </a:cubicBezTo>
                  <a:cubicBezTo>
                    <a:pt x="3264" y="2444"/>
                    <a:pt x="3285" y="2424"/>
                    <a:pt x="3300" y="2404"/>
                  </a:cubicBezTo>
                  <a:cubicBezTo>
                    <a:pt x="3276" y="2361"/>
                    <a:pt x="3216" y="2393"/>
                    <a:pt x="3176" y="2376"/>
                  </a:cubicBezTo>
                  <a:cubicBezTo>
                    <a:pt x="3153" y="2415"/>
                    <a:pt x="3117" y="2416"/>
                    <a:pt x="3072" y="2432"/>
                  </a:cubicBezTo>
                  <a:cubicBezTo>
                    <a:pt x="3068" y="2460"/>
                    <a:pt x="3007" y="2458"/>
                    <a:pt x="2988" y="2484"/>
                  </a:cubicBezTo>
                  <a:cubicBezTo>
                    <a:pt x="2976" y="2476"/>
                    <a:pt x="2979" y="2469"/>
                    <a:pt x="2976" y="2460"/>
                  </a:cubicBezTo>
                  <a:cubicBezTo>
                    <a:pt x="2953" y="2470"/>
                    <a:pt x="2962" y="2513"/>
                    <a:pt x="2944" y="2528"/>
                  </a:cubicBezTo>
                  <a:cubicBezTo>
                    <a:pt x="2948" y="2540"/>
                    <a:pt x="2952" y="2552"/>
                    <a:pt x="2956" y="2564"/>
                  </a:cubicBezTo>
                  <a:cubicBezTo>
                    <a:pt x="2975" y="2566"/>
                    <a:pt x="2989" y="2564"/>
                    <a:pt x="3008" y="2572"/>
                  </a:cubicBezTo>
                  <a:cubicBezTo>
                    <a:pt x="3021" y="2566"/>
                    <a:pt x="3009" y="2550"/>
                    <a:pt x="3016" y="2544"/>
                  </a:cubicBezTo>
                  <a:cubicBezTo>
                    <a:pt x="3039" y="2552"/>
                    <a:pt x="3051" y="2527"/>
                    <a:pt x="3060" y="2544"/>
                  </a:cubicBezTo>
                  <a:cubicBezTo>
                    <a:pt x="3060" y="2538"/>
                    <a:pt x="3058" y="2535"/>
                    <a:pt x="3056" y="2532"/>
                  </a:cubicBezTo>
                  <a:cubicBezTo>
                    <a:pt x="3071" y="2535"/>
                    <a:pt x="3071" y="2523"/>
                    <a:pt x="3084" y="2524"/>
                  </a:cubicBezTo>
                  <a:cubicBezTo>
                    <a:pt x="3111" y="2544"/>
                    <a:pt x="3131" y="2587"/>
                    <a:pt x="3140" y="2612"/>
                  </a:cubicBezTo>
                  <a:cubicBezTo>
                    <a:pt x="3155" y="2614"/>
                    <a:pt x="3159" y="2618"/>
                    <a:pt x="3168" y="2608"/>
                  </a:cubicBezTo>
                  <a:cubicBezTo>
                    <a:pt x="3209" y="2677"/>
                    <a:pt x="3313" y="2621"/>
                    <a:pt x="3368" y="2592"/>
                  </a:cubicBezTo>
                  <a:cubicBezTo>
                    <a:pt x="3390" y="2622"/>
                    <a:pt x="3443" y="2625"/>
                    <a:pt x="3456" y="2588"/>
                  </a:cubicBezTo>
                  <a:cubicBezTo>
                    <a:pt x="3461" y="2587"/>
                    <a:pt x="3464" y="2582"/>
                    <a:pt x="3472" y="2584"/>
                  </a:cubicBezTo>
                  <a:cubicBezTo>
                    <a:pt x="3471" y="2559"/>
                    <a:pt x="3491" y="2555"/>
                    <a:pt x="3496" y="2536"/>
                  </a:cubicBezTo>
                  <a:cubicBezTo>
                    <a:pt x="3479" y="2539"/>
                    <a:pt x="3475" y="2530"/>
                    <a:pt x="3476" y="2516"/>
                  </a:cubicBezTo>
                  <a:cubicBezTo>
                    <a:pt x="3480" y="2516"/>
                    <a:pt x="3481" y="2513"/>
                    <a:pt x="3484" y="2512"/>
                  </a:cubicBezTo>
                  <a:cubicBezTo>
                    <a:pt x="3495" y="2521"/>
                    <a:pt x="3504" y="2519"/>
                    <a:pt x="3520" y="2516"/>
                  </a:cubicBezTo>
                  <a:cubicBezTo>
                    <a:pt x="3510" y="2497"/>
                    <a:pt x="3538" y="2498"/>
                    <a:pt x="3532" y="2472"/>
                  </a:cubicBezTo>
                  <a:cubicBezTo>
                    <a:pt x="3525" y="2467"/>
                    <a:pt x="3519" y="2461"/>
                    <a:pt x="3504" y="2464"/>
                  </a:cubicBezTo>
                  <a:cubicBezTo>
                    <a:pt x="3479" y="2524"/>
                    <a:pt x="3403" y="2491"/>
                    <a:pt x="3356" y="2488"/>
                  </a:cubicBezTo>
                  <a:cubicBezTo>
                    <a:pt x="3361" y="2499"/>
                    <a:pt x="3373" y="2497"/>
                    <a:pt x="3376" y="2500"/>
                  </a:cubicBezTo>
                  <a:cubicBezTo>
                    <a:pt x="3360" y="2528"/>
                    <a:pt x="3316" y="2495"/>
                    <a:pt x="3288" y="2520"/>
                  </a:cubicBezTo>
                  <a:close/>
                  <a:moveTo>
                    <a:pt x="1424" y="2404"/>
                  </a:moveTo>
                  <a:cubicBezTo>
                    <a:pt x="1432" y="2395"/>
                    <a:pt x="1406" y="2385"/>
                    <a:pt x="1392" y="2384"/>
                  </a:cubicBezTo>
                  <a:cubicBezTo>
                    <a:pt x="1397" y="2396"/>
                    <a:pt x="1417" y="2394"/>
                    <a:pt x="1424" y="2404"/>
                  </a:cubicBezTo>
                  <a:close/>
                  <a:moveTo>
                    <a:pt x="2116" y="2400"/>
                  </a:moveTo>
                  <a:cubicBezTo>
                    <a:pt x="2126" y="2401"/>
                    <a:pt x="2133" y="2398"/>
                    <a:pt x="2136" y="2392"/>
                  </a:cubicBezTo>
                  <a:cubicBezTo>
                    <a:pt x="2131" y="2392"/>
                    <a:pt x="2132" y="2385"/>
                    <a:pt x="2128" y="2384"/>
                  </a:cubicBezTo>
                  <a:cubicBezTo>
                    <a:pt x="2126" y="2392"/>
                    <a:pt x="2110" y="2384"/>
                    <a:pt x="2116" y="2400"/>
                  </a:cubicBezTo>
                  <a:close/>
                  <a:moveTo>
                    <a:pt x="1912" y="2400"/>
                  </a:moveTo>
                  <a:cubicBezTo>
                    <a:pt x="1920" y="2385"/>
                    <a:pt x="1894" y="2384"/>
                    <a:pt x="1892" y="2392"/>
                  </a:cubicBezTo>
                  <a:cubicBezTo>
                    <a:pt x="1900" y="2394"/>
                    <a:pt x="1902" y="2401"/>
                    <a:pt x="1912" y="2400"/>
                  </a:cubicBezTo>
                  <a:close/>
                  <a:moveTo>
                    <a:pt x="116" y="2424"/>
                  </a:moveTo>
                  <a:cubicBezTo>
                    <a:pt x="124" y="2423"/>
                    <a:pt x="125" y="2429"/>
                    <a:pt x="132" y="2428"/>
                  </a:cubicBezTo>
                  <a:cubicBezTo>
                    <a:pt x="132" y="2422"/>
                    <a:pt x="134" y="2419"/>
                    <a:pt x="136" y="2416"/>
                  </a:cubicBezTo>
                  <a:cubicBezTo>
                    <a:pt x="126" y="2415"/>
                    <a:pt x="117" y="2415"/>
                    <a:pt x="116" y="2424"/>
                  </a:cubicBezTo>
                  <a:close/>
                  <a:moveTo>
                    <a:pt x="3564" y="2448"/>
                  </a:moveTo>
                  <a:cubicBezTo>
                    <a:pt x="3560" y="2425"/>
                    <a:pt x="3526" y="2433"/>
                    <a:pt x="3512" y="2436"/>
                  </a:cubicBezTo>
                  <a:cubicBezTo>
                    <a:pt x="3530" y="2443"/>
                    <a:pt x="3543" y="2456"/>
                    <a:pt x="3564" y="2448"/>
                  </a:cubicBezTo>
                  <a:close/>
                  <a:moveTo>
                    <a:pt x="1644" y="2452"/>
                  </a:moveTo>
                  <a:cubicBezTo>
                    <a:pt x="1652" y="2462"/>
                    <a:pt x="1670" y="2460"/>
                    <a:pt x="1680" y="2456"/>
                  </a:cubicBezTo>
                  <a:cubicBezTo>
                    <a:pt x="1669" y="2453"/>
                    <a:pt x="1672" y="2438"/>
                    <a:pt x="1660" y="2436"/>
                  </a:cubicBezTo>
                  <a:cubicBezTo>
                    <a:pt x="1659" y="2445"/>
                    <a:pt x="1641" y="2438"/>
                    <a:pt x="1644" y="2452"/>
                  </a:cubicBezTo>
                  <a:close/>
                  <a:moveTo>
                    <a:pt x="1144" y="2472"/>
                  </a:moveTo>
                  <a:cubicBezTo>
                    <a:pt x="1148" y="2448"/>
                    <a:pt x="1109" y="2445"/>
                    <a:pt x="1096" y="2452"/>
                  </a:cubicBezTo>
                  <a:cubicBezTo>
                    <a:pt x="1120" y="2450"/>
                    <a:pt x="1123" y="2470"/>
                    <a:pt x="1144" y="2472"/>
                  </a:cubicBezTo>
                  <a:close/>
                  <a:moveTo>
                    <a:pt x="3708" y="2476"/>
                  </a:moveTo>
                  <a:cubicBezTo>
                    <a:pt x="3696" y="2477"/>
                    <a:pt x="3687" y="2455"/>
                    <a:pt x="3676" y="2468"/>
                  </a:cubicBezTo>
                  <a:cubicBezTo>
                    <a:pt x="3682" y="2473"/>
                    <a:pt x="3697" y="2489"/>
                    <a:pt x="3708" y="2476"/>
                  </a:cubicBezTo>
                  <a:close/>
                  <a:moveTo>
                    <a:pt x="3244" y="2484"/>
                  </a:moveTo>
                  <a:cubicBezTo>
                    <a:pt x="3249" y="2494"/>
                    <a:pt x="3232" y="2501"/>
                    <a:pt x="3248" y="2500"/>
                  </a:cubicBezTo>
                  <a:cubicBezTo>
                    <a:pt x="3253" y="2494"/>
                    <a:pt x="3256" y="2476"/>
                    <a:pt x="3268" y="2488"/>
                  </a:cubicBezTo>
                  <a:cubicBezTo>
                    <a:pt x="3268" y="2481"/>
                    <a:pt x="3268" y="2475"/>
                    <a:pt x="3268" y="2468"/>
                  </a:cubicBezTo>
                  <a:cubicBezTo>
                    <a:pt x="3246" y="2475"/>
                    <a:pt x="3228" y="2474"/>
                    <a:pt x="3208" y="2476"/>
                  </a:cubicBezTo>
                  <a:cubicBezTo>
                    <a:pt x="3204" y="2493"/>
                    <a:pt x="3217" y="2494"/>
                    <a:pt x="3224" y="2500"/>
                  </a:cubicBezTo>
                  <a:cubicBezTo>
                    <a:pt x="3232" y="2493"/>
                    <a:pt x="3235" y="2486"/>
                    <a:pt x="3236" y="2480"/>
                  </a:cubicBezTo>
                  <a:cubicBezTo>
                    <a:pt x="3237" y="2483"/>
                    <a:pt x="3239" y="2485"/>
                    <a:pt x="3244" y="2484"/>
                  </a:cubicBezTo>
                  <a:close/>
                  <a:moveTo>
                    <a:pt x="484" y="2568"/>
                  </a:moveTo>
                  <a:cubicBezTo>
                    <a:pt x="484" y="2561"/>
                    <a:pt x="484" y="2555"/>
                    <a:pt x="484" y="2548"/>
                  </a:cubicBezTo>
                  <a:cubicBezTo>
                    <a:pt x="468" y="2552"/>
                    <a:pt x="472" y="2536"/>
                    <a:pt x="456" y="2540"/>
                  </a:cubicBezTo>
                  <a:cubicBezTo>
                    <a:pt x="462" y="2552"/>
                    <a:pt x="465" y="2568"/>
                    <a:pt x="484" y="2568"/>
                  </a:cubicBezTo>
                  <a:close/>
                  <a:moveTo>
                    <a:pt x="504" y="2552"/>
                  </a:moveTo>
                  <a:cubicBezTo>
                    <a:pt x="515" y="2549"/>
                    <a:pt x="514" y="2558"/>
                    <a:pt x="524" y="2556"/>
                  </a:cubicBezTo>
                  <a:cubicBezTo>
                    <a:pt x="525" y="2546"/>
                    <a:pt x="518" y="2543"/>
                    <a:pt x="512" y="2540"/>
                  </a:cubicBezTo>
                  <a:cubicBezTo>
                    <a:pt x="513" y="2548"/>
                    <a:pt x="507" y="2548"/>
                    <a:pt x="504" y="2552"/>
                  </a:cubicBezTo>
                  <a:close/>
                  <a:moveTo>
                    <a:pt x="3552" y="2592"/>
                  </a:moveTo>
                  <a:cubicBezTo>
                    <a:pt x="3547" y="2579"/>
                    <a:pt x="3551" y="2578"/>
                    <a:pt x="3564" y="2576"/>
                  </a:cubicBezTo>
                  <a:cubicBezTo>
                    <a:pt x="3562" y="2552"/>
                    <a:pt x="3542" y="2573"/>
                    <a:pt x="3532" y="2576"/>
                  </a:cubicBezTo>
                  <a:cubicBezTo>
                    <a:pt x="3536" y="2576"/>
                    <a:pt x="3540" y="2576"/>
                    <a:pt x="3544" y="2576"/>
                  </a:cubicBezTo>
                  <a:cubicBezTo>
                    <a:pt x="3545" y="2581"/>
                    <a:pt x="3549" y="2602"/>
                    <a:pt x="3552" y="2592"/>
                  </a:cubicBezTo>
                  <a:close/>
                  <a:moveTo>
                    <a:pt x="312" y="2784"/>
                  </a:moveTo>
                  <a:cubicBezTo>
                    <a:pt x="285" y="2768"/>
                    <a:pt x="276" y="2735"/>
                    <a:pt x="248" y="2720"/>
                  </a:cubicBezTo>
                  <a:cubicBezTo>
                    <a:pt x="273" y="2637"/>
                    <a:pt x="190" y="2646"/>
                    <a:pt x="200" y="2580"/>
                  </a:cubicBezTo>
                  <a:cubicBezTo>
                    <a:pt x="184" y="2584"/>
                    <a:pt x="182" y="2574"/>
                    <a:pt x="176" y="2568"/>
                  </a:cubicBezTo>
                  <a:cubicBezTo>
                    <a:pt x="161" y="2585"/>
                    <a:pt x="172" y="2629"/>
                    <a:pt x="188" y="2648"/>
                  </a:cubicBezTo>
                  <a:cubicBezTo>
                    <a:pt x="184" y="2648"/>
                    <a:pt x="180" y="2648"/>
                    <a:pt x="176" y="2648"/>
                  </a:cubicBezTo>
                  <a:cubicBezTo>
                    <a:pt x="183" y="2681"/>
                    <a:pt x="198" y="2706"/>
                    <a:pt x="228" y="2716"/>
                  </a:cubicBezTo>
                  <a:cubicBezTo>
                    <a:pt x="208" y="2749"/>
                    <a:pt x="246" y="2759"/>
                    <a:pt x="252" y="2780"/>
                  </a:cubicBezTo>
                  <a:cubicBezTo>
                    <a:pt x="254" y="2790"/>
                    <a:pt x="234" y="2778"/>
                    <a:pt x="240" y="2792"/>
                  </a:cubicBezTo>
                  <a:cubicBezTo>
                    <a:pt x="255" y="2798"/>
                    <a:pt x="245" y="2798"/>
                    <a:pt x="260" y="2792"/>
                  </a:cubicBezTo>
                  <a:cubicBezTo>
                    <a:pt x="255" y="2805"/>
                    <a:pt x="266" y="2802"/>
                    <a:pt x="268" y="2808"/>
                  </a:cubicBezTo>
                  <a:cubicBezTo>
                    <a:pt x="263" y="2830"/>
                    <a:pt x="270" y="2837"/>
                    <a:pt x="268" y="2848"/>
                  </a:cubicBezTo>
                  <a:cubicBezTo>
                    <a:pt x="291" y="2835"/>
                    <a:pt x="285" y="2873"/>
                    <a:pt x="296" y="2884"/>
                  </a:cubicBezTo>
                  <a:cubicBezTo>
                    <a:pt x="274" y="2888"/>
                    <a:pt x="287" y="2917"/>
                    <a:pt x="300" y="2920"/>
                  </a:cubicBezTo>
                  <a:cubicBezTo>
                    <a:pt x="288" y="2921"/>
                    <a:pt x="295" y="2942"/>
                    <a:pt x="284" y="2944"/>
                  </a:cubicBezTo>
                  <a:cubicBezTo>
                    <a:pt x="294" y="2944"/>
                    <a:pt x="292" y="2957"/>
                    <a:pt x="292" y="2968"/>
                  </a:cubicBezTo>
                  <a:cubicBezTo>
                    <a:pt x="314" y="2975"/>
                    <a:pt x="330" y="2988"/>
                    <a:pt x="352" y="2996"/>
                  </a:cubicBezTo>
                  <a:cubicBezTo>
                    <a:pt x="352" y="3012"/>
                    <a:pt x="335" y="3011"/>
                    <a:pt x="332" y="3024"/>
                  </a:cubicBezTo>
                  <a:cubicBezTo>
                    <a:pt x="339" y="3041"/>
                    <a:pt x="354" y="3050"/>
                    <a:pt x="368" y="3060"/>
                  </a:cubicBezTo>
                  <a:cubicBezTo>
                    <a:pt x="373" y="3106"/>
                    <a:pt x="402" y="3134"/>
                    <a:pt x="416" y="3160"/>
                  </a:cubicBezTo>
                  <a:cubicBezTo>
                    <a:pt x="407" y="3171"/>
                    <a:pt x="412" y="3170"/>
                    <a:pt x="408" y="3184"/>
                  </a:cubicBezTo>
                  <a:cubicBezTo>
                    <a:pt x="437" y="3205"/>
                    <a:pt x="443" y="3250"/>
                    <a:pt x="476" y="3268"/>
                  </a:cubicBezTo>
                  <a:cubicBezTo>
                    <a:pt x="463" y="3276"/>
                    <a:pt x="464" y="3279"/>
                    <a:pt x="456" y="3296"/>
                  </a:cubicBezTo>
                  <a:cubicBezTo>
                    <a:pt x="519" y="3306"/>
                    <a:pt x="522" y="3377"/>
                    <a:pt x="564" y="3408"/>
                  </a:cubicBezTo>
                  <a:cubicBezTo>
                    <a:pt x="548" y="3443"/>
                    <a:pt x="570" y="3518"/>
                    <a:pt x="612" y="3508"/>
                  </a:cubicBezTo>
                  <a:cubicBezTo>
                    <a:pt x="612" y="3515"/>
                    <a:pt x="612" y="3521"/>
                    <a:pt x="612" y="3528"/>
                  </a:cubicBezTo>
                  <a:cubicBezTo>
                    <a:pt x="624" y="3537"/>
                    <a:pt x="635" y="3541"/>
                    <a:pt x="652" y="3536"/>
                  </a:cubicBezTo>
                  <a:cubicBezTo>
                    <a:pt x="653" y="3547"/>
                    <a:pt x="657" y="3555"/>
                    <a:pt x="664" y="3560"/>
                  </a:cubicBezTo>
                  <a:cubicBezTo>
                    <a:pt x="651" y="3558"/>
                    <a:pt x="648" y="3565"/>
                    <a:pt x="644" y="3572"/>
                  </a:cubicBezTo>
                  <a:cubicBezTo>
                    <a:pt x="659" y="3569"/>
                    <a:pt x="659" y="3581"/>
                    <a:pt x="672" y="3580"/>
                  </a:cubicBezTo>
                  <a:cubicBezTo>
                    <a:pt x="680" y="3569"/>
                    <a:pt x="673" y="3575"/>
                    <a:pt x="684" y="3564"/>
                  </a:cubicBezTo>
                  <a:cubicBezTo>
                    <a:pt x="694" y="3575"/>
                    <a:pt x="701" y="3586"/>
                    <a:pt x="696" y="3604"/>
                  </a:cubicBezTo>
                  <a:cubicBezTo>
                    <a:pt x="730" y="3619"/>
                    <a:pt x="763" y="3671"/>
                    <a:pt x="748" y="3708"/>
                  </a:cubicBezTo>
                  <a:cubicBezTo>
                    <a:pt x="764" y="3716"/>
                    <a:pt x="770" y="3734"/>
                    <a:pt x="800" y="3728"/>
                  </a:cubicBezTo>
                  <a:cubicBezTo>
                    <a:pt x="810" y="3758"/>
                    <a:pt x="833" y="3775"/>
                    <a:pt x="868" y="3780"/>
                  </a:cubicBezTo>
                  <a:cubicBezTo>
                    <a:pt x="862" y="3786"/>
                    <a:pt x="864" y="3800"/>
                    <a:pt x="864" y="3812"/>
                  </a:cubicBezTo>
                  <a:cubicBezTo>
                    <a:pt x="884" y="3823"/>
                    <a:pt x="920" y="3842"/>
                    <a:pt x="900" y="3868"/>
                  </a:cubicBezTo>
                  <a:cubicBezTo>
                    <a:pt x="909" y="3875"/>
                    <a:pt x="921" y="3900"/>
                    <a:pt x="932" y="3880"/>
                  </a:cubicBezTo>
                  <a:cubicBezTo>
                    <a:pt x="939" y="3904"/>
                    <a:pt x="950" y="3923"/>
                    <a:pt x="976" y="3928"/>
                  </a:cubicBezTo>
                  <a:cubicBezTo>
                    <a:pt x="986" y="3904"/>
                    <a:pt x="971" y="3890"/>
                    <a:pt x="964" y="3872"/>
                  </a:cubicBezTo>
                  <a:cubicBezTo>
                    <a:pt x="947" y="3870"/>
                    <a:pt x="935" y="3863"/>
                    <a:pt x="928" y="3852"/>
                  </a:cubicBezTo>
                  <a:cubicBezTo>
                    <a:pt x="942" y="3849"/>
                    <a:pt x="943" y="3858"/>
                    <a:pt x="956" y="3856"/>
                  </a:cubicBezTo>
                  <a:cubicBezTo>
                    <a:pt x="957" y="3847"/>
                    <a:pt x="955" y="3841"/>
                    <a:pt x="952" y="3836"/>
                  </a:cubicBezTo>
                  <a:cubicBezTo>
                    <a:pt x="973" y="3832"/>
                    <a:pt x="980" y="3813"/>
                    <a:pt x="1000" y="3808"/>
                  </a:cubicBezTo>
                  <a:cubicBezTo>
                    <a:pt x="1002" y="3794"/>
                    <a:pt x="995" y="3789"/>
                    <a:pt x="992" y="3780"/>
                  </a:cubicBezTo>
                  <a:cubicBezTo>
                    <a:pt x="974" y="3778"/>
                    <a:pt x="967" y="3787"/>
                    <a:pt x="948" y="3784"/>
                  </a:cubicBezTo>
                  <a:cubicBezTo>
                    <a:pt x="937" y="3758"/>
                    <a:pt x="895" y="3745"/>
                    <a:pt x="912" y="3704"/>
                  </a:cubicBezTo>
                  <a:cubicBezTo>
                    <a:pt x="878" y="3685"/>
                    <a:pt x="849" y="3661"/>
                    <a:pt x="816" y="3640"/>
                  </a:cubicBezTo>
                  <a:cubicBezTo>
                    <a:pt x="842" y="3586"/>
                    <a:pt x="769" y="3555"/>
                    <a:pt x="756" y="3520"/>
                  </a:cubicBezTo>
                  <a:cubicBezTo>
                    <a:pt x="741" y="3512"/>
                    <a:pt x="726" y="3504"/>
                    <a:pt x="704" y="3504"/>
                  </a:cubicBezTo>
                  <a:cubicBezTo>
                    <a:pt x="705" y="3499"/>
                    <a:pt x="710" y="3496"/>
                    <a:pt x="708" y="3488"/>
                  </a:cubicBezTo>
                  <a:cubicBezTo>
                    <a:pt x="688" y="3484"/>
                    <a:pt x="681" y="3467"/>
                    <a:pt x="668" y="3456"/>
                  </a:cubicBezTo>
                  <a:cubicBezTo>
                    <a:pt x="674" y="3439"/>
                    <a:pt x="661" y="3411"/>
                    <a:pt x="660" y="3388"/>
                  </a:cubicBezTo>
                  <a:cubicBezTo>
                    <a:pt x="647" y="3386"/>
                    <a:pt x="648" y="3396"/>
                    <a:pt x="640" y="3388"/>
                  </a:cubicBezTo>
                  <a:cubicBezTo>
                    <a:pt x="660" y="3351"/>
                    <a:pt x="616" y="3338"/>
                    <a:pt x="608" y="3308"/>
                  </a:cubicBezTo>
                  <a:cubicBezTo>
                    <a:pt x="612" y="3297"/>
                    <a:pt x="614" y="3284"/>
                    <a:pt x="620" y="3276"/>
                  </a:cubicBezTo>
                  <a:cubicBezTo>
                    <a:pt x="619" y="3256"/>
                    <a:pt x="603" y="3242"/>
                    <a:pt x="584" y="3252"/>
                  </a:cubicBezTo>
                  <a:cubicBezTo>
                    <a:pt x="579" y="3247"/>
                    <a:pt x="579" y="3238"/>
                    <a:pt x="580" y="3228"/>
                  </a:cubicBezTo>
                  <a:cubicBezTo>
                    <a:pt x="586" y="3232"/>
                    <a:pt x="590" y="3232"/>
                    <a:pt x="592" y="3224"/>
                  </a:cubicBezTo>
                  <a:cubicBezTo>
                    <a:pt x="571" y="3202"/>
                    <a:pt x="506" y="3212"/>
                    <a:pt x="516" y="3164"/>
                  </a:cubicBezTo>
                  <a:cubicBezTo>
                    <a:pt x="511" y="3159"/>
                    <a:pt x="497" y="3159"/>
                    <a:pt x="492" y="3164"/>
                  </a:cubicBezTo>
                  <a:cubicBezTo>
                    <a:pt x="477" y="3134"/>
                    <a:pt x="518" y="3105"/>
                    <a:pt x="484" y="3088"/>
                  </a:cubicBezTo>
                  <a:cubicBezTo>
                    <a:pt x="489" y="3088"/>
                    <a:pt x="493" y="3087"/>
                    <a:pt x="492" y="3080"/>
                  </a:cubicBezTo>
                  <a:cubicBezTo>
                    <a:pt x="458" y="3045"/>
                    <a:pt x="391" y="3008"/>
                    <a:pt x="396" y="2960"/>
                  </a:cubicBezTo>
                  <a:cubicBezTo>
                    <a:pt x="389" y="2960"/>
                    <a:pt x="383" y="2960"/>
                    <a:pt x="376" y="2960"/>
                  </a:cubicBezTo>
                  <a:cubicBezTo>
                    <a:pt x="386" y="2942"/>
                    <a:pt x="355" y="2934"/>
                    <a:pt x="344" y="2924"/>
                  </a:cubicBezTo>
                  <a:cubicBezTo>
                    <a:pt x="364" y="2913"/>
                    <a:pt x="353" y="2872"/>
                    <a:pt x="364" y="2852"/>
                  </a:cubicBezTo>
                  <a:cubicBezTo>
                    <a:pt x="324" y="2849"/>
                    <a:pt x="330" y="2801"/>
                    <a:pt x="300" y="2788"/>
                  </a:cubicBezTo>
                  <a:cubicBezTo>
                    <a:pt x="309" y="2785"/>
                    <a:pt x="313" y="2799"/>
                    <a:pt x="312" y="2784"/>
                  </a:cubicBezTo>
                  <a:close/>
                  <a:moveTo>
                    <a:pt x="504" y="2600"/>
                  </a:moveTo>
                  <a:cubicBezTo>
                    <a:pt x="506" y="2595"/>
                    <a:pt x="508" y="2591"/>
                    <a:pt x="512" y="2588"/>
                  </a:cubicBezTo>
                  <a:cubicBezTo>
                    <a:pt x="515" y="2587"/>
                    <a:pt x="520" y="2588"/>
                    <a:pt x="520" y="2584"/>
                  </a:cubicBezTo>
                  <a:cubicBezTo>
                    <a:pt x="487" y="2575"/>
                    <a:pt x="506" y="2591"/>
                    <a:pt x="488" y="2596"/>
                  </a:cubicBezTo>
                  <a:cubicBezTo>
                    <a:pt x="488" y="2594"/>
                    <a:pt x="485" y="2591"/>
                    <a:pt x="484" y="2596"/>
                  </a:cubicBezTo>
                  <a:cubicBezTo>
                    <a:pt x="489" y="2599"/>
                    <a:pt x="495" y="2601"/>
                    <a:pt x="504" y="2600"/>
                  </a:cubicBezTo>
                  <a:close/>
                  <a:moveTo>
                    <a:pt x="788" y="2592"/>
                  </a:moveTo>
                  <a:cubicBezTo>
                    <a:pt x="794" y="2579"/>
                    <a:pt x="764" y="2582"/>
                    <a:pt x="764" y="2588"/>
                  </a:cubicBezTo>
                  <a:cubicBezTo>
                    <a:pt x="769" y="2593"/>
                    <a:pt x="778" y="2593"/>
                    <a:pt x="788" y="2592"/>
                  </a:cubicBezTo>
                  <a:close/>
                  <a:moveTo>
                    <a:pt x="2672" y="2612"/>
                  </a:moveTo>
                  <a:cubicBezTo>
                    <a:pt x="2670" y="2604"/>
                    <a:pt x="2671" y="2595"/>
                    <a:pt x="2660" y="2596"/>
                  </a:cubicBezTo>
                  <a:cubicBezTo>
                    <a:pt x="2652" y="2603"/>
                    <a:pt x="2658" y="2615"/>
                    <a:pt x="2672" y="2612"/>
                  </a:cubicBezTo>
                  <a:close/>
                  <a:moveTo>
                    <a:pt x="2116" y="2620"/>
                  </a:moveTo>
                  <a:cubicBezTo>
                    <a:pt x="2129" y="2615"/>
                    <a:pt x="2141" y="2632"/>
                    <a:pt x="2148" y="2620"/>
                  </a:cubicBezTo>
                  <a:cubicBezTo>
                    <a:pt x="2144" y="2613"/>
                    <a:pt x="2119" y="2605"/>
                    <a:pt x="2116" y="2620"/>
                  </a:cubicBezTo>
                  <a:close/>
                  <a:moveTo>
                    <a:pt x="2404" y="2664"/>
                  </a:moveTo>
                  <a:cubicBezTo>
                    <a:pt x="2405" y="2659"/>
                    <a:pt x="2410" y="2660"/>
                    <a:pt x="2416" y="2660"/>
                  </a:cubicBezTo>
                  <a:cubicBezTo>
                    <a:pt x="2415" y="2649"/>
                    <a:pt x="2405" y="2647"/>
                    <a:pt x="2396" y="2644"/>
                  </a:cubicBezTo>
                  <a:cubicBezTo>
                    <a:pt x="2395" y="2654"/>
                    <a:pt x="2395" y="2663"/>
                    <a:pt x="2404" y="2664"/>
                  </a:cubicBezTo>
                  <a:close/>
                  <a:moveTo>
                    <a:pt x="2144" y="2668"/>
                  </a:moveTo>
                  <a:cubicBezTo>
                    <a:pt x="2141" y="2656"/>
                    <a:pt x="2126" y="2657"/>
                    <a:pt x="2120" y="2648"/>
                  </a:cubicBezTo>
                  <a:cubicBezTo>
                    <a:pt x="2122" y="2660"/>
                    <a:pt x="2129" y="2668"/>
                    <a:pt x="2144" y="2668"/>
                  </a:cubicBezTo>
                  <a:close/>
                  <a:moveTo>
                    <a:pt x="3376" y="2660"/>
                  </a:moveTo>
                  <a:cubicBezTo>
                    <a:pt x="3368" y="2655"/>
                    <a:pt x="3343" y="2664"/>
                    <a:pt x="3348" y="2664"/>
                  </a:cubicBezTo>
                  <a:cubicBezTo>
                    <a:pt x="3353" y="2669"/>
                    <a:pt x="3376" y="2672"/>
                    <a:pt x="3376" y="2660"/>
                  </a:cubicBezTo>
                  <a:close/>
                  <a:moveTo>
                    <a:pt x="2900" y="2684"/>
                  </a:moveTo>
                  <a:cubicBezTo>
                    <a:pt x="2914" y="2689"/>
                    <a:pt x="2930" y="2691"/>
                    <a:pt x="2944" y="2696"/>
                  </a:cubicBezTo>
                  <a:cubicBezTo>
                    <a:pt x="2936" y="2683"/>
                    <a:pt x="2919" y="2679"/>
                    <a:pt x="2908" y="2668"/>
                  </a:cubicBezTo>
                  <a:cubicBezTo>
                    <a:pt x="2908" y="2676"/>
                    <a:pt x="2897" y="2673"/>
                    <a:pt x="2900" y="2684"/>
                  </a:cubicBezTo>
                  <a:close/>
                  <a:moveTo>
                    <a:pt x="2608" y="2704"/>
                  </a:moveTo>
                  <a:cubicBezTo>
                    <a:pt x="2600" y="2702"/>
                    <a:pt x="2583" y="2689"/>
                    <a:pt x="2576" y="2700"/>
                  </a:cubicBezTo>
                  <a:cubicBezTo>
                    <a:pt x="2585" y="2707"/>
                    <a:pt x="2600" y="2719"/>
                    <a:pt x="2608" y="2704"/>
                  </a:cubicBezTo>
                  <a:close/>
                  <a:moveTo>
                    <a:pt x="1692" y="2748"/>
                  </a:moveTo>
                  <a:cubicBezTo>
                    <a:pt x="1694" y="2739"/>
                    <a:pt x="1702" y="2722"/>
                    <a:pt x="1688" y="2720"/>
                  </a:cubicBezTo>
                  <a:cubicBezTo>
                    <a:pt x="1679" y="2730"/>
                    <a:pt x="1670" y="2746"/>
                    <a:pt x="1692" y="2748"/>
                  </a:cubicBezTo>
                  <a:close/>
                  <a:moveTo>
                    <a:pt x="2500" y="2736"/>
                  </a:moveTo>
                  <a:cubicBezTo>
                    <a:pt x="2507" y="2735"/>
                    <a:pt x="2513" y="2733"/>
                    <a:pt x="2516" y="2728"/>
                  </a:cubicBezTo>
                  <a:cubicBezTo>
                    <a:pt x="2514" y="2726"/>
                    <a:pt x="2497" y="2719"/>
                    <a:pt x="2496" y="2728"/>
                  </a:cubicBezTo>
                  <a:cubicBezTo>
                    <a:pt x="2499" y="2729"/>
                    <a:pt x="2501" y="2731"/>
                    <a:pt x="2500" y="2736"/>
                  </a:cubicBezTo>
                  <a:close/>
                  <a:moveTo>
                    <a:pt x="2700" y="2740"/>
                  </a:moveTo>
                  <a:cubicBezTo>
                    <a:pt x="2682" y="2742"/>
                    <a:pt x="2673" y="2714"/>
                    <a:pt x="2656" y="2728"/>
                  </a:cubicBezTo>
                  <a:cubicBezTo>
                    <a:pt x="2670" y="2738"/>
                    <a:pt x="2682" y="2746"/>
                    <a:pt x="2700" y="2740"/>
                  </a:cubicBezTo>
                  <a:close/>
                  <a:moveTo>
                    <a:pt x="3112" y="2772"/>
                  </a:moveTo>
                  <a:cubicBezTo>
                    <a:pt x="3112" y="2761"/>
                    <a:pt x="3114" y="2748"/>
                    <a:pt x="3104" y="2748"/>
                  </a:cubicBezTo>
                  <a:cubicBezTo>
                    <a:pt x="3103" y="2755"/>
                    <a:pt x="3094" y="2771"/>
                    <a:pt x="3112" y="2772"/>
                  </a:cubicBezTo>
                  <a:close/>
                  <a:moveTo>
                    <a:pt x="2356" y="2772"/>
                  </a:moveTo>
                  <a:cubicBezTo>
                    <a:pt x="2367" y="2769"/>
                    <a:pt x="2364" y="2780"/>
                    <a:pt x="2372" y="2780"/>
                  </a:cubicBezTo>
                  <a:cubicBezTo>
                    <a:pt x="2372" y="2774"/>
                    <a:pt x="2374" y="2771"/>
                    <a:pt x="2376" y="2768"/>
                  </a:cubicBezTo>
                  <a:cubicBezTo>
                    <a:pt x="2367" y="2767"/>
                    <a:pt x="2359" y="2759"/>
                    <a:pt x="2356" y="2772"/>
                  </a:cubicBezTo>
                  <a:close/>
                  <a:moveTo>
                    <a:pt x="148" y="2824"/>
                  </a:moveTo>
                  <a:cubicBezTo>
                    <a:pt x="155" y="2847"/>
                    <a:pt x="172" y="2835"/>
                    <a:pt x="188" y="2848"/>
                  </a:cubicBezTo>
                  <a:cubicBezTo>
                    <a:pt x="186" y="2833"/>
                    <a:pt x="183" y="2818"/>
                    <a:pt x="168" y="2816"/>
                  </a:cubicBezTo>
                  <a:cubicBezTo>
                    <a:pt x="165" y="2822"/>
                    <a:pt x="155" y="2822"/>
                    <a:pt x="148" y="2824"/>
                  </a:cubicBezTo>
                  <a:close/>
                  <a:moveTo>
                    <a:pt x="664" y="2864"/>
                  </a:moveTo>
                  <a:cubicBezTo>
                    <a:pt x="654" y="2863"/>
                    <a:pt x="643" y="2843"/>
                    <a:pt x="632" y="2856"/>
                  </a:cubicBezTo>
                  <a:cubicBezTo>
                    <a:pt x="643" y="2856"/>
                    <a:pt x="655" y="2875"/>
                    <a:pt x="664" y="2864"/>
                  </a:cubicBezTo>
                  <a:close/>
                  <a:moveTo>
                    <a:pt x="1492" y="2900"/>
                  </a:moveTo>
                  <a:cubicBezTo>
                    <a:pt x="1462" y="2893"/>
                    <a:pt x="1433" y="2884"/>
                    <a:pt x="1408" y="2872"/>
                  </a:cubicBezTo>
                  <a:cubicBezTo>
                    <a:pt x="1421" y="2895"/>
                    <a:pt x="1459" y="2899"/>
                    <a:pt x="1492" y="2900"/>
                  </a:cubicBezTo>
                  <a:close/>
                  <a:moveTo>
                    <a:pt x="1196" y="2948"/>
                  </a:moveTo>
                  <a:cubicBezTo>
                    <a:pt x="1188" y="2933"/>
                    <a:pt x="1196" y="2932"/>
                    <a:pt x="1208" y="2928"/>
                  </a:cubicBezTo>
                  <a:cubicBezTo>
                    <a:pt x="1205" y="2911"/>
                    <a:pt x="1198" y="2898"/>
                    <a:pt x="1176" y="2900"/>
                  </a:cubicBezTo>
                  <a:cubicBezTo>
                    <a:pt x="1179" y="2919"/>
                    <a:pt x="1185" y="2936"/>
                    <a:pt x="1196" y="2948"/>
                  </a:cubicBezTo>
                  <a:close/>
                  <a:moveTo>
                    <a:pt x="676" y="2984"/>
                  </a:moveTo>
                  <a:cubicBezTo>
                    <a:pt x="691" y="2993"/>
                    <a:pt x="711" y="2986"/>
                    <a:pt x="724" y="3004"/>
                  </a:cubicBezTo>
                  <a:cubicBezTo>
                    <a:pt x="721" y="2992"/>
                    <a:pt x="731" y="2992"/>
                    <a:pt x="728" y="2980"/>
                  </a:cubicBezTo>
                  <a:cubicBezTo>
                    <a:pt x="712" y="2981"/>
                    <a:pt x="717" y="2962"/>
                    <a:pt x="704" y="2960"/>
                  </a:cubicBezTo>
                  <a:cubicBezTo>
                    <a:pt x="706" y="2979"/>
                    <a:pt x="694" y="2978"/>
                    <a:pt x="676" y="2984"/>
                  </a:cubicBezTo>
                  <a:close/>
                  <a:moveTo>
                    <a:pt x="220" y="2984"/>
                  </a:moveTo>
                  <a:cubicBezTo>
                    <a:pt x="215" y="2971"/>
                    <a:pt x="233" y="2981"/>
                    <a:pt x="228" y="2968"/>
                  </a:cubicBezTo>
                  <a:cubicBezTo>
                    <a:pt x="221" y="2968"/>
                    <a:pt x="215" y="2968"/>
                    <a:pt x="208" y="2968"/>
                  </a:cubicBezTo>
                  <a:cubicBezTo>
                    <a:pt x="207" y="2978"/>
                    <a:pt x="217" y="2978"/>
                    <a:pt x="220" y="2984"/>
                  </a:cubicBezTo>
                  <a:close/>
                  <a:moveTo>
                    <a:pt x="824" y="3188"/>
                  </a:moveTo>
                  <a:cubicBezTo>
                    <a:pt x="824" y="3208"/>
                    <a:pt x="842" y="3206"/>
                    <a:pt x="852" y="3196"/>
                  </a:cubicBezTo>
                  <a:cubicBezTo>
                    <a:pt x="847" y="3189"/>
                    <a:pt x="833" y="3180"/>
                    <a:pt x="824" y="3188"/>
                  </a:cubicBezTo>
                  <a:close/>
                  <a:moveTo>
                    <a:pt x="3084" y="3240"/>
                  </a:moveTo>
                  <a:cubicBezTo>
                    <a:pt x="3085" y="3253"/>
                    <a:pt x="3093" y="3258"/>
                    <a:pt x="3108" y="3256"/>
                  </a:cubicBezTo>
                  <a:cubicBezTo>
                    <a:pt x="3108" y="3249"/>
                    <a:pt x="3108" y="3243"/>
                    <a:pt x="3108" y="3236"/>
                  </a:cubicBezTo>
                  <a:cubicBezTo>
                    <a:pt x="3098" y="3235"/>
                    <a:pt x="3089" y="3235"/>
                    <a:pt x="3084" y="3240"/>
                  </a:cubicBezTo>
                  <a:close/>
                  <a:moveTo>
                    <a:pt x="2628" y="3264"/>
                  </a:moveTo>
                  <a:cubicBezTo>
                    <a:pt x="2618" y="3266"/>
                    <a:pt x="2619" y="3257"/>
                    <a:pt x="2608" y="3260"/>
                  </a:cubicBezTo>
                  <a:cubicBezTo>
                    <a:pt x="2609" y="3277"/>
                    <a:pt x="2624" y="3279"/>
                    <a:pt x="2628" y="3264"/>
                  </a:cubicBezTo>
                  <a:close/>
                  <a:moveTo>
                    <a:pt x="940" y="3304"/>
                  </a:moveTo>
                  <a:cubicBezTo>
                    <a:pt x="942" y="3285"/>
                    <a:pt x="946" y="3276"/>
                    <a:pt x="924" y="3276"/>
                  </a:cubicBezTo>
                  <a:cubicBezTo>
                    <a:pt x="926" y="3288"/>
                    <a:pt x="936" y="3293"/>
                    <a:pt x="940" y="3304"/>
                  </a:cubicBezTo>
                  <a:close/>
                  <a:moveTo>
                    <a:pt x="2648" y="3288"/>
                  </a:moveTo>
                  <a:cubicBezTo>
                    <a:pt x="2648" y="3298"/>
                    <a:pt x="2654" y="3304"/>
                    <a:pt x="2664" y="3304"/>
                  </a:cubicBezTo>
                  <a:cubicBezTo>
                    <a:pt x="2670" y="3296"/>
                    <a:pt x="2660" y="3289"/>
                    <a:pt x="2660" y="3284"/>
                  </a:cubicBezTo>
                  <a:cubicBezTo>
                    <a:pt x="2659" y="3289"/>
                    <a:pt x="2654" y="3288"/>
                    <a:pt x="2648" y="3288"/>
                  </a:cubicBezTo>
                  <a:close/>
                  <a:moveTo>
                    <a:pt x="2640" y="3320"/>
                  </a:moveTo>
                  <a:cubicBezTo>
                    <a:pt x="2642" y="3308"/>
                    <a:pt x="2631" y="3307"/>
                    <a:pt x="2620" y="3308"/>
                  </a:cubicBezTo>
                  <a:cubicBezTo>
                    <a:pt x="2618" y="3320"/>
                    <a:pt x="2629" y="3321"/>
                    <a:pt x="2640" y="3320"/>
                  </a:cubicBezTo>
                  <a:close/>
                  <a:moveTo>
                    <a:pt x="548" y="3632"/>
                  </a:moveTo>
                  <a:cubicBezTo>
                    <a:pt x="554" y="3633"/>
                    <a:pt x="555" y="3639"/>
                    <a:pt x="560" y="3640"/>
                  </a:cubicBezTo>
                  <a:cubicBezTo>
                    <a:pt x="573" y="3631"/>
                    <a:pt x="552" y="3611"/>
                    <a:pt x="548" y="3620"/>
                  </a:cubicBezTo>
                  <a:cubicBezTo>
                    <a:pt x="555" y="3622"/>
                    <a:pt x="547" y="3625"/>
                    <a:pt x="548" y="3632"/>
                  </a:cubicBezTo>
                  <a:close/>
                  <a:moveTo>
                    <a:pt x="3352" y="1688"/>
                  </a:moveTo>
                  <a:cubicBezTo>
                    <a:pt x="3346" y="1683"/>
                    <a:pt x="3342" y="1676"/>
                    <a:pt x="3332" y="1676"/>
                  </a:cubicBezTo>
                  <a:cubicBezTo>
                    <a:pt x="3331" y="1686"/>
                    <a:pt x="3338" y="1688"/>
                    <a:pt x="3340" y="1696"/>
                  </a:cubicBezTo>
                  <a:cubicBezTo>
                    <a:pt x="3356" y="1687"/>
                    <a:pt x="3355" y="1701"/>
                    <a:pt x="3372" y="1700"/>
                  </a:cubicBezTo>
                  <a:cubicBezTo>
                    <a:pt x="3381" y="1689"/>
                    <a:pt x="3373" y="1681"/>
                    <a:pt x="3392" y="1676"/>
                  </a:cubicBezTo>
                  <a:cubicBezTo>
                    <a:pt x="3381" y="1673"/>
                    <a:pt x="3355" y="1672"/>
                    <a:pt x="3352" y="1688"/>
                  </a:cubicBezTo>
                  <a:close/>
                  <a:moveTo>
                    <a:pt x="3388" y="1692"/>
                  </a:moveTo>
                  <a:cubicBezTo>
                    <a:pt x="3398" y="1693"/>
                    <a:pt x="3407" y="1693"/>
                    <a:pt x="3408" y="1684"/>
                  </a:cubicBezTo>
                  <a:cubicBezTo>
                    <a:pt x="3398" y="1682"/>
                    <a:pt x="3389" y="1678"/>
                    <a:pt x="3388" y="1692"/>
                  </a:cubicBezTo>
                  <a:close/>
                  <a:moveTo>
                    <a:pt x="3296" y="1752"/>
                  </a:moveTo>
                  <a:cubicBezTo>
                    <a:pt x="3296" y="1732"/>
                    <a:pt x="3270" y="1738"/>
                    <a:pt x="3256" y="1732"/>
                  </a:cubicBezTo>
                  <a:cubicBezTo>
                    <a:pt x="3253" y="1755"/>
                    <a:pt x="3280" y="1748"/>
                    <a:pt x="3296" y="175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6" name="Freeform 1044"/>
            <p:cNvSpPr>
              <a:spLocks/>
            </p:cNvSpPr>
            <p:nvPr/>
          </p:nvSpPr>
          <p:spPr bwMode="auto">
            <a:xfrm>
              <a:off x="-12923838" y="-1263650"/>
              <a:ext cx="1095375" cy="1131888"/>
            </a:xfrm>
            <a:custGeom>
              <a:avLst/>
              <a:gdLst>
                <a:gd name="T0" fmla="*/ 164 w 292"/>
                <a:gd name="T1" fmla="*/ 234 h 302"/>
                <a:gd name="T2" fmla="*/ 176 w 292"/>
                <a:gd name="T3" fmla="*/ 238 h 302"/>
                <a:gd name="T4" fmla="*/ 156 w 292"/>
                <a:gd name="T5" fmla="*/ 302 h 302"/>
                <a:gd name="T6" fmla="*/ 112 w 292"/>
                <a:gd name="T7" fmla="*/ 290 h 302"/>
                <a:gd name="T8" fmla="*/ 116 w 292"/>
                <a:gd name="T9" fmla="*/ 274 h 302"/>
                <a:gd name="T10" fmla="*/ 108 w 292"/>
                <a:gd name="T11" fmla="*/ 282 h 302"/>
                <a:gd name="T12" fmla="*/ 160 w 292"/>
                <a:gd name="T13" fmla="*/ 242 h 302"/>
                <a:gd name="T14" fmla="*/ 108 w 292"/>
                <a:gd name="T15" fmla="*/ 210 h 302"/>
                <a:gd name="T16" fmla="*/ 112 w 292"/>
                <a:gd name="T17" fmla="*/ 190 h 302"/>
                <a:gd name="T18" fmla="*/ 52 w 292"/>
                <a:gd name="T19" fmla="*/ 174 h 302"/>
                <a:gd name="T20" fmla="*/ 64 w 292"/>
                <a:gd name="T21" fmla="*/ 190 h 302"/>
                <a:gd name="T22" fmla="*/ 48 w 292"/>
                <a:gd name="T23" fmla="*/ 206 h 302"/>
                <a:gd name="T24" fmla="*/ 48 w 292"/>
                <a:gd name="T25" fmla="*/ 234 h 302"/>
                <a:gd name="T26" fmla="*/ 32 w 292"/>
                <a:gd name="T27" fmla="*/ 214 h 302"/>
                <a:gd name="T28" fmla="*/ 44 w 292"/>
                <a:gd name="T29" fmla="*/ 202 h 302"/>
                <a:gd name="T30" fmla="*/ 0 w 292"/>
                <a:gd name="T31" fmla="*/ 174 h 302"/>
                <a:gd name="T32" fmla="*/ 84 w 292"/>
                <a:gd name="T33" fmla="*/ 98 h 302"/>
                <a:gd name="T34" fmla="*/ 164 w 292"/>
                <a:gd name="T35" fmla="*/ 62 h 302"/>
                <a:gd name="T36" fmla="*/ 188 w 292"/>
                <a:gd name="T37" fmla="*/ 46 h 302"/>
                <a:gd name="T38" fmla="*/ 232 w 292"/>
                <a:gd name="T39" fmla="*/ 42 h 302"/>
                <a:gd name="T40" fmla="*/ 236 w 292"/>
                <a:gd name="T41" fmla="*/ 2 h 302"/>
                <a:gd name="T42" fmla="*/ 288 w 292"/>
                <a:gd name="T43" fmla="*/ 10 h 302"/>
                <a:gd name="T44" fmla="*/ 292 w 292"/>
                <a:gd name="T45" fmla="*/ 22 h 302"/>
                <a:gd name="T46" fmla="*/ 248 w 292"/>
                <a:gd name="T47" fmla="*/ 74 h 302"/>
                <a:gd name="T48" fmla="*/ 264 w 292"/>
                <a:gd name="T49" fmla="*/ 94 h 302"/>
                <a:gd name="T50" fmla="*/ 228 w 292"/>
                <a:gd name="T51" fmla="*/ 162 h 302"/>
                <a:gd name="T52" fmla="*/ 200 w 292"/>
                <a:gd name="T53" fmla="*/ 178 h 302"/>
                <a:gd name="T54" fmla="*/ 156 w 292"/>
                <a:gd name="T55" fmla="*/ 186 h 302"/>
                <a:gd name="T56" fmla="*/ 164 w 292"/>
                <a:gd name="T57" fmla="*/ 234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92" h="302">
                  <a:moveTo>
                    <a:pt x="164" y="234"/>
                  </a:moveTo>
                  <a:cubicBezTo>
                    <a:pt x="166" y="243"/>
                    <a:pt x="170" y="229"/>
                    <a:pt x="176" y="238"/>
                  </a:cubicBezTo>
                  <a:cubicBezTo>
                    <a:pt x="177" y="267"/>
                    <a:pt x="169" y="287"/>
                    <a:pt x="156" y="302"/>
                  </a:cubicBezTo>
                  <a:cubicBezTo>
                    <a:pt x="141" y="289"/>
                    <a:pt x="127" y="301"/>
                    <a:pt x="112" y="290"/>
                  </a:cubicBezTo>
                  <a:cubicBezTo>
                    <a:pt x="119" y="286"/>
                    <a:pt x="121" y="290"/>
                    <a:pt x="116" y="274"/>
                  </a:cubicBezTo>
                  <a:cubicBezTo>
                    <a:pt x="112" y="276"/>
                    <a:pt x="109" y="278"/>
                    <a:pt x="108" y="282"/>
                  </a:cubicBezTo>
                  <a:cubicBezTo>
                    <a:pt x="109" y="266"/>
                    <a:pt x="126" y="226"/>
                    <a:pt x="160" y="242"/>
                  </a:cubicBezTo>
                  <a:cubicBezTo>
                    <a:pt x="152" y="222"/>
                    <a:pt x="123" y="223"/>
                    <a:pt x="108" y="210"/>
                  </a:cubicBezTo>
                  <a:cubicBezTo>
                    <a:pt x="106" y="200"/>
                    <a:pt x="115" y="201"/>
                    <a:pt x="112" y="190"/>
                  </a:cubicBezTo>
                  <a:cubicBezTo>
                    <a:pt x="98" y="175"/>
                    <a:pt x="74" y="171"/>
                    <a:pt x="52" y="174"/>
                  </a:cubicBezTo>
                  <a:cubicBezTo>
                    <a:pt x="51" y="184"/>
                    <a:pt x="58" y="187"/>
                    <a:pt x="64" y="190"/>
                  </a:cubicBezTo>
                  <a:cubicBezTo>
                    <a:pt x="56" y="194"/>
                    <a:pt x="59" y="217"/>
                    <a:pt x="48" y="206"/>
                  </a:cubicBezTo>
                  <a:cubicBezTo>
                    <a:pt x="49" y="221"/>
                    <a:pt x="53" y="221"/>
                    <a:pt x="48" y="234"/>
                  </a:cubicBezTo>
                  <a:cubicBezTo>
                    <a:pt x="35" y="235"/>
                    <a:pt x="34" y="224"/>
                    <a:pt x="32" y="214"/>
                  </a:cubicBezTo>
                  <a:cubicBezTo>
                    <a:pt x="43" y="217"/>
                    <a:pt x="40" y="206"/>
                    <a:pt x="44" y="202"/>
                  </a:cubicBezTo>
                  <a:cubicBezTo>
                    <a:pt x="32" y="190"/>
                    <a:pt x="14" y="184"/>
                    <a:pt x="0" y="174"/>
                  </a:cubicBezTo>
                  <a:cubicBezTo>
                    <a:pt x="41" y="162"/>
                    <a:pt x="78" y="145"/>
                    <a:pt x="84" y="98"/>
                  </a:cubicBezTo>
                  <a:cubicBezTo>
                    <a:pt x="123" y="112"/>
                    <a:pt x="169" y="83"/>
                    <a:pt x="164" y="62"/>
                  </a:cubicBezTo>
                  <a:cubicBezTo>
                    <a:pt x="168" y="55"/>
                    <a:pt x="205" y="60"/>
                    <a:pt x="188" y="46"/>
                  </a:cubicBezTo>
                  <a:cubicBezTo>
                    <a:pt x="199" y="39"/>
                    <a:pt x="216" y="48"/>
                    <a:pt x="232" y="42"/>
                  </a:cubicBezTo>
                  <a:cubicBezTo>
                    <a:pt x="244" y="32"/>
                    <a:pt x="243" y="23"/>
                    <a:pt x="236" y="2"/>
                  </a:cubicBezTo>
                  <a:cubicBezTo>
                    <a:pt x="258" y="0"/>
                    <a:pt x="271" y="7"/>
                    <a:pt x="288" y="10"/>
                  </a:cubicBezTo>
                  <a:cubicBezTo>
                    <a:pt x="288" y="16"/>
                    <a:pt x="287" y="21"/>
                    <a:pt x="292" y="22"/>
                  </a:cubicBezTo>
                  <a:cubicBezTo>
                    <a:pt x="268" y="30"/>
                    <a:pt x="270" y="64"/>
                    <a:pt x="248" y="74"/>
                  </a:cubicBezTo>
                  <a:cubicBezTo>
                    <a:pt x="252" y="82"/>
                    <a:pt x="266" y="80"/>
                    <a:pt x="264" y="94"/>
                  </a:cubicBezTo>
                  <a:cubicBezTo>
                    <a:pt x="240" y="105"/>
                    <a:pt x="236" y="136"/>
                    <a:pt x="228" y="162"/>
                  </a:cubicBezTo>
                  <a:cubicBezTo>
                    <a:pt x="218" y="148"/>
                    <a:pt x="197" y="157"/>
                    <a:pt x="200" y="178"/>
                  </a:cubicBezTo>
                  <a:cubicBezTo>
                    <a:pt x="189" y="166"/>
                    <a:pt x="157" y="166"/>
                    <a:pt x="156" y="186"/>
                  </a:cubicBezTo>
                  <a:cubicBezTo>
                    <a:pt x="173" y="202"/>
                    <a:pt x="170" y="214"/>
                    <a:pt x="164" y="23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7" name="Freeform 1053"/>
            <p:cNvSpPr>
              <a:spLocks noEditPoints="1"/>
            </p:cNvSpPr>
            <p:nvPr/>
          </p:nvSpPr>
          <p:spPr bwMode="auto">
            <a:xfrm>
              <a:off x="-12068175" y="-311150"/>
              <a:ext cx="674688" cy="630238"/>
            </a:xfrm>
            <a:custGeom>
              <a:avLst/>
              <a:gdLst>
                <a:gd name="T0" fmla="*/ 124 w 180"/>
                <a:gd name="T1" fmla="*/ 64 h 168"/>
                <a:gd name="T2" fmla="*/ 136 w 180"/>
                <a:gd name="T3" fmla="*/ 88 h 168"/>
                <a:gd name="T4" fmla="*/ 120 w 180"/>
                <a:gd name="T5" fmla="*/ 104 h 168"/>
                <a:gd name="T6" fmla="*/ 100 w 180"/>
                <a:gd name="T7" fmla="*/ 100 h 168"/>
                <a:gd name="T8" fmla="*/ 108 w 180"/>
                <a:gd name="T9" fmla="*/ 132 h 168"/>
                <a:gd name="T10" fmla="*/ 52 w 180"/>
                <a:gd name="T11" fmla="*/ 168 h 168"/>
                <a:gd name="T12" fmla="*/ 0 w 180"/>
                <a:gd name="T13" fmla="*/ 156 h 168"/>
                <a:gd name="T14" fmla="*/ 16 w 180"/>
                <a:gd name="T15" fmla="*/ 140 h 168"/>
                <a:gd name="T16" fmla="*/ 52 w 180"/>
                <a:gd name="T17" fmla="*/ 72 h 168"/>
                <a:gd name="T18" fmla="*/ 60 w 180"/>
                <a:gd name="T19" fmla="*/ 52 h 168"/>
                <a:gd name="T20" fmla="*/ 84 w 180"/>
                <a:gd name="T21" fmla="*/ 48 h 168"/>
                <a:gd name="T22" fmla="*/ 72 w 180"/>
                <a:gd name="T23" fmla="*/ 40 h 168"/>
                <a:gd name="T24" fmla="*/ 124 w 180"/>
                <a:gd name="T25" fmla="*/ 20 h 168"/>
                <a:gd name="T26" fmla="*/ 124 w 180"/>
                <a:gd name="T27" fmla="*/ 4 h 168"/>
                <a:gd name="T28" fmla="*/ 160 w 180"/>
                <a:gd name="T29" fmla="*/ 48 h 168"/>
                <a:gd name="T30" fmla="*/ 128 w 180"/>
                <a:gd name="T31" fmla="*/ 40 h 168"/>
                <a:gd name="T32" fmla="*/ 124 w 180"/>
                <a:gd name="T33" fmla="*/ 64 h 168"/>
                <a:gd name="T34" fmla="*/ 92 w 180"/>
                <a:gd name="T35" fmla="*/ 116 h 168"/>
                <a:gd name="T36" fmla="*/ 52 w 180"/>
                <a:gd name="T37" fmla="*/ 112 h 168"/>
                <a:gd name="T38" fmla="*/ 92 w 180"/>
                <a:gd name="T39" fmla="*/ 11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0" h="168">
                  <a:moveTo>
                    <a:pt x="124" y="64"/>
                  </a:moveTo>
                  <a:cubicBezTo>
                    <a:pt x="131" y="63"/>
                    <a:pt x="133" y="75"/>
                    <a:pt x="136" y="88"/>
                  </a:cubicBezTo>
                  <a:cubicBezTo>
                    <a:pt x="130" y="93"/>
                    <a:pt x="118" y="91"/>
                    <a:pt x="120" y="104"/>
                  </a:cubicBezTo>
                  <a:cubicBezTo>
                    <a:pt x="111" y="105"/>
                    <a:pt x="105" y="103"/>
                    <a:pt x="100" y="100"/>
                  </a:cubicBezTo>
                  <a:cubicBezTo>
                    <a:pt x="102" y="111"/>
                    <a:pt x="106" y="121"/>
                    <a:pt x="108" y="132"/>
                  </a:cubicBezTo>
                  <a:cubicBezTo>
                    <a:pt x="86" y="141"/>
                    <a:pt x="55" y="141"/>
                    <a:pt x="52" y="168"/>
                  </a:cubicBezTo>
                  <a:cubicBezTo>
                    <a:pt x="29" y="163"/>
                    <a:pt x="23" y="166"/>
                    <a:pt x="0" y="156"/>
                  </a:cubicBezTo>
                  <a:cubicBezTo>
                    <a:pt x="2" y="151"/>
                    <a:pt x="23" y="163"/>
                    <a:pt x="16" y="140"/>
                  </a:cubicBezTo>
                  <a:cubicBezTo>
                    <a:pt x="39" y="136"/>
                    <a:pt x="61" y="108"/>
                    <a:pt x="52" y="72"/>
                  </a:cubicBezTo>
                  <a:cubicBezTo>
                    <a:pt x="62" y="68"/>
                    <a:pt x="62" y="65"/>
                    <a:pt x="60" y="52"/>
                  </a:cubicBezTo>
                  <a:cubicBezTo>
                    <a:pt x="70" y="45"/>
                    <a:pt x="72" y="54"/>
                    <a:pt x="84" y="48"/>
                  </a:cubicBezTo>
                  <a:cubicBezTo>
                    <a:pt x="82" y="43"/>
                    <a:pt x="79" y="40"/>
                    <a:pt x="72" y="40"/>
                  </a:cubicBezTo>
                  <a:cubicBezTo>
                    <a:pt x="84" y="30"/>
                    <a:pt x="113" y="19"/>
                    <a:pt x="124" y="20"/>
                  </a:cubicBezTo>
                  <a:cubicBezTo>
                    <a:pt x="134" y="19"/>
                    <a:pt x="119" y="13"/>
                    <a:pt x="124" y="4"/>
                  </a:cubicBezTo>
                  <a:cubicBezTo>
                    <a:pt x="147" y="0"/>
                    <a:pt x="180" y="19"/>
                    <a:pt x="160" y="48"/>
                  </a:cubicBezTo>
                  <a:cubicBezTo>
                    <a:pt x="155" y="36"/>
                    <a:pt x="141" y="33"/>
                    <a:pt x="128" y="40"/>
                  </a:cubicBezTo>
                  <a:cubicBezTo>
                    <a:pt x="132" y="66"/>
                    <a:pt x="115" y="43"/>
                    <a:pt x="124" y="64"/>
                  </a:cubicBezTo>
                  <a:close/>
                  <a:moveTo>
                    <a:pt x="92" y="116"/>
                  </a:moveTo>
                  <a:cubicBezTo>
                    <a:pt x="77" y="117"/>
                    <a:pt x="63" y="116"/>
                    <a:pt x="52" y="112"/>
                  </a:cubicBezTo>
                  <a:cubicBezTo>
                    <a:pt x="58" y="126"/>
                    <a:pt x="82" y="129"/>
                    <a:pt x="92" y="116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8" name="Freeform 1055"/>
            <p:cNvSpPr>
              <a:spLocks/>
            </p:cNvSpPr>
            <p:nvPr/>
          </p:nvSpPr>
          <p:spPr bwMode="auto">
            <a:xfrm>
              <a:off x="-13238163" y="-220663"/>
              <a:ext cx="325438" cy="382588"/>
            </a:xfrm>
            <a:custGeom>
              <a:avLst/>
              <a:gdLst>
                <a:gd name="T0" fmla="*/ 72 w 87"/>
                <a:gd name="T1" fmla="*/ 48 h 102"/>
                <a:gd name="T2" fmla="*/ 84 w 87"/>
                <a:gd name="T3" fmla="*/ 60 h 102"/>
                <a:gd name="T4" fmla="*/ 56 w 87"/>
                <a:gd name="T5" fmla="*/ 68 h 102"/>
                <a:gd name="T6" fmla="*/ 68 w 87"/>
                <a:gd name="T7" fmla="*/ 92 h 102"/>
                <a:gd name="T8" fmla="*/ 32 w 87"/>
                <a:gd name="T9" fmla="*/ 100 h 102"/>
                <a:gd name="T10" fmla="*/ 28 w 87"/>
                <a:gd name="T11" fmla="*/ 76 h 102"/>
                <a:gd name="T12" fmla="*/ 36 w 87"/>
                <a:gd name="T13" fmla="*/ 84 h 102"/>
                <a:gd name="T14" fmla="*/ 44 w 87"/>
                <a:gd name="T15" fmla="*/ 56 h 102"/>
                <a:gd name="T16" fmla="*/ 32 w 87"/>
                <a:gd name="T17" fmla="*/ 56 h 102"/>
                <a:gd name="T18" fmla="*/ 44 w 87"/>
                <a:gd name="T19" fmla="*/ 52 h 102"/>
                <a:gd name="T20" fmla="*/ 44 w 87"/>
                <a:gd name="T21" fmla="*/ 36 h 102"/>
                <a:gd name="T22" fmla="*/ 0 w 87"/>
                <a:gd name="T23" fmla="*/ 20 h 102"/>
                <a:gd name="T24" fmla="*/ 16 w 87"/>
                <a:gd name="T25" fmla="*/ 0 h 102"/>
                <a:gd name="T26" fmla="*/ 56 w 87"/>
                <a:gd name="T27" fmla="*/ 16 h 102"/>
                <a:gd name="T28" fmla="*/ 52 w 87"/>
                <a:gd name="T29" fmla="*/ 32 h 102"/>
                <a:gd name="T30" fmla="*/ 72 w 87"/>
                <a:gd name="T31" fmla="*/ 32 h 102"/>
                <a:gd name="T32" fmla="*/ 84 w 87"/>
                <a:gd name="T33" fmla="*/ 52 h 102"/>
                <a:gd name="T34" fmla="*/ 72 w 87"/>
                <a:gd name="T35" fmla="*/ 4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102">
                  <a:moveTo>
                    <a:pt x="72" y="48"/>
                  </a:moveTo>
                  <a:cubicBezTo>
                    <a:pt x="69" y="59"/>
                    <a:pt x="80" y="56"/>
                    <a:pt x="84" y="60"/>
                  </a:cubicBezTo>
                  <a:cubicBezTo>
                    <a:pt x="83" y="71"/>
                    <a:pt x="67" y="67"/>
                    <a:pt x="56" y="68"/>
                  </a:cubicBezTo>
                  <a:cubicBezTo>
                    <a:pt x="71" y="74"/>
                    <a:pt x="65" y="78"/>
                    <a:pt x="68" y="92"/>
                  </a:cubicBezTo>
                  <a:cubicBezTo>
                    <a:pt x="56" y="92"/>
                    <a:pt x="54" y="102"/>
                    <a:pt x="32" y="100"/>
                  </a:cubicBezTo>
                  <a:cubicBezTo>
                    <a:pt x="29" y="92"/>
                    <a:pt x="19" y="84"/>
                    <a:pt x="28" y="76"/>
                  </a:cubicBezTo>
                  <a:cubicBezTo>
                    <a:pt x="32" y="77"/>
                    <a:pt x="31" y="84"/>
                    <a:pt x="36" y="84"/>
                  </a:cubicBezTo>
                  <a:cubicBezTo>
                    <a:pt x="41" y="73"/>
                    <a:pt x="50" y="68"/>
                    <a:pt x="44" y="56"/>
                  </a:cubicBezTo>
                  <a:cubicBezTo>
                    <a:pt x="40" y="56"/>
                    <a:pt x="36" y="56"/>
                    <a:pt x="32" y="56"/>
                  </a:cubicBezTo>
                  <a:cubicBezTo>
                    <a:pt x="33" y="51"/>
                    <a:pt x="39" y="53"/>
                    <a:pt x="44" y="52"/>
                  </a:cubicBezTo>
                  <a:cubicBezTo>
                    <a:pt x="44" y="47"/>
                    <a:pt x="44" y="41"/>
                    <a:pt x="44" y="36"/>
                  </a:cubicBezTo>
                  <a:cubicBezTo>
                    <a:pt x="32" y="22"/>
                    <a:pt x="17" y="31"/>
                    <a:pt x="0" y="20"/>
                  </a:cubicBezTo>
                  <a:cubicBezTo>
                    <a:pt x="8" y="1"/>
                    <a:pt x="26" y="28"/>
                    <a:pt x="16" y="0"/>
                  </a:cubicBezTo>
                  <a:cubicBezTo>
                    <a:pt x="33" y="2"/>
                    <a:pt x="38" y="15"/>
                    <a:pt x="56" y="16"/>
                  </a:cubicBezTo>
                  <a:cubicBezTo>
                    <a:pt x="51" y="26"/>
                    <a:pt x="68" y="33"/>
                    <a:pt x="52" y="32"/>
                  </a:cubicBezTo>
                  <a:cubicBezTo>
                    <a:pt x="57" y="48"/>
                    <a:pt x="60" y="31"/>
                    <a:pt x="72" y="32"/>
                  </a:cubicBezTo>
                  <a:cubicBezTo>
                    <a:pt x="68" y="47"/>
                    <a:pt x="87" y="38"/>
                    <a:pt x="84" y="52"/>
                  </a:cubicBezTo>
                  <a:cubicBezTo>
                    <a:pt x="73" y="59"/>
                    <a:pt x="76" y="34"/>
                    <a:pt x="72" y="4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29" name="Freeform 1064"/>
            <p:cNvSpPr>
              <a:spLocks noEditPoints="1"/>
            </p:cNvSpPr>
            <p:nvPr/>
          </p:nvSpPr>
          <p:spPr bwMode="auto">
            <a:xfrm>
              <a:off x="20181888" y="-175260"/>
              <a:ext cx="1511300" cy="1012825"/>
            </a:xfrm>
            <a:custGeom>
              <a:avLst/>
              <a:gdLst>
                <a:gd name="T0" fmla="*/ 292 w 403"/>
                <a:gd name="T1" fmla="*/ 90 h 270"/>
                <a:gd name="T2" fmla="*/ 248 w 403"/>
                <a:gd name="T3" fmla="*/ 118 h 270"/>
                <a:gd name="T4" fmla="*/ 280 w 403"/>
                <a:gd name="T5" fmla="*/ 126 h 270"/>
                <a:gd name="T6" fmla="*/ 272 w 403"/>
                <a:gd name="T7" fmla="*/ 118 h 270"/>
                <a:gd name="T8" fmla="*/ 344 w 403"/>
                <a:gd name="T9" fmla="*/ 154 h 270"/>
                <a:gd name="T10" fmla="*/ 348 w 403"/>
                <a:gd name="T11" fmla="*/ 170 h 270"/>
                <a:gd name="T12" fmla="*/ 364 w 403"/>
                <a:gd name="T13" fmla="*/ 162 h 270"/>
                <a:gd name="T14" fmla="*/ 372 w 403"/>
                <a:gd name="T15" fmla="*/ 170 h 270"/>
                <a:gd name="T16" fmla="*/ 348 w 403"/>
                <a:gd name="T17" fmla="*/ 238 h 270"/>
                <a:gd name="T18" fmla="*/ 360 w 403"/>
                <a:gd name="T19" fmla="*/ 270 h 270"/>
                <a:gd name="T20" fmla="*/ 312 w 403"/>
                <a:gd name="T21" fmla="*/ 250 h 270"/>
                <a:gd name="T22" fmla="*/ 332 w 403"/>
                <a:gd name="T23" fmla="*/ 238 h 270"/>
                <a:gd name="T24" fmla="*/ 276 w 403"/>
                <a:gd name="T25" fmla="*/ 250 h 270"/>
                <a:gd name="T26" fmla="*/ 236 w 403"/>
                <a:gd name="T27" fmla="*/ 254 h 270"/>
                <a:gd name="T28" fmla="*/ 216 w 403"/>
                <a:gd name="T29" fmla="*/ 242 h 270"/>
                <a:gd name="T30" fmla="*/ 192 w 403"/>
                <a:gd name="T31" fmla="*/ 226 h 270"/>
                <a:gd name="T32" fmla="*/ 168 w 403"/>
                <a:gd name="T33" fmla="*/ 190 h 270"/>
                <a:gd name="T34" fmla="*/ 156 w 403"/>
                <a:gd name="T35" fmla="*/ 210 h 270"/>
                <a:gd name="T36" fmla="*/ 132 w 403"/>
                <a:gd name="T37" fmla="*/ 198 h 270"/>
                <a:gd name="T38" fmla="*/ 116 w 403"/>
                <a:gd name="T39" fmla="*/ 162 h 270"/>
                <a:gd name="T40" fmla="*/ 84 w 403"/>
                <a:gd name="T41" fmla="*/ 166 h 270"/>
                <a:gd name="T42" fmla="*/ 56 w 403"/>
                <a:gd name="T43" fmla="*/ 142 h 270"/>
                <a:gd name="T44" fmla="*/ 88 w 403"/>
                <a:gd name="T45" fmla="*/ 122 h 270"/>
                <a:gd name="T46" fmla="*/ 56 w 403"/>
                <a:gd name="T47" fmla="*/ 102 h 270"/>
                <a:gd name="T48" fmla="*/ 52 w 403"/>
                <a:gd name="T49" fmla="*/ 74 h 270"/>
                <a:gd name="T50" fmla="*/ 52 w 403"/>
                <a:gd name="T51" fmla="*/ 90 h 270"/>
                <a:gd name="T52" fmla="*/ 16 w 403"/>
                <a:gd name="T53" fmla="*/ 102 h 270"/>
                <a:gd name="T54" fmla="*/ 0 w 403"/>
                <a:gd name="T55" fmla="*/ 58 h 270"/>
                <a:gd name="T56" fmla="*/ 12 w 403"/>
                <a:gd name="T57" fmla="*/ 58 h 270"/>
                <a:gd name="T58" fmla="*/ 60 w 403"/>
                <a:gd name="T59" fmla="*/ 30 h 270"/>
                <a:gd name="T60" fmla="*/ 48 w 403"/>
                <a:gd name="T61" fmla="*/ 42 h 270"/>
                <a:gd name="T62" fmla="*/ 104 w 403"/>
                <a:gd name="T63" fmla="*/ 50 h 270"/>
                <a:gd name="T64" fmla="*/ 140 w 403"/>
                <a:gd name="T65" fmla="*/ 58 h 270"/>
                <a:gd name="T66" fmla="*/ 148 w 403"/>
                <a:gd name="T67" fmla="*/ 86 h 270"/>
                <a:gd name="T68" fmla="*/ 200 w 403"/>
                <a:gd name="T69" fmla="*/ 90 h 270"/>
                <a:gd name="T70" fmla="*/ 188 w 403"/>
                <a:gd name="T71" fmla="*/ 82 h 270"/>
                <a:gd name="T72" fmla="*/ 208 w 403"/>
                <a:gd name="T73" fmla="*/ 74 h 270"/>
                <a:gd name="T74" fmla="*/ 212 w 403"/>
                <a:gd name="T75" fmla="*/ 78 h 270"/>
                <a:gd name="T76" fmla="*/ 212 w 403"/>
                <a:gd name="T77" fmla="*/ 98 h 270"/>
                <a:gd name="T78" fmla="*/ 292 w 403"/>
                <a:gd name="T79" fmla="*/ 90 h 270"/>
                <a:gd name="T80" fmla="*/ 96 w 403"/>
                <a:gd name="T81" fmla="*/ 78 h 270"/>
                <a:gd name="T82" fmla="*/ 100 w 403"/>
                <a:gd name="T83" fmla="*/ 94 h 270"/>
                <a:gd name="T84" fmla="*/ 124 w 403"/>
                <a:gd name="T85" fmla="*/ 90 h 270"/>
                <a:gd name="T86" fmla="*/ 108 w 403"/>
                <a:gd name="T87" fmla="*/ 70 h 270"/>
                <a:gd name="T88" fmla="*/ 96 w 403"/>
                <a:gd name="T89" fmla="*/ 78 h 270"/>
                <a:gd name="T90" fmla="*/ 348 w 403"/>
                <a:gd name="T91" fmla="*/ 210 h 270"/>
                <a:gd name="T92" fmla="*/ 276 w 403"/>
                <a:gd name="T93" fmla="*/ 202 h 270"/>
                <a:gd name="T94" fmla="*/ 348 w 403"/>
                <a:gd name="T95" fmla="*/ 210 h 270"/>
                <a:gd name="T96" fmla="*/ 252 w 403"/>
                <a:gd name="T97" fmla="*/ 242 h 270"/>
                <a:gd name="T98" fmla="*/ 256 w 403"/>
                <a:gd name="T99" fmla="*/ 230 h 270"/>
                <a:gd name="T100" fmla="*/ 224 w 403"/>
                <a:gd name="T101" fmla="*/ 226 h 270"/>
                <a:gd name="T102" fmla="*/ 252 w 403"/>
                <a:gd name="T103" fmla="*/ 242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3" h="270">
                  <a:moveTo>
                    <a:pt x="292" y="90"/>
                  </a:moveTo>
                  <a:cubicBezTo>
                    <a:pt x="290" y="112"/>
                    <a:pt x="267" y="113"/>
                    <a:pt x="248" y="118"/>
                  </a:cubicBezTo>
                  <a:cubicBezTo>
                    <a:pt x="250" y="137"/>
                    <a:pt x="271" y="128"/>
                    <a:pt x="280" y="126"/>
                  </a:cubicBezTo>
                  <a:cubicBezTo>
                    <a:pt x="278" y="122"/>
                    <a:pt x="276" y="119"/>
                    <a:pt x="272" y="118"/>
                  </a:cubicBezTo>
                  <a:cubicBezTo>
                    <a:pt x="286" y="121"/>
                    <a:pt x="304" y="176"/>
                    <a:pt x="344" y="154"/>
                  </a:cubicBezTo>
                  <a:cubicBezTo>
                    <a:pt x="349" y="155"/>
                    <a:pt x="347" y="164"/>
                    <a:pt x="348" y="170"/>
                  </a:cubicBezTo>
                  <a:cubicBezTo>
                    <a:pt x="356" y="170"/>
                    <a:pt x="353" y="159"/>
                    <a:pt x="364" y="162"/>
                  </a:cubicBezTo>
                  <a:cubicBezTo>
                    <a:pt x="359" y="170"/>
                    <a:pt x="370" y="181"/>
                    <a:pt x="372" y="170"/>
                  </a:cubicBezTo>
                  <a:cubicBezTo>
                    <a:pt x="384" y="212"/>
                    <a:pt x="403" y="231"/>
                    <a:pt x="348" y="238"/>
                  </a:cubicBezTo>
                  <a:cubicBezTo>
                    <a:pt x="348" y="253"/>
                    <a:pt x="365" y="250"/>
                    <a:pt x="360" y="270"/>
                  </a:cubicBezTo>
                  <a:cubicBezTo>
                    <a:pt x="338" y="270"/>
                    <a:pt x="326" y="259"/>
                    <a:pt x="312" y="250"/>
                  </a:cubicBezTo>
                  <a:cubicBezTo>
                    <a:pt x="276" y="249"/>
                    <a:pt x="325" y="243"/>
                    <a:pt x="332" y="238"/>
                  </a:cubicBezTo>
                  <a:cubicBezTo>
                    <a:pt x="317" y="209"/>
                    <a:pt x="274" y="230"/>
                    <a:pt x="276" y="250"/>
                  </a:cubicBezTo>
                  <a:cubicBezTo>
                    <a:pt x="259" y="248"/>
                    <a:pt x="250" y="253"/>
                    <a:pt x="236" y="254"/>
                  </a:cubicBezTo>
                  <a:cubicBezTo>
                    <a:pt x="238" y="242"/>
                    <a:pt x="227" y="241"/>
                    <a:pt x="216" y="242"/>
                  </a:cubicBezTo>
                  <a:cubicBezTo>
                    <a:pt x="215" y="232"/>
                    <a:pt x="211" y="217"/>
                    <a:pt x="192" y="226"/>
                  </a:cubicBezTo>
                  <a:cubicBezTo>
                    <a:pt x="195" y="203"/>
                    <a:pt x="178" y="200"/>
                    <a:pt x="168" y="190"/>
                  </a:cubicBezTo>
                  <a:cubicBezTo>
                    <a:pt x="161" y="194"/>
                    <a:pt x="154" y="197"/>
                    <a:pt x="156" y="210"/>
                  </a:cubicBezTo>
                  <a:cubicBezTo>
                    <a:pt x="151" y="203"/>
                    <a:pt x="143" y="199"/>
                    <a:pt x="132" y="198"/>
                  </a:cubicBezTo>
                  <a:cubicBezTo>
                    <a:pt x="141" y="181"/>
                    <a:pt x="117" y="180"/>
                    <a:pt x="116" y="162"/>
                  </a:cubicBezTo>
                  <a:cubicBezTo>
                    <a:pt x="105" y="168"/>
                    <a:pt x="100" y="161"/>
                    <a:pt x="84" y="166"/>
                  </a:cubicBezTo>
                  <a:cubicBezTo>
                    <a:pt x="83" y="150"/>
                    <a:pt x="70" y="145"/>
                    <a:pt x="56" y="142"/>
                  </a:cubicBezTo>
                  <a:cubicBezTo>
                    <a:pt x="60" y="129"/>
                    <a:pt x="79" y="130"/>
                    <a:pt x="88" y="122"/>
                  </a:cubicBezTo>
                  <a:cubicBezTo>
                    <a:pt x="83" y="110"/>
                    <a:pt x="68" y="107"/>
                    <a:pt x="56" y="102"/>
                  </a:cubicBezTo>
                  <a:cubicBezTo>
                    <a:pt x="67" y="84"/>
                    <a:pt x="42" y="91"/>
                    <a:pt x="52" y="74"/>
                  </a:cubicBezTo>
                  <a:cubicBezTo>
                    <a:pt x="35" y="66"/>
                    <a:pt x="35" y="98"/>
                    <a:pt x="52" y="90"/>
                  </a:cubicBezTo>
                  <a:cubicBezTo>
                    <a:pt x="47" y="101"/>
                    <a:pt x="30" y="100"/>
                    <a:pt x="16" y="102"/>
                  </a:cubicBezTo>
                  <a:cubicBezTo>
                    <a:pt x="27" y="81"/>
                    <a:pt x="12" y="74"/>
                    <a:pt x="0" y="58"/>
                  </a:cubicBezTo>
                  <a:cubicBezTo>
                    <a:pt x="4" y="58"/>
                    <a:pt x="8" y="58"/>
                    <a:pt x="12" y="58"/>
                  </a:cubicBezTo>
                  <a:cubicBezTo>
                    <a:pt x="6" y="19"/>
                    <a:pt x="34" y="0"/>
                    <a:pt x="60" y="30"/>
                  </a:cubicBezTo>
                  <a:cubicBezTo>
                    <a:pt x="60" y="38"/>
                    <a:pt x="47" y="33"/>
                    <a:pt x="48" y="42"/>
                  </a:cubicBezTo>
                  <a:cubicBezTo>
                    <a:pt x="66" y="42"/>
                    <a:pt x="91" y="72"/>
                    <a:pt x="104" y="50"/>
                  </a:cubicBezTo>
                  <a:cubicBezTo>
                    <a:pt x="114" y="63"/>
                    <a:pt x="128" y="53"/>
                    <a:pt x="140" y="58"/>
                  </a:cubicBezTo>
                  <a:cubicBezTo>
                    <a:pt x="138" y="72"/>
                    <a:pt x="145" y="77"/>
                    <a:pt x="148" y="86"/>
                  </a:cubicBezTo>
                  <a:cubicBezTo>
                    <a:pt x="174" y="87"/>
                    <a:pt x="180" y="89"/>
                    <a:pt x="200" y="90"/>
                  </a:cubicBezTo>
                  <a:cubicBezTo>
                    <a:pt x="202" y="81"/>
                    <a:pt x="194" y="82"/>
                    <a:pt x="188" y="82"/>
                  </a:cubicBezTo>
                  <a:cubicBezTo>
                    <a:pt x="189" y="73"/>
                    <a:pt x="198" y="73"/>
                    <a:pt x="208" y="74"/>
                  </a:cubicBezTo>
                  <a:cubicBezTo>
                    <a:pt x="200" y="79"/>
                    <a:pt x="209" y="88"/>
                    <a:pt x="212" y="78"/>
                  </a:cubicBezTo>
                  <a:cubicBezTo>
                    <a:pt x="224" y="81"/>
                    <a:pt x="207" y="88"/>
                    <a:pt x="212" y="98"/>
                  </a:cubicBezTo>
                  <a:cubicBezTo>
                    <a:pt x="243" y="96"/>
                    <a:pt x="251" y="92"/>
                    <a:pt x="292" y="90"/>
                  </a:cubicBezTo>
                  <a:close/>
                  <a:moveTo>
                    <a:pt x="96" y="78"/>
                  </a:moveTo>
                  <a:cubicBezTo>
                    <a:pt x="97" y="84"/>
                    <a:pt x="95" y="93"/>
                    <a:pt x="100" y="94"/>
                  </a:cubicBezTo>
                  <a:cubicBezTo>
                    <a:pt x="108" y="79"/>
                    <a:pt x="106" y="99"/>
                    <a:pt x="124" y="90"/>
                  </a:cubicBezTo>
                  <a:cubicBezTo>
                    <a:pt x="122" y="80"/>
                    <a:pt x="119" y="71"/>
                    <a:pt x="108" y="70"/>
                  </a:cubicBezTo>
                  <a:cubicBezTo>
                    <a:pt x="109" y="77"/>
                    <a:pt x="104" y="79"/>
                    <a:pt x="96" y="78"/>
                  </a:cubicBezTo>
                  <a:close/>
                  <a:moveTo>
                    <a:pt x="348" y="210"/>
                  </a:moveTo>
                  <a:cubicBezTo>
                    <a:pt x="338" y="187"/>
                    <a:pt x="293" y="201"/>
                    <a:pt x="276" y="202"/>
                  </a:cubicBezTo>
                  <a:cubicBezTo>
                    <a:pt x="304" y="208"/>
                    <a:pt x="317" y="215"/>
                    <a:pt x="348" y="210"/>
                  </a:cubicBezTo>
                  <a:close/>
                  <a:moveTo>
                    <a:pt x="252" y="242"/>
                  </a:moveTo>
                  <a:cubicBezTo>
                    <a:pt x="252" y="236"/>
                    <a:pt x="254" y="233"/>
                    <a:pt x="256" y="230"/>
                  </a:cubicBezTo>
                  <a:cubicBezTo>
                    <a:pt x="246" y="228"/>
                    <a:pt x="238" y="224"/>
                    <a:pt x="224" y="226"/>
                  </a:cubicBezTo>
                  <a:cubicBezTo>
                    <a:pt x="225" y="248"/>
                    <a:pt x="241" y="230"/>
                    <a:pt x="252" y="24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0" name="Freeform 1074"/>
            <p:cNvSpPr>
              <a:spLocks/>
            </p:cNvSpPr>
            <p:nvPr/>
          </p:nvSpPr>
          <p:spPr bwMode="auto">
            <a:xfrm>
              <a:off x="-11757025" y="828675"/>
              <a:ext cx="708025" cy="1162050"/>
            </a:xfrm>
            <a:custGeom>
              <a:avLst/>
              <a:gdLst>
                <a:gd name="T0" fmla="*/ 13 w 189"/>
                <a:gd name="T1" fmla="*/ 200 h 310"/>
                <a:gd name="T2" fmla="*/ 41 w 189"/>
                <a:gd name="T3" fmla="*/ 196 h 310"/>
                <a:gd name="T4" fmla="*/ 29 w 189"/>
                <a:gd name="T5" fmla="*/ 180 h 310"/>
                <a:gd name="T6" fmla="*/ 45 w 189"/>
                <a:gd name="T7" fmla="*/ 176 h 310"/>
                <a:gd name="T8" fmla="*/ 25 w 189"/>
                <a:gd name="T9" fmla="*/ 160 h 310"/>
                <a:gd name="T10" fmla="*/ 25 w 189"/>
                <a:gd name="T11" fmla="*/ 92 h 310"/>
                <a:gd name="T12" fmla="*/ 93 w 189"/>
                <a:gd name="T13" fmla="*/ 52 h 310"/>
                <a:gd name="T14" fmla="*/ 109 w 189"/>
                <a:gd name="T15" fmla="*/ 52 h 310"/>
                <a:gd name="T16" fmla="*/ 65 w 189"/>
                <a:gd name="T17" fmla="*/ 24 h 310"/>
                <a:gd name="T18" fmla="*/ 121 w 189"/>
                <a:gd name="T19" fmla="*/ 24 h 310"/>
                <a:gd name="T20" fmla="*/ 185 w 189"/>
                <a:gd name="T21" fmla="*/ 0 h 310"/>
                <a:gd name="T22" fmla="*/ 141 w 189"/>
                <a:gd name="T23" fmla="*/ 68 h 310"/>
                <a:gd name="T24" fmla="*/ 149 w 189"/>
                <a:gd name="T25" fmla="*/ 52 h 310"/>
                <a:gd name="T26" fmla="*/ 105 w 189"/>
                <a:gd name="T27" fmla="*/ 88 h 310"/>
                <a:gd name="T28" fmla="*/ 169 w 189"/>
                <a:gd name="T29" fmla="*/ 84 h 310"/>
                <a:gd name="T30" fmla="*/ 161 w 189"/>
                <a:gd name="T31" fmla="*/ 92 h 310"/>
                <a:gd name="T32" fmla="*/ 129 w 189"/>
                <a:gd name="T33" fmla="*/ 112 h 310"/>
                <a:gd name="T34" fmla="*/ 145 w 189"/>
                <a:gd name="T35" fmla="*/ 128 h 310"/>
                <a:gd name="T36" fmla="*/ 129 w 189"/>
                <a:gd name="T37" fmla="*/ 164 h 310"/>
                <a:gd name="T38" fmla="*/ 85 w 189"/>
                <a:gd name="T39" fmla="*/ 176 h 310"/>
                <a:gd name="T40" fmla="*/ 93 w 189"/>
                <a:gd name="T41" fmla="*/ 220 h 310"/>
                <a:gd name="T42" fmla="*/ 77 w 189"/>
                <a:gd name="T43" fmla="*/ 224 h 310"/>
                <a:gd name="T44" fmla="*/ 65 w 189"/>
                <a:gd name="T45" fmla="*/ 308 h 310"/>
                <a:gd name="T46" fmla="*/ 77 w 189"/>
                <a:gd name="T47" fmla="*/ 300 h 310"/>
                <a:gd name="T48" fmla="*/ 89 w 189"/>
                <a:gd name="T49" fmla="*/ 284 h 310"/>
                <a:gd name="T50" fmla="*/ 93 w 189"/>
                <a:gd name="T51" fmla="*/ 268 h 310"/>
                <a:gd name="T52" fmla="*/ 17 w 189"/>
                <a:gd name="T53" fmla="*/ 264 h 310"/>
                <a:gd name="T54" fmla="*/ 13 w 189"/>
                <a:gd name="T55" fmla="*/ 20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89" h="310">
                  <a:moveTo>
                    <a:pt x="13" y="200"/>
                  </a:moveTo>
                  <a:cubicBezTo>
                    <a:pt x="19" y="193"/>
                    <a:pt x="34" y="211"/>
                    <a:pt x="41" y="196"/>
                  </a:cubicBezTo>
                  <a:cubicBezTo>
                    <a:pt x="39" y="188"/>
                    <a:pt x="25" y="193"/>
                    <a:pt x="29" y="180"/>
                  </a:cubicBezTo>
                  <a:cubicBezTo>
                    <a:pt x="35" y="180"/>
                    <a:pt x="44" y="182"/>
                    <a:pt x="45" y="176"/>
                  </a:cubicBezTo>
                  <a:cubicBezTo>
                    <a:pt x="44" y="165"/>
                    <a:pt x="34" y="162"/>
                    <a:pt x="25" y="160"/>
                  </a:cubicBezTo>
                  <a:cubicBezTo>
                    <a:pt x="53" y="145"/>
                    <a:pt x="34" y="113"/>
                    <a:pt x="25" y="92"/>
                  </a:cubicBezTo>
                  <a:cubicBezTo>
                    <a:pt x="50" y="100"/>
                    <a:pt x="87" y="85"/>
                    <a:pt x="93" y="52"/>
                  </a:cubicBezTo>
                  <a:cubicBezTo>
                    <a:pt x="98" y="52"/>
                    <a:pt x="104" y="52"/>
                    <a:pt x="109" y="52"/>
                  </a:cubicBezTo>
                  <a:cubicBezTo>
                    <a:pt x="97" y="40"/>
                    <a:pt x="84" y="29"/>
                    <a:pt x="65" y="24"/>
                  </a:cubicBezTo>
                  <a:cubicBezTo>
                    <a:pt x="81" y="2"/>
                    <a:pt x="117" y="21"/>
                    <a:pt x="121" y="24"/>
                  </a:cubicBezTo>
                  <a:cubicBezTo>
                    <a:pt x="140" y="14"/>
                    <a:pt x="169" y="14"/>
                    <a:pt x="185" y="0"/>
                  </a:cubicBezTo>
                  <a:cubicBezTo>
                    <a:pt x="189" y="16"/>
                    <a:pt x="179" y="69"/>
                    <a:pt x="141" y="68"/>
                  </a:cubicBezTo>
                  <a:cubicBezTo>
                    <a:pt x="143" y="62"/>
                    <a:pt x="147" y="58"/>
                    <a:pt x="149" y="52"/>
                  </a:cubicBezTo>
                  <a:cubicBezTo>
                    <a:pt x="135" y="65"/>
                    <a:pt x="112" y="68"/>
                    <a:pt x="105" y="88"/>
                  </a:cubicBezTo>
                  <a:cubicBezTo>
                    <a:pt x="117" y="100"/>
                    <a:pt x="150" y="75"/>
                    <a:pt x="169" y="84"/>
                  </a:cubicBezTo>
                  <a:cubicBezTo>
                    <a:pt x="173" y="91"/>
                    <a:pt x="146" y="86"/>
                    <a:pt x="161" y="92"/>
                  </a:cubicBezTo>
                  <a:cubicBezTo>
                    <a:pt x="151" y="90"/>
                    <a:pt x="148" y="112"/>
                    <a:pt x="129" y="112"/>
                  </a:cubicBezTo>
                  <a:cubicBezTo>
                    <a:pt x="130" y="121"/>
                    <a:pt x="141" y="121"/>
                    <a:pt x="145" y="128"/>
                  </a:cubicBezTo>
                  <a:cubicBezTo>
                    <a:pt x="143" y="141"/>
                    <a:pt x="128" y="161"/>
                    <a:pt x="129" y="164"/>
                  </a:cubicBezTo>
                  <a:cubicBezTo>
                    <a:pt x="121" y="172"/>
                    <a:pt x="99" y="168"/>
                    <a:pt x="85" y="176"/>
                  </a:cubicBezTo>
                  <a:cubicBezTo>
                    <a:pt x="91" y="196"/>
                    <a:pt x="72" y="208"/>
                    <a:pt x="93" y="220"/>
                  </a:cubicBezTo>
                  <a:cubicBezTo>
                    <a:pt x="92" y="228"/>
                    <a:pt x="82" y="214"/>
                    <a:pt x="77" y="224"/>
                  </a:cubicBezTo>
                  <a:cubicBezTo>
                    <a:pt x="109" y="239"/>
                    <a:pt x="126" y="310"/>
                    <a:pt x="65" y="308"/>
                  </a:cubicBezTo>
                  <a:cubicBezTo>
                    <a:pt x="67" y="303"/>
                    <a:pt x="70" y="300"/>
                    <a:pt x="77" y="300"/>
                  </a:cubicBezTo>
                  <a:cubicBezTo>
                    <a:pt x="78" y="297"/>
                    <a:pt x="89" y="277"/>
                    <a:pt x="89" y="284"/>
                  </a:cubicBezTo>
                  <a:cubicBezTo>
                    <a:pt x="94" y="283"/>
                    <a:pt x="92" y="274"/>
                    <a:pt x="93" y="268"/>
                  </a:cubicBezTo>
                  <a:cubicBezTo>
                    <a:pt x="77" y="278"/>
                    <a:pt x="51" y="243"/>
                    <a:pt x="17" y="264"/>
                  </a:cubicBezTo>
                  <a:cubicBezTo>
                    <a:pt x="0" y="243"/>
                    <a:pt x="10" y="206"/>
                    <a:pt x="13" y="20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1" name="Freeform 1075"/>
            <p:cNvSpPr>
              <a:spLocks/>
            </p:cNvSpPr>
            <p:nvPr/>
          </p:nvSpPr>
          <p:spPr bwMode="auto">
            <a:xfrm>
              <a:off x="-13403263" y="933450"/>
              <a:ext cx="523875" cy="930275"/>
            </a:xfrm>
            <a:custGeom>
              <a:avLst/>
              <a:gdLst>
                <a:gd name="T0" fmla="*/ 52 w 140"/>
                <a:gd name="T1" fmla="*/ 116 h 248"/>
                <a:gd name="T2" fmla="*/ 64 w 140"/>
                <a:gd name="T3" fmla="*/ 128 h 248"/>
                <a:gd name="T4" fmla="*/ 88 w 140"/>
                <a:gd name="T5" fmla="*/ 116 h 248"/>
                <a:gd name="T6" fmla="*/ 68 w 140"/>
                <a:gd name="T7" fmla="*/ 104 h 248"/>
                <a:gd name="T8" fmla="*/ 72 w 140"/>
                <a:gd name="T9" fmla="*/ 92 h 248"/>
                <a:gd name="T10" fmla="*/ 68 w 140"/>
                <a:gd name="T11" fmla="*/ 44 h 248"/>
                <a:gd name="T12" fmla="*/ 84 w 140"/>
                <a:gd name="T13" fmla="*/ 24 h 248"/>
                <a:gd name="T14" fmla="*/ 68 w 140"/>
                <a:gd name="T15" fmla="*/ 12 h 248"/>
                <a:gd name="T16" fmla="*/ 132 w 140"/>
                <a:gd name="T17" fmla="*/ 4 h 248"/>
                <a:gd name="T18" fmla="*/ 112 w 140"/>
                <a:gd name="T19" fmla="*/ 44 h 248"/>
                <a:gd name="T20" fmla="*/ 140 w 140"/>
                <a:gd name="T21" fmla="*/ 72 h 248"/>
                <a:gd name="T22" fmla="*/ 120 w 140"/>
                <a:gd name="T23" fmla="*/ 84 h 248"/>
                <a:gd name="T24" fmla="*/ 132 w 140"/>
                <a:gd name="T25" fmla="*/ 104 h 248"/>
                <a:gd name="T26" fmla="*/ 120 w 140"/>
                <a:gd name="T27" fmla="*/ 128 h 248"/>
                <a:gd name="T28" fmla="*/ 88 w 140"/>
                <a:gd name="T29" fmla="*/ 124 h 248"/>
                <a:gd name="T30" fmla="*/ 100 w 140"/>
                <a:gd name="T31" fmla="*/ 200 h 248"/>
                <a:gd name="T32" fmla="*/ 68 w 140"/>
                <a:gd name="T33" fmla="*/ 244 h 248"/>
                <a:gd name="T34" fmla="*/ 40 w 140"/>
                <a:gd name="T35" fmla="*/ 248 h 248"/>
                <a:gd name="T36" fmla="*/ 40 w 140"/>
                <a:gd name="T37" fmla="*/ 216 h 248"/>
                <a:gd name="T38" fmla="*/ 52 w 140"/>
                <a:gd name="T39" fmla="*/ 176 h 248"/>
                <a:gd name="T40" fmla="*/ 0 w 140"/>
                <a:gd name="T41" fmla="*/ 160 h 248"/>
                <a:gd name="T42" fmla="*/ 16 w 140"/>
                <a:gd name="T43" fmla="*/ 124 h 248"/>
                <a:gd name="T44" fmla="*/ 44 w 140"/>
                <a:gd name="T45" fmla="*/ 132 h 248"/>
                <a:gd name="T46" fmla="*/ 40 w 140"/>
                <a:gd name="T47" fmla="*/ 140 h 248"/>
                <a:gd name="T48" fmla="*/ 56 w 140"/>
                <a:gd name="T49" fmla="*/ 140 h 248"/>
                <a:gd name="T50" fmla="*/ 44 w 140"/>
                <a:gd name="T51" fmla="*/ 140 h 248"/>
                <a:gd name="T52" fmla="*/ 28 w 140"/>
                <a:gd name="T53" fmla="*/ 124 h 248"/>
                <a:gd name="T54" fmla="*/ 52 w 140"/>
                <a:gd name="T55" fmla="*/ 116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40" h="248">
                  <a:moveTo>
                    <a:pt x="52" y="116"/>
                  </a:moveTo>
                  <a:cubicBezTo>
                    <a:pt x="60" y="116"/>
                    <a:pt x="55" y="129"/>
                    <a:pt x="64" y="128"/>
                  </a:cubicBezTo>
                  <a:cubicBezTo>
                    <a:pt x="65" y="123"/>
                    <a:pt x="69" y="113"/>
                    <a:pt x="88" y="116"/>
                  </a:cubicBezTo>
                  <a:cubicBezTo>
                    <a:pt x="89" y="105"/>
                    <a:pt x="78" y="104"/>
                    <a:pt x="68" y="104"/>
                  </a:cubicBezTo>
                  <a:cubicBezTo>
                    <a:pt x="66" y="98"/>
                    <a:pt x="84" y="94"/>
                    <a:pt x="72" y="92"/>
                  </a:cubicBezTo>
                  <a:cubicBezTo>
                    <a:pt x="100" y="93"/>
                    <a:pt x="95" y="48"/>
                    <a:pt x="68" y="44"/>
                  </a:cubicBezTo>
                  <a:cubicBezTo>
                    <a:pt x="74" y="38"/>
                    <a:pt x="75" y="27"/>
                    <a:pt x="84" y="24"/>
                  </a:cubicBezTo>
                  <a:cubicBezTo>
                    <a:pt x="80" y="19"/>
                    <a:pt x="71" y="19"/>
                    <a:pt x="68" y="12"/>
                  </a:cubicBezTo>
                  <a:cubicBezTo>
                    <a:pt x="88" y="0"/>
                    <a:pt x="112" y="0"/>
                    <a:pt x="132" y="4"/>
                  </a:cubicBezTo>
                  <a:cubicBezTo>
                    <a:pt x="120" y="20"/>
                    <a:pt x="133" y="37"/>
                    <a:pt x="112" y="44"/>
                  </a:cubicBezTo>
                  <a:cubicBezTo>
                    <a:pt x="129" y="45"/>
                    <a:pt x="126" y="67"/>
                    <a:pt x="140" y="72"/>
                  </a:cubicBezTo>
                  <a:cubicBezTo>
                    <a:pt x="137" y="80"/>
                    <a:pt x="129" y="83"/>
                    <a:pt x="120" y="84"/>
                  </a:cubicBezTo>
                  <a:cubicBezTo>
                    <a:pt x="124" y="91"/>
                    <a:pt x="120" y="105"/>
                    <a:pt x="132" y="104"/>
                  </a:cubicBezTo>
                  <a:cubicBezTo>
                    <a:pt x="134" y="118"/>
                    <a:pt x="118" y="114"/>
                    <a:pt x="120" y="128"/>
                  </a:cubicBezTo>
                  <a:cubicBezTo>
                    <a:pt x="110" y="126"/>
                    <a:pt x="102" y="122"/>
                    <a:pt x="88" y="124"/>
                  </a:cubicBezTo>
                  <a:cubicBezTo>
                    <a:pt x="80" y="144"/>
                    <a:pt x="92" y="180"/>
                    <a:pt x="100" y="200"/>
                  </a:cubicBezTo>
                  <a:cubicBezTo>
                    <a:pt x="86" y="212"/>
                    <a:pt x="80" y="230"/>
                    <a:pt x="68" y="244"/>
                  </a:cubicBezTo>
                  <a:cubicBezTo>
                    <a:pt x="55" y="242"/>
                    <a:pt x="49" y="247"/>
                    <a:pt x="40" y="248"/>
                  </a:cubicBezTo>
                  <a:cubicBezTo>
                    <a:pt x="52" y="233"/>
                    <a:pt x="37" y="240"/>
                    <a:pt x="40" y="216"/>
                  </a:cubicBezTo>
                  <a:cubicBezTo>
                    <a:pt x="66" y="223"/>
                    <a:pt x="32" y="185"/>
                    <a:pt x="52" y="176"/>
                  </a:cubicBezTo>
                  <a:cubicBezTo>
                    <a:pt x="37" y="168"/>
                    <a:pt x="9" y="174"/>
                    <a:pt x="0" y="160"/>
                  </a:cubicBezTo>
                  <a:cubicBezTo>
                    <a:pt x="14" y="134"/>
                    <a:pt x="5" y="147"/>
                    <a:pt x="16" y="124"/>
                  </a:cubicBezTo>
                  <a:cubicBezTo>
                    <a:pt x="21" y="137"/>
                    <a:pt x="35" y="144"/>
                    <a:pt x="44" y="132"/>
                  </a:cubicBezTo>
                  <a:cubicBezTo>
                    <a:pt x="52" y="122"/>
                    <a:pt x="42" y="136"/>
                    <a:pt x="40" y="140"/>
                  </a:cubicBezTo>
                  <a:cubicBezTo>
                    <a:pt x="41" y="151"/>
                    <a:pt x="52" y="147"/>
                    <a:pt x="56" y="140"/>
                  </a:cubicBezTo>
                  <a:cubicBezTo>
                    <a:pt x="54" y="134"/>
                    <a:pt x="51" y="142"/>
                    <a:pt x="44" y="140"/>
                  </a:cubicBezTo>
                  <a:cubicBezTo>
                    <a:pt x="62" y="131"/>
                    <a:pt x="38" y="113"/>
                    <a:pt x="28" y="124"/>
                  </a:cubicBezTo>
                  <a:cubicBezTo>
                    <a:pt x="17" y="109"/>
                    <a:pt x="49" y="125"/>
                    <a:pt x="52" y="116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2" name="Freeform 1088"/>
            <p:cNvSpPr>
              <a:spLocks noEditPoints="1"/>
            </p:cNvSpPr>
            <p:nvPr/>
          </p:nvSpPr>
          <p:spPr bwMode="auto">
            <a:xfrm>
              <a:off x="-14014450" y="1998663"/>
              <a:ext cx="1079500" cy="1320800"/>
            </a:xfrm>
            <a:custGeom>
              <a:avLst/>
              <a:gdLst>
                <a:gd name="T0" fmla="*/ 47 w 288"/>
                <a:gd name="T1" fmla="*/ 116 h 352"/>
                <a:gd name="T2" fmla="*/ 35 w 288"/>
                <a:gd name="T3" fmla="*/ 108 h 352"/>
                <a:gd name="T4" fmla="*/ 115 w 288"/>
                <a:gd name="T5" fmla="*/ 120 h 352"/>
                <a:gd name="T6" fmla="*/ 171 w 288"/>
                <a:gd name="T7" fmla="*/ 88 h 352"/>
                <a:gd name="T8" fmla="*/ 195 w 288"/>
                <a:gd name="T9" fmla="*/ 60 h 352"/>
                <a:gd name="T10" fmla="*/ 207 w 288"/>
                <a:gd name="T11" fmla="*/ 0 h 352"/>
                <a:gd name="T12" fmla="*/ 243 w 288"/>
                <a:gd name="T13" fmla="*/ 20 h 352"/>
                <a:gd name="T14" fmla="*/ 251 w 288"/>
                <a:gd name="T15" fmla="*/ 32 h 352"/>
                <a:gd name="T16" fmla="*/ 235 w 288"/>
                <a:gd name="T17" fmla="*/ 40 h 352"/>
                <a:gd name="T18" fmla="*/ 235 w 288"/>
                <a:gd name="T19" fmla="*/ 48 h 352"/>
                <a:gd name="T20" fmla="*/ 263 w 288"/>
                <a:gd name="T21" fmla="*/ 84 h 352"/>
                <a:gd name="T22" fmla="*/ 231 w 288"/>
                <a:gd name="T23" fmla="*/ 124 h 352"/>
                <a:gd name="T24" fmla="*/ 263 w 288"/>
                <a:gd name="T25" fmla="*/ 116 h 352"/>
                <a:gd name="T26" fmla="*/ 283 w 288"/>
                <a:gd name="T27" fmla="*/ 144 h 352"/>
                <a:gd name="T28" fmla="*/ 259 w 288"/>
                <a:gd name="T29" fmla="*/ 152 h 352"/>
                <a:gd name="T30" fmla="*/ 247 w 288"/>
                <a:gd name="T31" fmla="*/ 200 h 352"/>
                <a:gd name="T32" fmla="*/ 179 w 288"/>
                <a:gd name="T33" fmla="*/ 236 h 352"/>
                <a:gd name="T34" fmla="*/ 171 w 288"/>
                <a:gd name="T35" fmla="*/ 352 h 352"/>
                <a:gd name="T36" fmla="*/ 131 w 288"/>
                <a:gd name="T37" fmla="*/ 332 h 352"/>
                <a:gd name="T38" fmla="*/ 131 w 288"/>
                <a:gd name="T39" fmla="*/ 296 h 352"/>
                <a:gd name="T40" fmla="*/ 67 w 288"/>
                <a:gd name="T41" fmla="*/ 296 h 352"/>
                <a:gd name="T42" fmla="*/ 71 w 288"/>
                <a:gd name="T43" fmla="*/ 312 h 352"/>
                <a:gd name="T44" fmla="*/ 47 w 288"/>
                <a:gd name="T45" fmla="*/ 276 h 352"/>
                <a:gd name="T46" fmla="*/ 15 w 288"/>
                <a:gd name="T47" fmla="*/ 268 h 352"/>
                <a:gd name="T48" fmla="*/ 11 w 288"/>
                <a:gd name="T49" fmla="*/ 208 h 352"/>
                <a:gd name="T50" fmla="*/ 55 w 288"/>
                <a:gd name="T51" fmla="*/ 188 h 352"/>
                <a:gd name="T52" fmla="*/ 51 w 288"/>
                <a:gd name="T53" fmla="*/ 156 h 352"/>
                <a:gd name="T54" fmla="*/ 63 w 288"/>
                <a:gd name="T55" fmla="*/ 156 h 352"/>
                <a:gd name="T56" fmla="*/ 43 w 288"/>
                <a:gd name="T57" fmla="*/ 136 h 352"/>
                <a:gd name="T58" fmla="*/ 47 w 288"/>
                <a:gd name="T59" fmla="*/ 116 h 352"/>
                <a:gd name="T60" fmla="*/ 139 w 288"/>
                <a:gd name="T61" fmla="*/ 136 h 352"/>
                <a:gd name="T62" fmla="*/ 155 w 288"/>
                <a:gd name="T63" fmla="*/ 156 h 352"/>
                <a:gd name="T64" fmla="*/ 179 w 288"/>
                <a:gd name="T65" fmla="*/ 140 h 352"/>
                <a:gd name="T66" fmla="*/ 175 w 288"/>
                <a:gd name="T67" fmla="*/ 132 h 352"/>
                <a:gd name="T68" fmla="*/ 139 w 288"/>
                <a:gd name="T69" fmla="*/ 136 h 352"/>
                <a:gd name="T70" fmla="*/ 71 w 288"/>
                <a:gd name="T71" fmla="*/ 184 h 352"/>
                <a:gd name="T72" fmla="*/ 147 w 288"/>
                <a:gd name="T73" fmla="*/ 180 h 352"/>
                <a:gd name="T74" fmla="*/ 71 w 288"/>
                <a:gd name="T75" fmla="*/ 184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88" h="352">
                  <a:moveTo>
                    <a:pt x="47" y="116"/>
                  </a:moveTo>
                  <a:cubicBezTo>
                    <a:pt x="38" y="132"/>
                    <a:pt x="29" y="125"/>
                    <a:pt x="35" y="108"/>
                  </a:cubicBezTo>
                  <a:cubicBezTo>
                    <a:pt x="60" y="122"/>
                    <a:pt x="86" y="97"/>
                    <a:pt x="115" y="120"/>
                  </a:cubicBezTo>
                  <a:cubicBezTo>
                    <a:pt x="136" y="111"/>
                    <a:pt x="143" y="89"/>
                    <a:pt x="171" y="88"/>
                  </a:cubicBezTo>
                  <a:cubicBezTo>
                    <a:pt x="169" y="68"/>
                    <a:pt x="184" y="66"/>
                    <a:pt x="195" y="60"/>
                  </a:cubicBezTo>
                  <a:cubicBezTo>
                    <a:pt x="183" y="45"/>
                    <a:pt x="212" y="17"/>
                    <a:pt x="207" y="0"/>
                  </a:cubicBezTo>
                  <a:cubicBezTo>
                    <a:pt x="220" y="6"/>
                    <a:pt x="223" y="22"/>
                    <a:pt x="243" y="20"/>
                  </a:cubicBezTo>
                  <a:cubicBezTo>
                    <a:pt x="236" y="33"/>
                    <a:pt x="232" y="38"/>
                    <a:pt x="251" y="32"/>
                  </a:cubicBezTo>
                  <a:cubicBezTo>
                    <a:pt x="255" y="44"/>
                    <a:pt x="242" y="39"/>
                    <a:pt x="235" y="40"/>
                  </a:cubicBezTo>
                  <a:cubicBezTo>
                    <a:pt x="237" y="44"/>
                    <a:pt x="240" y="47"/>
                    <a:pt x="235" y="48"/>
                  </a:cubicBezTo>
                  <a:cubicBezTo>
                    <a:pt x="247" y="66"/>
                    <a:pt x="263" y="60"/>
                    <a:pt x="263" y="84"/>
                  </a:cubicBezTo>
                  <a:cubicBezTo>
                    <a:pt x="232" y="66"/>
                    <a:pt x="179" y="103"/>
                    <a:pt x="231" y="124"/>
                  </a:cubicBezTo>
                  <a:cubicBezTo>
                    <a:pt x="248" y="127"/>
                    <a:pt x="250" y="116"/>
                    <a:pt x="263" y="116"/>
                  </a:cubicBezTo>
                  <a:cubicBezTo>
                    <a:pt x="259" y="123"/>
                    <a:pt x="274" y="137"/>
                    <a:pt x="283" y="144"/>
                  </a:cubicBezTo>
                  <a:cubicBezTo>
                    <a:pt x="288" y="157"/>
                    <a:pt x="263" y="161"/>
                    <a:pt x="259" y="152"/>
                  </a:cubicBezTo>
                  <a:cubicBezTo>
                    <a:pt x="251" y="164"/>
                    <a:pt x="246" y="179"/>
                    <a:pt x="247" y="200"/>
                  </a:cubicBezTo>
                  <a:cubicBezTo>
                    <a:pt x="228" y="216"/>
                    <a:pt x="192" y="214"/>
                    <a:pt x="179" y="236"/>
                  </a:cubicBezTo>
                  <a:cubicBezTo>
                    <a:pt x="184" y="280"/>
                    <a:pt x="190" y="324"/>
                    <a:pt x="171" y="352"/>
                  </a:cubicBezTo>
                  <a:cubicBezTo>
                    <a:pt x="151" y="352"/>
                    <a:pt x="143" y="340"/>
                    <a:pt x="131" y="332"/>
                  </a:cubicBezTo>
                  <a:cubicBezTo>
                    <a:pt x="135" y="315"/>
                    <a:pt x="123" y="305"/>
                    <a:pt x="131" y="296"/>
                  </a:cubicBezTo>
                  <a:cubicBezTo>
                    <a:pt x="114" y="282"/>
                    <a:pt x="97" y="295"/>
                    <a:pt x="67" y="296"/>
                  </a:cubicBezTo>
                  <a:cubicBezTo>
                    <a:pt x="66" y="303"/>
                    <a:pt x="72" y="304"/>
                    <a:pt x="71" y="312"/>
                  </a:cubicBezTo>
                  <a:cubicBezTo>
                    <a:pt x="59" y="304"/>
                    <a:pt x="50" y="293"/>
                    <a:pt x="47" y="276"/>
                  </a:cubicBezTo>
                  <a:cubicBezTo>
                    <a:pt x="35" y="275"/>
                    <a:pt x="24" y="272"/>
                    <a:pt x="15" y="268"/>
                  </a:cubicBezTo>
                  <a:cubicBezTo>
                    <a:pt x="9" y="254"/>
                    <a:pt x="0" y="220"/>
                    <a:pt x="11" y="208"/>
                  </a:cubicBezTo>
                  <a:cubicBezTo>
                    <a:pt x="27" y="203"/>
                    <a:pt x="43" y="197"/>
                    <a:pt x="55" y="188"/>
                  </a:cubicBezTo>
                  <a:cubicBezTo>
                    <a:pt x="53" y="169"/>
                    <a:pt x="53" y="175"/>
                    <a:pt x="51" y="156"/>
                  </a:cubicBezTo>
                  <a:cubicBezTo>
                    <a:pt x="56" y="161"/>
                    <a:pt x="57" y="158"/>
                    <a:pt x="63" y="156"/>
                  </a:cubicBezTo>
                  <a:cubicBezTo>
                    <a:pt x="52" y="153"/>
                    <a:pt x="59" y="134"/>
                    <a:pt x="43" y="136"/>
                  </a:cubicBezTo>
                  <a:cubicBezTo>
                    <a:pt x="46" y="131"/>
                    <a:pt x="48" y="125"/>
                    <a:pt x="47" y="116"/>
                  </a:cubicBezTo>
                  <a:close/>
                  <a:moveTo>
                    <a:pt x="139" y="136"/>
                  </a:moveTo>
                  <a:cubicBezTo>
                    <a:pt x="134" y="153"/>
                    <a:pt x="158" y="141"/>
                    <a:pt x="155" y="156"/>
                  </a:cubicBezTo>
                  <a:cubicBezTo>
                    <a:pt x="166" y="154"/>
                    <a:pt x="174" y="148"/>
                    <a:pt x="179" y="140"/>
                  </a:cubicBezTo>
                  <a:cubicBezTo>
                    <a:pt x="176" y="139"/>
                    <a:pt x="174" y="137"/>
                    <a:pt x="175" y="132"/>
                  </a:cubicBezTo>
                  <a:cubicBezTo>
                    <a:pt x="159" y="129"/>
                    <a:pt x="152" y="136"/>
                    <a:pt x="139" y="136"/>
                  </a:cubicBezTo>
                  <a:close/>
                  <a:moveTo>
                    <a:pt x="71" y="184"/>
                  </a:moveTo>
                  <a:cubicBezTo>
                    <a:pt x="90" y="200"/>
                    <a:pt x="126" y="187"/>
                    <a:pt x="147" y="180"/>
                  </a:cubicBezTo>
                  <a:cubicBezTo>
                    <a:pt x="119" y="182"/>
                    <a:pt x="80" y="154"/>
                    <a:pt x="71" y="18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3" name="Freeform 1091"/>
            <p:cNvSpPr>
              <a:spLocks/>
            </p:cNvSpPr>
            <p:nvPr/>
          </p:nvSpPr>
          <p:spPr bwMode="auto">
            <a:xfrm>
              <a:off x="-12701588" y="2524125"/>
              <a:ext cx="212725" cy="330200"/>
            </a:xfrm>
            <a:custGeom>
              <a:avLst/>
              <a:gdLst>
                <a:gd name="T0" fmla="*/ 37 w 57"/>
                <a:gd name="T1" fmla="*/ 0 h 88"/>
                <a:gd name="T2" fmla="*/ 53 w 57"/>
                <a:gd name="T3" fmla="*/ 44 h 88"/>
                <a:gd name="T4" fmla="*/ 17 w 57"/>
                <a:gd name="T5" fmla="*/ 68 h 88"/>
                <a:gd name="T6" fmla="*/ 57 w 57"/>
                <a:gd name="T7" fmla="*/ 88 h 88"/>
                <a:gd name="T8" fmla="*/ 1 w 57"/>
                <a:gd name="T9" fmla="*/ 84 h 88"/>
                <a:gd name="T10" fmla="*/ 1 w 57"/>
                <a:gd name="T11" fmla="*/ 72 h 88"/>
                <a:gd name="T12" fmla="*/ 17 w 57"/>
                <a:gd name="T13" fmla="*/ 64 h 88"/>
                <a:gd name="T14" fmla="*/ 17 w 57"/>
                <a:gd name="T15" fmla="*/ 24 h 88"/>
                <a:gd name="T16" fmla="*/ 37 w 57"/>
                <a:gd name="T1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88">
                  <a:moveTo>
                    <a:pt x="37" y="0"/>
                  </a:moveTo>
                  <a:cubicBezTo>
                    <a:pt x="54" y="19"/>
                    <a:pt x="38" y="23"/>
                    <a:pt x="53" y="44"/>
                  </a:cubicBezTo>
                  <a:cubicBezTo>
                    <a:pt x="40" y="51"/>
                    <a:pt x="28" y="59"/>
                    <a:pt x="17" y="68"/>
                  </a:cubicBezTo>
                  <a:cubicBezTo>
                    <a:pt x="24" y="81"/>
                    <a:pt x="52" y="73"/>
                    <a:pt x="57" y="88"/>
                  </a:cubicBezTo>
                  <a:cubicBezTo>
                    <a:pt x="48" y="85"/>
                    <a:pt x="17" y="88"/>
                    <a:pt x="1" y="84"/>
                  </a:cubicBezTo>
                  <a:cubicBezTo>
                    <a:pt x="0" y="77"/>
                    <a:pt x="8" y="74"/>
                    <a:pt x="1" y="72"/>
                  </a:cubicBezTo>
                  <a:cubicBezTo>
                    <a:pt x="2" y="65"/>
                    <a:pt x="15" y="70"/>
                    <a:pt x="17" y="64"/>
                  </a:cubicBezTo>
                  <a:cubicBezTo>
                    <a:pt x="10" y="51"/>
                    <a:pt x="20" y="43"/>
                    <a:pt x="17" y="24"/>
                  </a:cubicBezTo>
                  <a:cubicBezTo>
                    <a:pt x="27" y="16"/>
                    <a:pt x="49" y="19"/>
                    <a:pt x="37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4" name="Freeform 1143"/>
            <p:cNvSpPr>
              <a:spLocks noEditPoints="1"/>
            </p:cNvSpPr>
            <p:nvPr/>
          </p:nvSpPr>
          <p:spPr bwMode="auto">
            <a:xfrm>
              <a:off x="15876588" y="8097838"/>
              <a:ext cx="6664325" cy="1889125"/>
            </a:xfrm>
            <a:custGeom>
              <a:avLst/>
              <a:gdLst>
                <a:gd name="T0" fmla="*/ 1524 w 1777"/>
                <a:gd name="T1" fmla="*/ 108 h 504"/>
                <a:gd name="T2" fmla="*/ 1604 w 1777"/>
                <a:gd name="T3" fmla="*/ 108 h 504"/>
                <a:gd name="T4" fmla="*/ 1616 w 1777"/>
                <a:gd name="T5" fmla="*/ 64 h 504"/>
                <a:gd name="T6" fmla="*/ 1756 w 1777"/>
                <a:gd name="T7" fmla="*/ 0 h 504"/>
                <a:gd name="T8" fmla="*/ 1768 w 1777"/>
                <a:gd name="T9" fmla="*/ 64 h 504"/>
                <a:gd name="T10" fmla="*/ 1748 w 1777"/>
                <a:gd name="T11" fmla="*/ 136 h 504"/>
                <a:gd name="T12" fmla="*/ 1472 w 1777"/>
                <a:gd name="T13" fmla="*/ 248 h 504"/>
                <a:gd name="T14" fmla="*/ 1460 w 1777"/>
                <a:gd name="T15" fmla="*/ 236 h 504"/>
                <a:gd name="T16" fmla="*/ 1532 w 1777"/>
                <a:gd name="T17" fmla="*/ 336 h 504"/>
                <a:gd name="T18" fmla="*/ 1508 w 1777"/>
                <a:gd name="T19" fmla="*/ 400 h 504"/>
                <a:gd name="T20" fmla="*/ 1504 w 1777"/>
                <a:gd name="T21" fmla="*/ 444 h 504"/>
                <a:gd name="T22" fmla="*/ 1360 w 1777"/>
                <a:gd name="T23" fmla="*/ 440 h 504"/>
                <a:gd name="T24" fmla="*/ 1360 w 1777"/>
                <a:gd name="T25" fmla="*/ 484 h 504"/>
                <a:gd name="T26" fmla="*/ 1192 w 1777"/>
                <a:gd name="T27" fmla="*/ 432 h 504"/>
                <a:gd name="T28" fmla="*/ 1128 w 1777"/>
                <a:gd name="T29" fmla="*/ 380 h 504"/>
                <a:gd name="T30" fmla="*/ 992 w 1777"/>
                <a:gd name="T31" fmla="*/ 444 h 504"/>
                <a:gd name="T32" fmla="*/ 952 w 1777"/>
                <a:gd name="T33" fmla="*/ 424 h 504"/>
                <a:gd name="T34" fmla="*/ 856 w 1777"/>
                <a:gd name="T35" fmla="*/ 488 h 504"/>
                <a:gd name="T36" fmla="*/ 632 w 1777"/>
                <a:gd name="T37" fmla="*/ 440 h 504"/>
                <a:gd name="T38" fmla="*/ 516 w 1777"/>
                <a:gd name="T39" fmla="*/ 408 h 504"/>
                <a:gd name="T40" fmla="*/ 408 w 1777"/>
                <a:gd name="T41" fmla="*/ 448 h 504"/>
                <a:gd name="T42" fmla="*/ 384 w 1777"/>
                <a:gd name="T43" fmla="*/ 440 h 504"/>
                <a:gd name="T44" fmla="*/ 264 w 1777"/>
                <a:gd name="T45" fmla="*/ 412 h 504"/>
                <a:gd name="T46" fmla="*/ 144 w 1777"/>
                <a:gd name="T47" fmla="*/ 408 h 504"/>
                <a:gd name="T48" fmla="*/ 132 w 1777"/>
                <a:gd name="T49" fmla="*/ 404 h 504"/>
                <a:gd name="T50" fmla="*/ 40 w 1777"/>
                <a:gd name="T51" fmla="*/ 228 h 504"/>
                <a:gd name="T52" fmla="*/ 264 w 1777"/>
                <a:gd name="T53" fmla="*/ 248 h 504"/>
                <a:gd name="T54" fmla="*/ 388 w 1777"/>
                <a:gd name="T55" fmla="*/ 272 h 504"/>
                <a:gd name="T56" fmla="*/ 484 w 1777"/>
                <a:gd name="T57" fmla="*/ 320 h 504"/>
                <a:gd name="T58" fmla="*/ 488 w 1777"/>
                <a:gd name="T59" fmla="*/ 404 h 504"/>
                <a:gd name="T60" fmla="*/ 548 w 1777"/>
                <a:gd name="T61" fmla="*/ 336 h 504"/>
                <a:gd name="T62" fmla="*/ 644 w 1777"/>
                <a:gd name="T63" fmla="*/ 332 h 504"/>
                <a:gd name="T64" fmla="*/ 720 w 1777"/>
                <a:gd name="T65" fmla="*/ 268 h 504"/>
                <a:gd name="T66" fmla="*/ 800 w 1777"/>
                <a:gd name="T67" fmla="*/ 228 h 504"/>
                <a:gd name="T68" fmla="*/ 848 w 1777"/>
                <a:gd name="T69" fmla="*/ 244 h 504"/>
                <a:gd name="T70" fmla="*/ 980 w 1777"/>
                <a:gd name="T71" fmla="*/ 252 h 504"/>
                <a:gd name="T72" fmla="*/ 1164 w 1777"/>
                <a:gd name="T73" fmla="*/ 208 h 504"/>
                <a:gd name="T74" fmla="*/ 1436 w 1777"/>
                <a:gd name="T75" fmla="*/ 136 h 504"/>
                <a:gd name="T76" fmla="*/ 1668 w 1777"/>
                <a:gd name="T77" fmla="*/ 108 h 504"/>
                <a:gd name="T78" fmla="*/ 1332 w 1777"/>
                <a:gd name="T79" fmla="*/ 204 h 504"/>
                <a:gd name="T80" fmla="*/ 1216 w 1777"/>
                <a:gd name="T81" fmla="*/ 216 h 504"/>
                <a:gd name="T82" fmla="*/ 1216 w 1777"/>
                <a:gd name="T83" fmla="*/ 216 h 504"/>
                <a:gd name="T84" fmla="*/ 1392 w 1777"/>
                <a:gd name="T85" fmla="*/ 232 h 504"/>
                <a:gd name="T86" fmla="*/ 880 w 1777"/>
                <a:gd name="T87" fmla="*/ 296 h 504"/>
                <a:gd name="T88" fmla="*/ 384 w 1777"/>
                <a:gd name="T89" fmla="*/ 296 h 504"/>
                <a:gd name="T90" fmla="*/ 1248 w 1777"/>
                <a:gd name="T91" fmla="*/ 368 h 504"/>
                <a:gd name="T92" fmla="*/ 404 w 1777"/>
                <a:gd name="T93" fmla="*/ 356 h 504"/>
                <a:gd name="T94" fmla="*/ 316 w 1777"/>
                <a:gd name="T95" fmla="*/ 396 h 504"/>
                <a:gd name="T96" fmla="*/ 316 w 1777"/>
                <a:gd name="T97" fmla="*/ 396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777" h="504">
                  <a:moveTo>
                    <a:pt x="1560" y="128"/>
                  </a:moveTo>
                  <a:cubicBezTo>
                    <a:pt x="1545" y="115"/>
                    <a:pt x="1544" y="112"/>
                    <a:pt x="1520" y="112"/>
                  </a:cubicBezTo>
                  <a:cubicBezTo>
                    <a:pt x="1519" y="109"/>
                    <a:pt x="1522" y="108"/>
                    <a:pt x="1524" y="108"/>
                  </a:cubicBezTo>
                  <a:cubicBezTo>
                    <a:pt x="1523" y="102"/>
                    <a:pt x="1528" y="101"/>
                    <a:pt x="1528" y="96"/>
                  </a:cubicBezTo>
                  <a:cubicBezTo>
                    <a:pt x="1535" y="100"/>
                    <a:pt x="1533" y="112"/>
                    <a:pt x="1548" y="108"/>
                  </a:cubicBezTo>
                  <a:cubicBezTo>
                    <a:pt x="1530" y="92"/>
                    <a:pt x="1596" y="93"/>
                    <a:pt x="1604" y="108"/>
                  </a:cubicBezTo>
                  <a:cubicBezTo>
                    <a:pt x="1609" y="106"/>
                    <a:pt x="1612" y="103"/>
                    <a:pt x="1612" y="96"/>
                  </a:cubicBezTo>
                  <a:cubicBezTo>
                    <a:pt x="1613" y="87"/>
                    <a:pt x="1598" y="94"/>
                    <a:pt x="1592" y="92"/>
                  </a:cubicBezTo>
                  <a:cubicBezTo>
                    <a:pt x="1595" y="77"/>
                    <a:pt x="1607" y="72"/>
                    <a:pt x="1616" y="64"/>
                  </a:cubicBezTo>
                  <a:cubicBezTo>
                    <a:pt x="1624" y="68"/>
                    <a:pt x="1637" y="78"/>
                    <a:pt x="1648" y="68"/>
                  </a:cubicBezTo>
                  <a:cubicBezTo>
                    <a:pt x="1651" y="53"/>
                    <a:pt x="1641" y="51"/>
                    <a:pt x="1644" y="36"/>
                  </a:cubicBezTo>
                  <a:cubicBezTo>
                    <a:pt x="1696" y="30"/>
                    <a:pt x="1714" y="15"/>
                    <a:pt x="1756" y="0"/>
                  </a:cubicBezTo>
                  <a:cubicBezTo>
                    <a:pt x="1762" y="13"/>
                    <a:pt x="1777" y="27"/>
                    <a:pt x="1768" y="52"/>
                  </a:cubicBezTo>
                  <a:cubicBezTo>
                    <a:pt x="1745" y="55"/>
                    <a:pt x="1735" y="45"/>
                    <a:pt x="1712" y="48"/>
                  </a:cubicBezTo>
                  <a:cubicBezTo>
                    <a:pt x="1711" y="73"/>
                    <a:pt x="1757" y="51"/>
                    <a:pt x="1768" y="64"/>
                  </a:cubicBezTo>
                  <a:cubicBezTo>
                    <a:pt x="1767" y="79"/>
                    <a:pt x="1749" y="77"/>
                    <a:pt x="1744" y="88"/>
                  </a:cubicBezTo>
                  <a:cubicBezTo>
                    <a:pt x="1746" y="100"/>
                    <a:pt x="1756" y="105"/>
                    <a:pt x="1760" y="116"/>
                  </a:cubicBezTo>
                  <a:cubicBezTo>
                    <a:pt x="1755" y="129"/>
                    <a:pt x="1739" y="115"/>
                    <a:pt x="1748" y="136"/>
                  </a:cubicBezTo>
                  <a:cubicBezTo>
                    <a:pt x="1715" y="126"/>
                    <a:pt x="1675" y="136"/>
                    <a:pt x="1644" y="132"/>
                  </a:cubicBezTo>
                  <a:cubicBezTo>
                    <a:pt x="1596" y="190"/>
                    <a:pt x="1535" y="201"/>
                    <a:pt x="1472" y="232"/>
                  </a:cubicBezTo>
                  <a:cubicBezTo>
                    <a:pt x="1477" y="238"/>
                    <a:pt x="1477" y="242"/>
                    <a:pt x="1472" y="248"/>
                  </a:cubicBezTo>
                  <a:cubicBezTo>
                    <a:pt x="1467" y="247"/>
                    <a:pt x="1470" y="244"/>
                    <a:pt x="1472" y="244"/>
                  </a:cubicBezTo>
                  <a:cubicBezTo>
                    <a:pt x="1472" y="241"/>
                    <a:pt x="1472" y="239"/>
                    <a:pt x="1472" y="236"/>
                  </a:cubicBezTo>
                  <a:cubicBezTo>
                    <a:pt x="1461" y="231"/>
                    <a:pt x="1462" y="255"/>
                    <a:pt x="1460" y="236"/>
                  </a:cubicBezTo>
                  <a:cubicBezTo>
                    <a:pt x="1452" y="237"/>
                    <a:pt x="1452" y="247"/>
                    <a:pt x="1448" y="252"/>
                  </a:cubicBezTo>
                  <a:cubicBezTo>
                    <a:pt x="1468" y="275"/>
                    <a:pt x="1449" y="294"/>
                    <a:pt x="1456" y="324"/>
                  </a:cubicBezTo>
                  <a:cubicBezTo>
                    <a:pt x="1485" y="310"/>
                    <a:pt x="1522" y="332"/>
                    <a:pt x="1532" y="336"/>
                  </a:cubicBezTo>
                  <a:cubicBezTo>
                    <a:pt x="1538" y="337"/>
                    <a:pt x="1532" y="343"/>
                    <a:pt x="1528" y="344"/>
                  </a:cubicBezTo>
                  <a:cubicBezTo>
                    <a:pt x="1537" y="353"/>
                    <a:pt x="1544" y="362"/>
                    <a:pt x="1556" y="368"/>
                  </a:cubicBezTo>
                  <a:cubicBezTo>
                    <a:pt x="1547" y="395"/>
                    <a:pt x="1525" y="399"/>
                    <a:pt x="1508" y="400"/>
                  </a:cubicBezTo>
                  <a:cubicBezTo>
                    <a:pt x="1516" y="409"/>
                    <a:pt x="1536" y="407"/>
                    <a:pt x="1548" y="412"/>
                  </a:cubicBezTo>
                  <a:cubicBezTo>
                    <a:pt x="1536" y="429"/>
                    <a:pt x="1516" y="414"/>
                    <a:pt x="1496" y="420"/>
                  </a:cubicBezTo>
                  <a:cubicBezTo>
                    <a:pt x="1491" y="436"/>
                    <a:pt x="1509" y="428"/>
                    <a:pt x="1504" y="444"/>
                  </a:cubicBezTo>
                  <a:cubicBezTo>
                    <a:pt x="1455" y="472"/>
                    <a:pt x="1425" y="412"/>
                    <a:pt x="1380" y="424"/>
                  </a:cubicBezTo>
                  <a:cubicBezTo>
                    <a:pt x="1385" y="439"/>
                    <a:pt x="1377" y="445"/>
                    <a:pt x="1376" y="456"/>
                  </a:cubicBezTo>
                  <a:cubicBezTo>
                    <a:pt x="1366" y="456"/>
                    <a:pt x="1370" y="440"/>
                    <a:pt x="1360" y="440"/>
                  </a:cubicBezTo>
                  <a:cubicBezTo>
                    <a:pt x="1350" y="445"/>
                    <a:pt x="1347" y="438"/>
                    <a:pt x="1344" y="444"/>
                  </a:cubicBezTo>
                  <a:cubicBezTo>
                    <a:pt x="1343" y="457"/>
                    <a:pt x="1361" y="451"/>
                    <a:pt x="1368" y="456"/>
                  </a:cubicBezTo>
                  <a:cubicBezTo>
                    <a:pt x="1368" y="468"/>
                    <a:pt x="1355" y="467"/>
                    <a:pt x="1360" y="484"/>
                  </a:cubicBezTo>
                  <a:cubicBezTo>
                    <a:pt x="1315" y="484"/>
                    <a:pt x="1299" y="454"/>
                    <a:pt x="1276" y="432"/>
                  </a:cubicBezTo>
                  <a:cubicBezTo>
                    <a:pt x="1270" y="435"/>
                    <a:pt x="1270" y="445"/>
                    <a:pt x="1268" y="452"/>
                  </a:cubicBezTo>
                  <a:cubicBezTo>
                    <a:pt x="1239" y="441"/>
                    <a:pt x="1218" y="446"/>
                    <a:pt x="1192" y="432"/>
                  </a:cubicBezTo>
                  <a:cubicBezTo>
                    <a:pt x="1208" y="405"/>
                    <a:pt x="1176" y="396"/>
                    <a:pt x="1180" y="368"/>
                  </a:cubicBezTo>
                  <a:cubicBezTo>
                    <a:pt x="1167" y="374"/>
                    <a:pt x="1158" y="387"/>
                    <a:pt x="1144" y="372"/>
                  </a:cubicBezTo>
                  <a:cubicBezTo>
                    <a:pt x="1138" y="374"/>
                    <a:pt x="1141" y="385"/>
                    <a:pt x="1128" y="380"/>
                  </a:cubicBezTo>
                  <a:cubicBezTo>
                    <a:pt x="1131" y="384"/>
                    <a:pt x="1137" y="384"/>
                    <a:pt x="1136" y="392"/>
                  </a:cubicBezTo>
                  <a:cubicBezTo>
                    <a:pt x="1092" y="421"/>
                    <a:pt x="1046" y="406"/>
                    <a:pt x="1024" y="448"/>
                  </a:cubicBezTo>
                  <a:cubicBezTo>
                    <a:pt x="1004" y="446"/>
                    <a:pt x="1000" y="458"/>
                    <a:pt x="992" y="444"/>
                  </a:cubicBezTo>
                  <a:cubicBezTo>
                    <a:pt x="989" y="431"/>
                    <a:pt x="1000" y="438"/>
                    <a:pt x="1004" y="440"/>
                  </a:cubicBezTo>
                  <a:cubicBezTo>
                    <a:pt x="1002" y="432"/>
                    <a:pt x="1007" y="429"/>
                    <a:pt x="1008" y="424"/>
                  </a:cubicBezTo>
                  <a:cubicBezTo>
                    <a:pt x="989" y="403"/>
                    <a:pt x="981" y="426"/>
                    <a:pt x="952" y="424"/>
                  </a:cubicBezTo>
                  <a:cubicBezTo>
                    <a:pt x="946" y="439"/>
                    <a:pt x="970" y="425"/>
                    <a:pt x="964" y="440"/>
                  </a:cubicBezTo>
                  <a:cubicBezTo>
                    <a:pt x="921" y="438"/>
                    <a:pt x="904" y="460"/>
                    <a:pt x="868" y="452"/>
                  </a:cubicBezTo>
                  <a:cubicBezTo>
                    <a:pt x="860" y="460"/>
                    <a:pt x="856" y="472"/>
                    <a:pt x="856" y="488"/>
                  </a:cubicBezTo>
                  <a:cubicBezTo>
                    <a:pt x="843" y="488"/>
                    <a:pt x="834" y="493"/>
                    <a:pt x="832" y="504"/>
                  </a:cubicBezTo>
                  <a:cubicBezTo>
                    <a:pt x="820" y="502"/>
                    <a:pt x="812" y="495"/>
                    <a:pt x="812" y="480"/>
                  </a:cubicBezTo>
                  <a:cubicBezTo>
                    <a:pt x="750" y="502"/>
                    <a:pt x="656" y="497"/>
                    <a:pt x="632" y="440"/>
                  </a:cubicBezTo>
                  <a:cubicBezTo>
                    <a:pt x="622" y="447"/>
                    <a:pt x="602" y="434"/>
                    <a:pt x="588" y="444"/>
                  </a:cubicBezTo>
                  <a:cubicBezTo>
                    <a:pt x="588" y="440"/>
                    <a:pt x="588" y="436"/>
                    <a:pt x="588" y="432"/>
                  </a:cubicBezTo>
                  <a:cubicBezTo>
                    <a:pt x="549" y="435"/>
                    <a:pt x="551" y="399"/>
                    <a:pt x="516" y="408"/>
                  </a:cubicBezTo>
                  <a:cubicBezTo>
                    <a:pt x="507" y="410"/>
                    <a:pt x="516" y="429"/>
                    <a:pt x="508" y="432"/>
                  </a:cubicBezTo>
                  <a:cubicBezTo>
                    <a:pt x="494" y="435"/>
                    <a:pt x="490" y="428"/>
                    <a:pt x="488" y="420"/>
                  </a:cubicBezTo>
                  <a:cubicBezTo>
                    <a:pt x="465" y="444"/>
                    <a:pt x="425" y="417"/>
                    <a:pt x="408" y="448"/>
                  </a:cubicBezTo>
                  <a:cubicBezTo>
                    <a:pt x="409" y="441"/>
                    <a:pt x="405" y="440"/>
                    <a:pt x="400" y="440"/>
                  </a:cubicBezTo>
                  <a:cubicBezTo>
                    <a:pt x="403" y="436"/>
                    <a:pt x="409" y="436"/>
                    <a:pt x="408" y="428"/>
                  </a:cubicBezTo>
                  <a:cubicBezTo>
                    <a:pt x="394" y="426"/>
                    <a:pt x="402" y="446"/>
                    <a:pt x="384" y="440"/>
                  </a:cubicBezTo>
                  <a:cubicBezTo>
                    <a:pt x="384" y="452"/>
                    <a:pt x="396" y="460"/>
                    <a:pt x="388" y="468"/>
                  </a:cubicBezTo>
                  <a:cubicBezTo>
                    <a:pt x="369" y="467"/>
                    <a:pt x="330" y="476"/>
                    <a:pt x="292" y="468"/>
                  </a:cubicBezTo>
                  <a:cubicBezTo>
                    <a:pt x="291" y="446"/>
                    <a:pt x="260" y="434"/>
                    <a:pt x="264" y="412"/>
                  </a:cubicBezTo>
                  <a:cubicBezTo>
                    <a:pt x="206" y="408"/>
                    <a:pt x="244" y="454"/>
                    <a:pt x="200" y="460"/>
                  </a:cubicBezTo>
                  <a:cubicBezTo>
                    <a:pt x="187" y="457"/>
                    <a:pt x="178" y="450"/>
                    <a:pt x="180" y="432"/>
                  </a:cubicBezTo>
                  <a:cubicBezTo>
                    <a:pt x="159" y="433"/>
                    <a:pt x="152" y="420"/>
                    <a:pt x="144" y="408"/>
                  </a:cubicBezTo>
                  <a:cubicBezTo>
                    <a:pt x="162" y="400"/>
                    <a:pt x="183" y="412"/>
                    <a:pt x="192" y="400"/>
                  </a:cubicBezTo>
                  <a:cubicBezTo>
                    <a:pt x="191" y="392"/>
                    <a:pt x="181" y="392"/>
                    <a:pt x="176" y="388"/>
                  </a:cubicBezTo>
                  <a:cubicBezTo>
                    <a:pt x="159" y="391"/>
                    <a:pt x="150" y="402"/>
                    <a:pt x="132" y="404"/>
                  </a:cubicBezTo>
                  <a:cubicBezTo>
                    <a:pt x="115" y="397"/>
                    <a:pt x="107" y="381"/>
                    <a:pt x="80" y="384"/>
                  </a:cubicBezTo>
                  <a:cubicBezTo>
                    <a:pt x="44" y="338"/>
                    <a:pt x="30" y="244"/>
                    <a:pt x="0" y="188"/>
                  </a:cubicBezTo>
                  <a:cubicBezTo>
                    <a:pt x="21" y="194"/>
                    <a:pt x="41" y="200"/>
                    <a:pt x="40" y="228"/>
                  </a:cubicBezTo>
                  <a:cubicBezTo>
                    <a:pt x="63" y="249"/>
                    <a:pt x="77" y="212"/>
                    <a:pt x="96" y="204"/>
                  </a:cubicBezTo>
                  <a:cubicBezTo>
                    <a:pt x="117" y="209"/>
                    <a:pt x="122" y="235"/>
                    <a:pt x="140" y="232"/>
                  </a:cubicBezTo>
                  <a:cubicBezTo>
                    <a:pt x="141" y="272"/>
                    <a:pt x="240" y="285"/>
                    <a:pt x="264" y="248"/>
                  </a:cubicBezTo>
                  <a:cubicBezTo>
                    <a:pt x="276" y="255"/>
                    <a:pt x="297" y="253"/>
                    <a:pt x="300" y="268"/>
                  </a:cubicBezTo>
                  <a:cubicBezTo>
                    <a:pt x="321" y="260"/>
                    <a:pt x="353" y="266"/>
                    <a:pt x="360" y="284"/>
                  </a:cubicBezTo>
                  <a:cubicBezTo>
                    <a:pt x="373" y="284"/>
                    <a:pt x="381" y="278"/>
                    <a:pt x="388" y="272"/>
                  </a:cubicBezTo>
                  <a:cubicBezTo>
                    <a:pt x="406" y="285"/>
                    <a:pt x="438" y="283"/>
                    <a:pt x="440" y="312"/>
                  </a:cubicBezTo>
                  <a:cubicBezTo>
                    <a:pt x="460" y="301"/>
                    <a:pt x="485" y="299"/>
                    <a:pt x="504" y="304"/>
                  </a:cubicBezTo>
                  <a:cubicBezTo>
                    <a:pt x="499" y="311"/>
                    <a:pt x="488" y="312"/>
                    <a:pt x="484" y="320"/>
                  </a:cubicBezTo>
                  <a:cubicBezTo>
                    <a:pt x="488" y="332"/>
                    <a:pt x="506" y="319"/>
                    <a:pt x="512" y="336"/>
                  </a:cubicBezTo>
                  <a:cubicBezTo>
                    <a:pt x="505" y="351"/>
                    <a:pt x="481" y="348"/>
                    <a:pt x="476" y="364"/>
                  </a:cubicBezTo>
                  <a:cubicBezTo>
                    <a:pt x="481" y="376"/>
                    <a:pt x="501" y="387"/>
                    <a:pt x="488" y="404"/>
                  </a:cubicBezTo>
                  <a:cubicBezTo>
                    <a:pt x="509" y="398"/>
                    <a:pt x="498" y="383"/>
                    <a:pt x="524" y="380"/>
                  </a:cubicBezTo>
                  <a:cubicBezTo>
                    <a:pt x="524" y="360"/>
                    <a:pt x="518" y="356"/>
                    <a:pt x="516" y="332"/>
                  </a:cubicBezTo>
                  <a:cubicBezTo>
                    <a:pt x="525" y="344"/>
                    <a:pt x="535" y="336"/>
                    <a:pt x="548" y="336"/>
                  </a:cubicBezTo>
                  <a:cubicBezTo>
                    <a:pt x="548" y="352"/>
                    <a:pt x="563" y="353"/>
                    <a:pt x="580" y="352"/>
                  </a:cubicBezTo>
                  <a:cubicBezTo>
                    <a:pt x="572" y="337"/>
                    <a:pt x="579" y="328"/>
                    <a:pt x="584" y="316"/>
                  </a:cubicBezTo>
                  <a:cubicBezTo>
                    <a:pt x="605" y="324"/>
                    <a:pt x="622" y="335"/>
                    <a:pt x="644" y="332"/>
                  </a:cubicBezTo>
                  <a:cubicBezTo>
                    <a:pt x="641" y="306"/>
                    <a:pt x="607" y="312"/>
                    <a:pt x="592" y="308"/>
                  </a:cubicBezTo>
                  <a:cubicBezTo>
                    <a:pt x="606" y="256"/>
                    <a:pt x="692" y="277"/>
                    <a:pt x="724" y="244"/>
                  </a:cubicBezTo>
                  <a:cubicBezTo>
                    <a:pt x="743" y="245"/>
                    <a:pt x="715" y="256"/>
                    <a:pt x="720" y="268"/>
                  </a:cubicBezTo>
                  <a:cubicBezTo>
                    <a:pt x="721" y="287"/>
                    <a:pt x="735" y="268"/>
                    <a:pt x="736" y="284"/>
                  </a:cubicBezTo>
                  <a:cubicBezTo>
                    <a:pt x="759" y="270"/>
                    <a:pt x="795" y="240"/>
                    <a:pt x="812" y="256"/>
                  </a:cubicBezTo>
                  <a:cubicBezTo>
                    <a:pt x="814" y="241"/>
                    <a:pt x="796" y="246"/>
                    <a:pt x="800" y="228"/>
                  </a:cubicBezTo>
                  <a:cubicBezTo>
                    <a:pt x="816" y="229"/>
                    <a:pt x="826" y="250"/>
                    <a:pt x="820" y="260"/>
                  </a:cubicBezTo>
                  <a:cubicBezTo>
                    <a:pt x="822" y="258"/>
                    <a:pt x="839" y="251"/>
                    <a:pt x="840" y="260"/>
                  </a:cubicBezTo>
                  <a:cubicBezTo>
                    <a:pt x="847" y="259"/>
                    <a:pt x="842" y="246"/>
                    <a:pt x="848" y="244"/>
                  </a:cubicBezTo>
                  <a:cubicBezTo>
                    <a:pt x="866" y="245"/>
                    <a:pt x="869" y="260"/>
                    <a:pt x="884" y="264"/>
                  </a:cubicBezTo>
                  <a:cubicBezTo>
                    <a:pt x="914" y="245"/>
                    <a:pt x="956" y="263"/>
                    <a:pt x="976" y="236"/>
                  </a:cubicBezTo>
                  <a:cubicBezTo>
                    <a:pt x="988" y="239"/>
                    <a:pt x="980" y="242"/>
                    <a:pt x="980" y="252"/>
                  </a:cubicBezTo>
                  <a:cubicBezTo>
                    <a:pt x="1019" y="255"/>
                    <a:pt x="1052" y="252"/>
                    <a:pt x="1064" y="228"/>
                  </a:cubicBezTo>
                  <a:cubicBezTo>
                    <a:pt x="1107" y="231"/>
                    <a:pt x="1135" y="221"/>
                    <a:pt x="1148" y="204"/>
                  </a:cubicBezTo>
                  <a:cubicBezTo>
                    <a:pt x="1155" y="203"/>
                    <a:pt x="1156" y="209"/>
                    <a:pt x="1164" y="208"/>
                  </a:cubicBezTo>
                  <a:cubicBezTo>
                    <a:pt x="1190" y="177"/>
                    <a:pt x="1252" y="160"/>
                    <a:pt x="1288" y="192"/>
                  </a:cubicBezTo>
                  <a:cubicBezTo>
                    <a:pt x="1294" y="191"/>
                    <a:pt x="1288" y="185"/>
                    <a:pt x="1284" y="184"/>
                  </a:cubicBezTo>
                  <a:cubicBezTo>
                    <a:pt x="1329" y="175"/>
                    <a:pt x="1413" y="187"/>
                    <a:pt x="1436" y="136"/>
                  </a:cubicBezTo>
                  <a:cubicBezTo>
                    <a:pt x="1461" y="138"/>
                    <a:pt x="1520" y="119"/>
                    <a:pt x="1560" y="128"/>
                  </a:cubicBezTo>
                  <a:close/>
                  <a:moveTo>
                    <a:pt x="1664" y="128"/>
                  </a:moveTo>
                  <a:cubicBezTo>
                    <a:pt x="1667" y="123"/>
                    <a:pt x="1669" y="117"/>
                    <a:pt x="1668" y="108"/>
                  </a:cubicBezTo>
                  <a:cubicBezTo>
                    <a:pt x="1661" y="112"/>
                    <a:pt x="1655" y="96"/>
                    <a:pt x="1652" y="108"/>
                  </a:cubicBezTo>
                  <a:cubicBezTo>
                    <a:pt x="1660" y="111"/>
                    <a:pt x="1655" y="127"/>
                    <a:pt x="1664" y="128"/>
                  </a:cubicBezTo>
                  <a:close/>
                  <a:moveTo>
                    <a:pt x="1332" y="204"/>
                  </a:moveTo>
                  <a:cubicBezTo>
                    <a:pt x="1338" y="184"/>
                    <a:pt x="1302" y="186"/>
                    <a:pt x="1300" y="188"/>
                  </a:cubicBezTo>
                  <a:cubicBezTo>
                    <a:pt x="1309" y="195"/>
                    <a:pt x="1322" y="211"/>
                    <a:pt x="1332" y="204"/>
                  </a:cubicBezTo>
                  <a:close/>
                  <a:moveTo>
                    <a:pt x="1216" y="216"/>
                  </a:moveTo>
                  <a:cubicBezTo>
                    <a:pt x="1222" y="223"/>
                    <a:pt x="1233" y="226"/>
                    <a:pt x="1248" y="224"/>
                  </a:cubicBezTo>
                  <a:cubicBezTo>
                    <a:pt x="1248" y="215"/>
                    <a:pt x="1255" y="212"/>
                    <a:pt x="1252" y="200"/>
                  </a:cubicBezTo>
                  <a:cubicBezTo>
                    <a:pt x="1236" y="192"/>
                    <a:pt x="1217" y="198"/>
                    <a:pt x="1216" y="216"/>
                  </a:cubicBezTo>
                  <a:close/>
                  <a:moveTo>
                    <a:pt x="1392" y="232"/>
                  </a:moveTo>
                  <a:cubicBezTo>
                    <a:pt x="1402" y="236"/>
                    <a:pt x="1409" y="241"/>
                    <a:pt x="1424" y="240"/>
                  </a:cubicBezTo>
                  <a:cubicBezTo>
                    <a:pt x="1417" y="219"/>
                    <a:pt x="1402" y="229"/>
                    <a:pt x="1392" y="232"/>
                  </a:cubicBezTo>
                  <a:close/>
                  <a:moveTo>
                    <a:pt x="880" y="296"/>
                  </a:moveTo>
                  <a:cubicBezTo>
                    <a:pt x="872" y="294"/>
                    <a:pt x="877" y="280"/>
                    <a:pt x="864" y="284"/>
                  </a:cubicBezTo>
                  <a:cubicBezTo>
                    <a:pt x="859" y="296"/>
                    <a:pt x="875" y="307"/>
                    <a:pt x="880" y="296"/>
                  </a:cubicBezTo>
                  <a:close/>
                  <a:moveTo>
                    <a:pt x="392" y="312"/>
                  </a:moveTo>
                  <a:cubicBezTo>
                    <a:pt x="403" y="316"/>
                    <a:pt x="420" y="320"/>
                    <a:pt x="416" y="300"/>
                  </a:cubicBezTo>
                  <a:cubicBezTo>
                    <a:pt x="403" y="303"/>
                    <a:pt x="383" y="280"/>
                    <a:pt x="384" y="296"/>
                  </a:cubicBezTo>
                  <a:cubicBezTo>
                    <a:pt x="396" y="292"/>
                    <a:pt x="391" y="305"/>
                    <a:pt x="392" y="312"/>
                  </a:cubicBezTo>
                  <a:close/>
                  <a:moveTo>
                    <a:pt x="1220" y="380"/>
                  </a:moveTo>
                  <a:cubicBezTo>
                    <a:pt x="1231" y="378"/>
                    <a:pt x="1239" y="360"/>
                    <a:pt x="1248" y="368"/>
                  </a:cubicBezTo>
                  <a:cubicBezTo>
                    <a:pt x="1252" y="329"/>
                    <a:pt x="1223" y="324"/>
                    <a:pt x="1196" y="316"/>
                  </a:cubicBezTo>
                  <a:cubicBezTo>
                    <a:pt x="1194" y="347"/>
                    <a:pt x="1207" y="363"/>
                    <a:pt x="1220" y="380"/>
                  </a:cubicBezTo>
                  <a:close/>
                  <a:moveTo>
                    <a:pt x="404" y="356"/>
                  </a:moveTo>
                  <a:cubicBezTo>
                    <a:pt x="400" y="346"/>
                    <a:pt x="400" y="333"/>
                    <a:pt x="388" y="332"/>
                  </a:cubicBezTo>
                  <a:cubicBezTo>
                    <a:pt x="379" y="342"/>
                    <a:pt x="384" y="362"/>
                    <a:pt x="404" y="356"/>
                  </a:cubicBezTo>
                  <a:close/>
                  <a:moveTo>
                    <a:pt x="316" y="396"/>
                  </a:moveTo>
                  <a:cubicBezTo>
                    <a:pt x="315" y="407"/>
                    <a:pt x="324" y="406"/>
                    <a:pt x="332" y="408"/>
                  </a:cubicBezTo>
                  <a:cubicBezTo>
                    <a:pt x="331" y="400"/>
                    <a:pt x="337" y="400"/>
                    <a:pt x="340" y="396"/>
                  </a:cubicBezTo>
                  <a:cubicBezTo>
                    <a:pt x="332" y="387"/>
                    <a:pt x="329" y="398"/>
                    <a:pt x="316" y="396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5" name="Freeform 1151"/>
            <p:cNvSpPr>
              <a:spLocks noEditPoints="1"/>
            </p:cNvSpPr>
            <p:nvPr/>
          </p:nvSpPr>
          <p:spPr bwMode="auto">
            <a:xfrm>
              <a:off x="11541125" y="9257664"/>
              <a:ext cx="6705600" cy="3605213"/>
            </a:xfrm>
            <a:custGeom>
              <a:avLst/>
              <a:gdLst>
                <a:gd name="T0" fmla="*/ 216 w 1788"/>
                <a:gd name="T1" fmla="*/ 92 h 961"/>
                <a:gd name="T2" fmla="*/ 220 w 1788"/>
                <a:gd name="T3" fmla="*/ 132 h 961"/>
                <a:gd name="T4" fmla="*/ 264 w 1788"/>
                <a:gd name="T5" fmla="*/ 180 h 961"/>
                <a:gd name="T6" fmla="*/ 320 w 1788"/>
                <a:gd name="T7" fmla="*/ 272 h 961"/>
                <a:gd name="T8" fmla="*/ 364 w 1788"/>
                <a:gd name="T9" fmla="*/ 292 h 961"/>
                <a:gd name="T10" fmla="*/ 480 w 1788"/>
                <a:gd name="T11" fmla="*/ 376 h 961"/>
                <a:gd name="T12" fmla="*/ 592 w 1788"/>
                <a:gd name="T13" fmla="*/ 440 h 961"/>
                <a:gd name="T14" fmla="*/ 708 w 1788"/>
                <a:gd name="T15" fmla="*/ 520 h 961"/>
                <a:gd name="T16" fmla="*/ 792 w 1788"/>
                <a:gd name="T17" fmla="*/ 588 h 961"/>
                <a:gd name="T18" fmla="*/ 972 w 1788"/>
                <a:gd name="T19" fmla="*/ 616 h 961"/>
                <a:gd name="T20" fmla="*/ 1112 w 1788"/>
                <a:gd name="T21" fmla="*/ 752 h 961"/>
                <a:gd name="T22" fmla="*/ 1252 w 1788"/>
                <a:gd name="T23" fmla="*/ 772 h 961"/>
                <a:gd name="T24" fmla="*/ 1344 w 1788"/>
                <a:gd name="T25" fmla="*/ 792 h 961"/>
                <a:gd name="T26" fmla="*/ 1468 w 1788"/>
                <a:gd name="T27" fmla="*/ 836 h 961"/>
                <a:gd name="T28" fmla="*/ 1516 w 1788"/>
                <a:gd name="T29" fmla="*/ 828 h 961"/>
                <a:gd name="T30" fmla="*/ 1632 w 1788"/>
                <a:gd name="T31" fmla="*/ 836 h 961"/>
                <a:gd name="T32" fmla="*/ 1760 w 1788"/>
                <a:gd name="T33" fmla="*/ 792 h 961"/>
                <a:gd name="T34" fmla="*/ 1788 w 1788"/>
                <a:gd name="T35" fmla="*/ 840 h 961"/>
                <a:gd name="T36" fmla="*/ 1696 w 1788"/>
                <a:gd name="T37" fmla="*/ 864 h 961"/>
                <a:gd name="T38" fmla="*/ 1588 w 1788"/>
                <a:gd name="T39" fmla="*/ 888 h 961"/>
                <a:gd name="T40" fmla="*/ 1536 w 1788"/>
                <a:gd name="T41" fmla="*/ 924 h 961"/>
                <a:gd name="T42" fmla="*/ 1476 w 1788"/>
                <a:gd name="T43" fmla="*/ 916 h 961"/>
                <a:gd name="T44" fmla="*/ 1420 w 1788"/>
                <a:gd name="T45" fmla="*/ 892 h 961"/>
                <a:gd name="T46" fmla="*/ 1356 w 1788"/>
                <a:gd name="T47" fmla="*/ 960 h 961"/>
                <a:gd name="T48" fmla="*/ 1256 w 1788"/>
                <a:gd name="T49" fmla="*/ 896 h 961"/>
                <a:gd name="T50" fmla="*/ 1076 w 1788"/>
                <a:gd name="T51" fmla="*/ 824 h 961"/>
                <a:gd name="T52" fmla="*/ 948 w 1788"/>
                <a:gd name="T53" fmla="*/ 832 h 961"/>
                <a:gd name="T54" fmla="*/ 792 w 1788"/>
                <a:gd name="T55" fmla="*/ 720 h 961"/>
                <a:gd name="T56" fmla="*/ 680 w 1788"/>
                <a:gd name="T57" fmla="*/ 664 h 961"/>
                <a:gd name="T58" fmla="*/ 656 w 1788"/>
                <a:gd name="T59" fmla="*/ 652 h 961"/>
                <a:gd name="T60" fmla="*/ 588 w 1788"/>
                <a:gd name="T61" fmla="*/ 612 h 961"/>
                <a:gd name="T62" fmla="*/ 392 w 1788"/>
                <a:gd name="T63" fmla="*/ 464 h 961"/>
                <a:gd name="T64" fmla="*/ 316 w 1788"/>
                <a:gd name="T65" fmla="*/ 432 h 961"/>
                <a:gd name="T66" fmla="*/ 304 w 1788"/>
                <a:gd name="T67" fmla="*/ 400 h 961"/>
                <a:gd name="T68" fmla="*/ 180 w 1788"/>
                <a:gd name="T69" fmla="*/ 292 h 961"/>
                <a:gd name="T70" fmla="*/ 168 w 1788"/>
                <a:gd name="T71" fmla="*/ 272 h 961"/>
                <a:gd name="T72" fmla="*/ 40 w 1788"/>
                <a:gd name="T73" fmla="*/ 164 h 961"/>
                <a:gd name="T74" fmla="*/ 56 w 1788"/>
                <a:gd name="T75" fmla="*/ 0 h 961"/>
                <a:gd name="T76" fmla="*/ 1264 w 1788"/>
                <a:gd name="T77" fmla="*/ 832 h 961"/>
                <a:gd name="T78" fmla="*/ 1264 w 1788"/>
                <a:gd name="T79" fmla="*/ 832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88" h="961">
                  <a:moveTo>
                    <a:pt x="208" y="68"/>
                  </a:moveTo>
                  <a:cubicBezTo>
                    <a:pt x="207" y="76"/>
                    <a:pt x="196" y="97"/>
                    <a:pt x="216" y="92"/>
                  </a:cubicBezTo>
                  <a:cubicBezTo>
                    <a:pt x="216" y="107"/>
                    <a:pt x="212" y="126"/>
                    <a:pt x="228" y="132"/>
                  </a:cubicBezTo>
                  <a:cubicBezTo>
                    <a:pt x="226" y="138"/>
                    <a:pt x="224" y="132"/>
                    <a:pt x="220" y="132"/>
                  </a:cubicBezTo>
                  <a:cubicBezTo>
                    <a:pt x="233" y="143"/>
                    <a:pt x="235" y="165"/>
                    <a:pt x="244" y="180"/>
                  </a:cubicBezTo>
                  <a:cubicBezTo>
                    <a:pt x="251" y="180"/>
                    <a:pt x="257" y="180"/>
                    <a:pt x="264" y="180"/>
                  </a:cubicBezTo>
                  <a:cubicBezTo>
                    <a:pt x="252" y="216"/>
                    <a:pt x="318" y="223"/>
                    <a:pt x="308" y="256"/>
                  </a:cubicBezTo>
                  <a:cubicBezTo>
                    <a:pt x="310" y="265"/>
                    <a:pt x="331" y="261"/>
                    <a:pt x="320" y="272"/>
                  </a:cubicBezTo>
                  <a:cubicBezTo>
                    <a:pt x="331" y="275"/>
                    <a:pt x="330" y="266"/>
                    <a:pt x="340" y="268"/>
                  </a:cubicBezTo>
                  <a:cubicBezTo>
                    <a:pt x="342" y="282"/>
                    <a:pt x="354" y="286"/>
                    <a:pt x="364" y="292"/>
                  </a:cubicBezTo>
                  <a:cubicBezTo>
                    <a:pt x="354" y="316"/>
                    <a:pt x="371" y="328"/>
                    <a:pt x="400" y="324"/>
                  </a:cubicBezTo>
                  <a:cubicBezTo>
                    <a:pt x="417" y="351"/>
                    <a:pt x="443" y="369"/>
                    <a:pt x="480" y="376"/>
                  </a:cubicBezTo>
                  <a:cubicBezTo>
                    <a:pt x="477" y="394"/>
                    <a:pt x="493" y="392"/>
                    <a:pt x="496" y="404"/>
                  </a:cubicBezTo>
                  <a:cubicBezTo>
                    <a:pt x="541" y="403"/>
                    <a:pt x="556" y="432"/>
                    <a:pt x="592" y="440"/>
                  </a:cubicBezTo>
                  <a:cubicBezTo>
                    <a:pt x="606" y="486"/>
                    <a:pt x="675" y="477"/>
                    <a:pt x="680" y="532"/>
                  </a:cubicBezTo>
                  <a:cubicBezTo>
                    <a:pt x="695" y="534"/>
                    <a:pt x="690" y="516"/>
                    <a:pt x="708" y="520"/>
                  </a:cubicBezTo>
                  <a:cubicBezTo>
                    <a:pt x="712" y="527"/>
                    <a:pt x="724" y="525"/>
                    <a:pt x="720" y="540"/>
                  </a:cubicBezTo>
                  <a:cubicBezTo>
                    <a:pt x="763" y="542"/>
                    <a:pt x="760" y="583"/>
                    <a:pt x="792" y="588"/>
                  </a:cubicBezTo>
                  <a:cubicBezTo>
                    <a:pt x="817" y="592"/>
                    <a:pt x="863" y="567"/>
                    <a:pt x="892" y="580"/>
                  </a:cubicBezTo>
                  <a:cubicBezTo>
                    <a:pt x="904" y="607"/>
                    <a:pt x="931" y="631"/>
                    <a:pt x="972" y="616"/>
                  </a:cubicBezTo>
                  <a:cubicBezTo>
                    <a:pt x="991" y="652"/>
                    <a:pt x="1010" y="690"/>
                    <a:pt x="1056" y="680"/>
                  </a:cubicBezTo>
                  <a:cubicBezTo>
                    <a:pt x="1067" y="704"/>
                    <a:pt x="1105" y="710"/>
                    <a:pt x="1112" y="752"/>
                  </a:cubicBezTo>
                  <a:cubicBezTo>
                    <a:pt x="1136" y="737"/>
                    <a:pt x="1180" y="758"/>
                    <a:pt x="1196" y="744"/>
                  </a:cubicBezTo>
                  <a:cubicBezTo>
                    <a:pt x="1211" y="757"/>
                    <a:pt x="1234" y="762"/>
                    <a:pt x="1252" y="772"/>
                  </a:cubicBezTo>
                  <a:cubicBezTo>
                    <a:pt x="1273" y="755"/>
                    <a:pt x="1295" y="742"/>
                    <a:pt x="1328" y="756"/>
                  </a:cubicBezTo>
                  <a:cubicBezTo>
                    <a:pt x="1325" y="777"/>
                    <a:pt x="1349" y="770"/>
                    <a:pt x="1344" y="792"/>
                  </a:cubicBezTo>
                  <a:cubicBezTo>
                    <a:pt x="1390" y="803"/>
                    <a:pt x="1421" y="788"/>
                    <a:pt x="1456" y="792"/>
                  </a:cubicBezTo>
                  <a:cubicBezTo>
                    <a:pt x="1464" y="804"/>
                    <a:pt x="1449" y="829"/>
                    <a:pt x="1468" y="836"/>
                  </a:cubicBezTo>
                  <a:cubicBezTo>
                    <a:pt x="1457" y="845"/>
                    <a:pt x="1458" y="866"/>
                    <a:pt x="1448" y="876"/>
                  </a:cubicBezTo>
                  <a:cubicBezTo>
                    <a:pt x="1491" y="889"/>
                    <a:pt x="1480" y="823"/>
                    <a:pt x="1516" y="828"/>
                  </a:cubicBezTo>
                  <a:cubicBezTo>
                    <a:pt x="1534" y="870"/>
                    <a:pt x="1583" y="851"/>
                    <a:pt x="1608" y="828"/>
                  </a:cubicBezTo>
                  <a:cubicBezTo>
                    <a:pt x="1622" y="833"/>
                    <a:pt x="1621" y="834"/>
                    <a:pt x="1632" y="836"/>
                  </a:cubicBezTo>
                  <a:cubicBezTo>
                    <a:pt x="1641" y="819"/>
                    <a:pt x="1674" y="801"/>
                    <a:pt x="1696" y="820"/>
                  </a:cubicBezTo>
                  <a:cubicBezTo>
                    <a:pt x="1709" y="799"/>
                    <a:pt x="1757" y="802"/>
                    <a:pt x="1760" y="792"/>
                  </a:cubicBezTo>
                  <a:cubicBezTo>
                    <a:pt x="1772" y="789"/>
                    <a:pt x="1765" y="806"/>
                    <a:pt x="1780" y="800"/>
                  </a:cubicBezTo>
                  <a:cubicBezTo>
                    <a:pt x="1783" y="822"/>
                    <a:pt x="1779" y="826"/>
                    <a:pt x="1788" y="840"/>
                  </a:cubicBezTo>
                  <a:cubicBezTo>
                    <a:pt x="1759" y="847"/>
                    <a:pt x="1723" y="865"/>
                    <a:pt x="1704" y="876"/>
                  </a:cubicBezTo>
                  <a:cubicBezTo>
                    <a:pt x="1699" y="889"/>
                    <a:pt x="1693" y="872"/>
                    <a:pt x="1696" y="864"/>
                  </a:cubicBezTo>
                  <a:cubicBezTo>
                    <a:pt x="1682" y="882"/>
                    <a:pt x="1649" y="881"/>
                    <a:pt x="1636" y="900"/>
                  </a:cubicBezTo>
                  <a:cubicBezTo>
                    <a:pt x="1612" y="904"/>
                    <a:pt x="1607" y="889"/>
                    <a:pt x="1588" y="888"/>
                  </a:cubicBezTo>
                  <a:cubicBezTo>
                    <a:pt x="1565" y="889"/>
                    <a:pt x="1578" y="926"/>
                    <a:pt x="1564" y="936"/>
                  </a:cubicBezTo>
                  <a:cubicBezTo>
                    <a:pt x="1549" y="938"/>
                    <a:pt x="1539" y="934"/>
                    <a:pt x="1536" y="924"/>
                  </a:cubicBezTo>
                  <a:cubicBezTo>
                    <a:pt x="1529" y="938"/>
                    <a:pt x="1520" y="927"/>
                    <a:pt x="1516" y="940"/>
                  </a:cubicBezTo>
                  <a:cubicBezTo>
                    <a:pt x="1498" y="937"/>
                    <a:pt x="1499" y="915"/>
                    <a:pt x="1476" y="916"/>
                  </a:cubicBezTo>
                  <a:cubicBezTo>
                    <a:pt x="1463" y="912"/>
                    <a:pt x="1471" y="929"/>
                    <a:pt x="1460" y="928"/>
                  </a:cubicBezTo>
                  <a:cubicBezTo>
                    <a:pt x="1430" y="932"/>
                    <a:pt x="1439" y="898"/>
                    <a:pt x="1420" y="892"/>
                  </a:cubicBezTo>
                  <a:cubicBezTo>
                    <a:pt x="1411" y="890"/>
                    <a:pt x="1408" y="914"/>
                    <a:pt x="1416" y="916"/>
                  </a:cubicBezTo>
                  <a:cubicBezTo>
                    <a:pt x="1382" y="922"/>
                    <a:pt x="1338" y="909"/>
                    <a:pt x="1356" y="960"/>
                  </a:cubicBezTo>
                  <a:cubicBezTo>
                    <a:pt x="1306" y="961"/>
                    <a:pt x="1310" y="907"/>
                    <a:pt x="1256" y="912"/>
                  </a:cubicBezTo>
                  <a:cubicBezTo>
                    <a:pt x="1256" y="901"/>
                    <a:pt x="1249" y="904"/>
                    <a:pt x="1256" y="896"/>
                  </a:cubicBezTo>
                  <a:cubicBezTo>
                    <a:pt x="1226" y="916"/>
                    <a:pt x="1180" y="897"/>
                    <a:pt x="1148" y="912"/>
                  </a:cubicBezTo>
                  <a:cubicBezTo>
                    <a:pt x="1115" y="891"/>
                    <a:pt x="1099" y="862"/>
                    <a:pt x="1076" y="824"/>
                  </a:cubicBezTo>
                  <a:cubicBezTo>
                    <a:pt x="1051" y="819"/>
                    <a:pt x="1049" y="833"/>
                    <a:pt x="1032" y="816"/>
                  </a:cubicBezTo>
                  <a:cubicBezTo>
                    <a:pt x="1017" y="843"/>
                    <a:pt x="959" y="803"/>
                    <a:pt x="948" y="832"/>
                  </a:cubicBezTo>
                  <a:cubicBezTo>
                    <a:pt x="932" y="824"/>
                    <a:pt x="913" y="819"/>
                    <a:pt x="896" y="812"/>
                  </a:cubicBezTo>
                  <a:cubicBezTo>
                    <a:pt x="880" y="763"/>
                    <a:pt x="831" y="747"/>
                    <a:pt x="792" y="720"/>
                  </a:cubicBezTo>
                  <a:cubicBezTo>
                    <a:pt x="777" y="730"/>
                    <a:pt x="765" y="725"/>
                    <a:pt x="748" y="720"/>
                  </a:cubicBezTo>
                  <a:cubicBezTo>
                    <a:pt x="754" y="687"/>
                    <a:pt x="713" y="671"/>
                    <a:pt x="680" y="664"/>
                  </a:cubicBezTo>
                  <a:cubicBezTo>
                    <a:pt x="671" y="663"/>
                    <a:pt x="678" y="678"/>
                    <a:pt x="676" y="684"/>
                  </a:cubicBezTo>
                  <a:cubicBezTo>
                    <a:pt x="662" y="673"/>
                    <a:pt x="655" y="673"/>
                    <a:pt x="656" y="652"/>
                  </a:cubicBezTo>
                  <a:cubicBezTo>
                    <a:pt x="637" y="654"/>
                    <a:pt x="623" y="650"/>
                    <a:pt x="612" y="644"/>
                  </a:cubicBezTo>
                  <a:cubicBezTo>
                    <a:pt x="603" y="634"/>
                    <a:pt x="610" y="608"/>
                    <a:pt x="588" y="612"/>
                  </a:cubicBezTo>
                  <a:cubicBezTo>
                    <a:pt x="596" y="586"/>
                    <a:pt x="562" y="569"/>
                    <a:pt x="540" y="560"/>
                  </a:cubicBezTo>
                  <a:cubicBezTo>
                    <a:pt x="524" y="496"/>
                    <a:pt x="429" y="506"/>
                    <a:pt x="392" y="464"/>
                  </a:cubicBezTo>
                  <a:cubicBezTo>
                    <a:pt x="382" y="462"/>
                    <a:pt x="383" y="471"/>
                    <a:pt x="372" y="468"/>
                  </a:cubicBezTo>
                  <a:cubicBezTo>
                    <a:pt x="362" y="450"/>
                    <a:pt x="345" y="417"/>
                    <a:pt x="316" y="432"/>
                  </a:cubicBezTo>
                  <a:cubicBezTo>
                    <a:pt x="305" y="431"/>
                    <a:pt x="311" y="413"/>
                    <a:pt x="296" y="416"/>
                  </a:cubicBezTo>
                  <a:cubicBezTo>
                    <a:pt x="293" y="405"/>
                    <a:pt x="304" y="408"/>
                    <a:pt x="304" y="400"/>
                  </a:cubicBezTo>
                  <a:cubicBezTo>
                    <a:pt x="280" y="380"/>
                    <a:pt x="264" y="352"/>
                    <a:pt x="236" y="336"/>
                  </a:cubicBezTo>
                  <a:cubicBezTo>
                    <a:pt x="205" y="364"/>
                    <a:pt x="196" y="313"/>
                    <a:pt x="180" y="292"/>
                  </a:cubicBezTo>
                  <a:cubicBezTo>
                    <a:pt x="168" y="291"/>
                    <a:pt x="157" y="301"/>
                    <a:pt x="148" y="292"/>
                  </a:cubicBezTo>
                  <a:cubicBezTo>
                    <a:pt x="149" y="280"/>
                    <a:pt x="160" y="277"/>
                    <a:pt x="168" y="272"/>
                  </a:cubicBezTo>
                  <a:cubicBezTo>
                    <a:pt x="135" y="263"/>
                    <a:pt x="113" y="223"/>
                    <a:pt x="88" y="220"/>
                  </a:cubicBezTo>
                  <a:cubicBezTo>
                    <a:pt x="105" y="200"/>
                    <a:pt x="86" y="156"/>
                    <a:pt x="40" y="164"/>
                  </a:cubicBezTo>
                  <a:cubicBezTo>
                    <a:pt x="44" y="108"/>
                    <a:pt x="0" y="33"/>
                    <a:pt x="60" y="32"/>
                  </a:cubicBezTo>
                  <a:cubicBezTo>
                    <a:pt x="54" y="26"/>
                    <a:pt x="56" y="12"/>
                    <a:pt x="56" y="0"/>
                  </a:cubicBezTo>
                  <a:cubicBezTo>
                    <a:pt x="112" y="38"/>
                    <a:pt x="150" y="26"/>
                    <a:pt x="208" y="68"/>
                  </a:cubicBezTo>
                  <a:close/>
                  <a:moveTo>
                    <a:pt x="1264" y="832"/>
                  </a:moveTo>
                  <a:cubicBezTo>
                    <a:pt x="1275" y="832"/>
                    <a:pt x="1272" y="839"/>
                    <a:pt x="1280" y="832"/>
                  </a:cubicBezTo>
                  <a:cubicBezTo>
                    <a:pt x="1283" y="817"/>
                    <a:pt x="1261" y="817"/>
                    <a:pt x="1264" y="83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6" name="Freeform 1169"/>
            <p:cNvSpPr>
              <a:spLocks/>
            </p:cNvSpPr>
            <p:nvPr/>
          </p:nvSpPr>
          <p:spPr bwMode="auto">
            <a:xfrm>
              <a:off x="-12593638" y="-2320925"/>
              <a:ext cx="1379538" cy="782638"/>
            </a:xfrm>
            <a:custGeom>
              <a:avLst/>
              <a:gdLst>
                <a:gd name="T0" fmla="*/ 368 w 368"/>
                <a:gd name="T1" fmla="*/ 64 h 209"/>
                <a:gd name="T2" fmla="*/ 356 w 368"/>
                <a:gd name="T3" fmla="*/ 88 h 209"/>
                <a:gd name="T4" fmla="*/ 336 w 368"/>
                <a:gd name="T5" fmla="*/ 120 h 209"/>
                <a:gd name="T6" fmla="*/ 304 w 368"/>
                <a:gd name="T7" fmla="*/ 144 h 209"/>
                <a:gd name="T8" fmla="*/ 288 w 368"/>
                <a:gd name="T9" fmla="*/ 200 h 209"/>
                <a:gd name="T10" fmla="*/ 292 w 368"/>
                <a:gd name="T11" fmla="*/ 176 h 209"/>
                <a:gd name="T12" fmla="*/ 232 w 368"/>
                <a:gd name="T13" fmla="*/ 204 h 209"/>
                <a:gd name="T14" fmla="*/ 216 w 368"/>
                <a:gd name="T15" fmla="*/ 200 h 209"/>
                <a:gd name="T16" fmla="*/ 216 w 368"/>
                <a:gd name="T17" fmla="*/ 172 h 209"/>
                <a:gd name="T18" fmla="*/ 224 w 368"/>
                <a:gd name="T19" fmla="*/ 176 h 209"/>
                <a:gd name="T20" fmla="*/ 232 w 368"/>
                <a:gd name="T21" fmla="*/ 156 h 209"/>
                <a:gd name="T22" fmla="*/ 208 w 368"/>
                <a:gd name="T23" fmla="*/ 24 h 209"/>
                <a:gd name="T24" fmla="*/ 148 w 368"/>
                <a:gd name="T25" fmla="*/ 56 h 209"/>
                <a:gd name="T26" fmla="*/ 124 w 368"/>
                <a:gd name="T27" fmla="*/ 80 h 209"/>
                <a:gd name="T28" fmla="*/ 116 w 368"/>
                <a:gd name="T29" fmla="*/ 116 h 209"/>
                <a:gd name="T30" fmla="*/ 88 w 368"/>
                <a:gd name="T31" fmla="*/ 116 h 209"/>
                <a:gd name="T32" fmla="*/ 92 w 368"/>
                <a:gd name="T33" fmla="*/ 140 h 209"/>
                <a:gd name="T34" fmla="*/ 88 w 368"/>
                <a:gd name="T35" fmla="*/ 144 h 209"/>
                <a:gd name="T36" fmla="*/ 76 w 368"/>
                <a:gd name="T37" fmla="*/ 144 h 209"/>
                <a:gd name="T38" fmla="*/ 80 w 368"/>
                <a:gd name="T39" fmla="*/ 168 h 209"/>
                <a:gd name="T40" fmla="*/ 44 w 368"/>
                <a:gd name="T41" fmla="*/ 204 h 209"/>
                <a:gd name="T42" fmla="*/ 12 w 368"/>
                <a:gd name="T43" fmla="*/ 208 h 209"/>
                <a:gd name="T44" fmla="*/ 0 w 368"/>
                <a:gd name="T45" fmla="*/ 160 h 209"/>
                <a:gd name="T46" fmla="*/ 12 w 368"/>
                <a:gd name="T47" fmla="*/ 132 h 209"/>
                <a:gd name="T48" fmla="*/ 44 w 368"/>
                <a:gd name="T49" fmla="*/ 148 h 209"/>
                <a:gd name="T50" fmla="*/ 16 w 368"/>
                <a:gd name="T51" fmla="*/ 124 h 209"/>
                <a:gd name="T52" fmla="*/ 36 w 368"/>
                <a:gd name="T53" fmla="*/ 52 h 209"/>
                <a:gd name="T54" fmla="*/ 100 w 368"/>
                <a:gd name="T55" fmla="*/ 32 h 209"/>
                <a:gd name="T56" fmla="*/ 128 w 368"/>
                <a:gd name="T57" fmla="*/ 48 h 209"/>
                <a:gd name="T58" fmla="*/ 136 w 368"/>
                <a:gd name="T59" fmla="*/ 24 h 209"/>
                <a:gd name="T60" fmla="*/ 368 w 368"/>
                <a:gd name="T61" fmla="*/ 6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8" h="209">
                  <a:moveTo>
                    <a:pt x="368" y="64"/>
                  </a:moveTo>
                  <a:cubicBezTo>
                    <a:pt x="351" y="68"/>
                    <a:pt x="354" y="91"/>
                    <a:pt x="356" y="88"/>
                  </a:cubicBezTo>
                  <a:cubicBezTo>
                    <a:pt x="350" y="97"/>
                    <a:pt x="330" y="93"/>
                    <a:pt x="336" y="120"/>
                  </a:cubicBezTo>
                  <a:cubicBezTo>
                    <a:pt x="317" y="119"/>
                    <a:pt x="322" y="143"/>
                    <a:pt x="304" y="144"/>
                  </a:cubicBezTo>
                  <a:cubicBezTo>
                    <a:pt x="313" y="163"/>
                    <a:pt x="302" y="191"/>
                    <a:pt x="288" y="200"/>
                  </a:cubicBezTo>
                  <a:cubicBezTo>
                    <a:pt x="295" y="189"/>
                    <a:pt x="285" y="187"/>
                    <a:pt x="292" y="176"/>
                  </a:cubicBezTo>
                  <a:cubicBezTo>
                    <a:pt x="270" y="188"/>
                    <a:pt x="254" y="187"/>
                    <a:pt x="232" y="204"/>
                  </a:cubicBezTo>
                  <a:cubicBezTo>
                    <a:pt x="222" y="209"/>
                    <a:pt x="219" y="188"/>
                    <a:pt x="216" y="200"/>
                  </a:cubicBezTo>
                  <a:cubicBezTo>
                    <a:pt x="206" y="192"/>
                    <a:pt x="226" y="184"/>
                    <a:pt x="216" y="172"/>
                  </a:cubicBezTo>
                  <a:cubicBezTo>
                    <a:pt x="219" y="173"/>
                    <a:pt x="220" y="176"/>
                    <a:pt x="224" y="176"/>
                  </a:cubicBezTo>
                  <a:cubicBezTo>
                    <a:pt x="222" y="173"/>
                    <a:pt x="236" y="158"/>
                    <a:pt x="232" y="156"/>
                  </a:cubicBezTo>
                  <a:cubicBezTo>
                    <a:pt x="291" y="124"/>
                    <a:pt x="241" y="53"/>
                    <a:pt x="208" y="24"/>
                  </a:cubicBezTo>
                  <a:cubicBezTo>
                    <a:pt x="186" y="33"/>
                    <a:pt x="175" y="53"/>
                    <a:pt x="148" y="56"/>
                  </a:cubicBezTo>
                  <a:cubicBezTo>
                    <a:pt x="148" y="72"/>
                    <a:pt x="128" y="92"/>
                    <a:pt x="124" y="80"/>
                  </a:cubicBezTo>
                  <a:cubicBezTo>
                    <a:pt x="119" y="93"/>
                    <a:pt x="110" y="104"/>
                    <a:pt x="116" y="116"/>
                  </a:cubicBezTo>
                  <a:cubicBezTo>
                    <a:pt x="104" y="115"/>
                    <a:pt x="97" y="125"/>
                    <a:pt x="88" y="116"/>
                  </a:cubicBezTo>
                  <a:cubicBezTo>
                    <a:pt x="88" y="125"/>
                    <a:pt x="95" y="128"/>
                    <a:pt x="92" y="140"/>
                  </a:cubicBezTo>
                  <a:cubicBezTo>
                    <a:pt x="85" y="139"/>
                    <a:pt x="84" y="144"/>
                    <a:pt x="88" y="144"/>
                  </a:cubicBezTo>
                  <a:cubicBezTo>
                    <a:pt x="85" y="151"/>
                    <a:pt x="81" y="145"/>
                    <a:pt x="76" y="144"/>
                  </a:cubicBezTo>
                  <a:cubicBezTo>
                    <a:pt x="72" y="142"/>
                    <a:pt x="75" y="166"/>
                    <a:pt x="80" y="168"/>
                  </a:cubicBezTo>
                  <a:cubicBezTo>
                    <a:pt x="66" y="178"/>
                    <a:pt x="39" y="175"/>
                    <a:pt x="44" y="204"/>
                  </a:cubicBezTo>
                  <a:cubicBezTo>
                    <a:pt x="27" y="207"/>
                    <a:pt x="26" y="205"/>
                    <a:pt x="12" y="208"/>
                  </a:cubicBezTo>
                  <a:cubicBezTo>
                    <a:pt x="20" y="188"/>
                    <a:pt x="7" y="176"/>
                    <a:pt x="0" y="160"/>
                  </a:cubicBezTo>
                  <a:cubicBezTo>
                    <a:pt x="9" y="148"/>
                    <a:pt x="3" y="145"/>
                    <a:pt x="12" y="132"/>
                  </a:cubicBezTo>
                  <a:cubicBezTo>
                    <a:pt x="26" y="141"/>
                    <a:pt x="28" y="148"/>
                    <a:pt x="44" y="148"/>
                  </a:cubicBezTo>
                  <a:cubicBezTo>
                    <a:pt x="43" y="132"/>
                    <a:pt x="22" y="135"/>
                    <a:pt x="16" y="124"/>
                  </a:cubicBezTo>
                  <a:cubicBezTo>
                    <a:pt x="32" y="96"/>
                    <a:pt x="43" y="89"/>
                    <a:pt x="36" y="52"/>
                  </a:cubicBezTo>
                  <a:cubicBezTo>
                    <a:pt x="67" y="46"/>
                    <a:pt x="75" y="40"/>
                    <a:pt x="100" y="32"/>
                  </a:cubicBezTo>
                  <a:cubicBezTo>
                    <a:pt x="98" y="51"/>
                    <a:pt x="126" y="43"/>
                    <a:pt x="128" y="48"/>
                  </a:cubicBezTo>
                  <a:cubicBezTo>
                    <a:pt x="140" y="42"/>
                    <a:pt x="131" y="39"/>
                    <a:pt x="136" y="24"/>
                  </a:cubicBezTo>
                  <a:cubicBezTo>
                    <a:pt x="223" y="0"/>
                    <a:pt x="299" y="12"/>
                    <a:pt x="368" y="6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7" name="Freeform 1172"/>
            <p:cNvSpPr>
              <a:spLocks/>
            </p:cNvSpPr>
            <p:nvPr/>
          </p:nvSpPr>
          <p:spPr bwMode="auto">
            <a:xfrm>
              <a:off x="-11784013" y="-974725"/>
              <a:ext cx="704850" cy="647700"/>
            </a:xfrm>
            <a:custGeom>
              <a:avLst/>
              <a:gdLst>
                <a:gd name="T0" fmla="*/ 188 w 188"/>
                <a:gd name="T1" fmla="*/ 17 h 173"/>
                <a:gd name="T2" fmla="*/ 180 w 188"/>
                <a:gd name="T3" fmla="*/ 49 h 173"/>
                <a:gd name="T4" fmla="*/ 120 w 188"/>
                <a:gd name="T5" fmla="*/ 57 h 173"/>
                <a:gd name="T6" fmla="*/ 136 w 188"/>
                <a:gd name="T7" fmla="*/ 105 h 173"/>
                <a:gd name="T8" fmla="*/ 96 w 188"/>
                <a:gd name="T9" fmla="*/ 165 h 173"/>
                <a:gd name="T10" fmla="*/ 64 w 188"/>
                <a:gd name="T11" fmla="*/ 169 h 173"/>
                <a:gd name="T12" fmla="*/ 12 w 188"/>
                <a:gd name="T13" fmla="*/ 113 h 173"/>
                <a:gd name="T14" fmla="*/ 36 w 188"/>
                <a:gd name="T15" fmla="*/ 109 h 173"/>
                <a:gd name="T16" fmla="*/ 0 w 188"/>
                <a:gd name="T17" fmla="*/ 85 h 173"/>
                <a:gd name="T18" fmla="*/ 44 w 188"/>
                <a:gd name="T19" fmla="*/ 65 h 173"/>
                <a:gd name="T20" fmla="*/ 72 w 188"/>
                <a:gd name="T21" fmla="*/ 29 h 173"/>
                <a:gd name="T22" fmla="*/ 92 w 188"/>
                <a:gd name="T23" fmla="*/ 45 h 173"/>
                <a:gd name="T24" fmla="*/ 116 w 188"/>
                <a:gd name="T25" fmla="*/ 29 h 173"/>
                <a:gd name="T26" fmla="*/ 124 w 188"/>
                <a:gd name="T27" fmla="*/ 5 h 173"/>
                <a:gd name="T28" fmla="*/ 188 w 188"/>
                <a:gd name="T29" fmla="*/ 1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8" h="173">
                  <a:moveTo>
                    <a:pt x="188" y="17"/>
                  </a:moveTo>
                  <a:cubicBezTo>
                    <a:pt x="172" y="24"/>
                    <a:pt x="177" y="33"/>
                    <a:pt x="180" y="49"/>
                  </a:cubicBezTo>
                  <a:cubicBezTo>
                    <a:pt x="163" y="54"/>
                    <a:pt x="143" y="57"/>
                    <a:pt x="120" y="57"/>
                  </a:cubicBezTo>
                  <a:cubicBezTo>
                    <a:pt x="120" y="78"/>
                    <a:pt x="138" y="81"/>
                    <a:pt x="136" y="105"/>
                  </a:cubicBezTo>
                  <a:cubicBezTo>
                    <a:pt x="112" y="115"/>
                    <a:pt x="100" y="135"/>
                    <a:pt x="96" y="165"/>
                  </a:cubicBezTo>
                  <a:cubicBezTo>
                    <a:pt x="89" y="173"/>
                    <a:pt x="72" y="150"/>
                    <a:pt x="64" y="169"/>
                  </a:cubicBezTo>
                  <a:cubicBezTo>
                    <a:pt x="36" y="153"/>
                    <a:pt x="18" y="152"/>
                    <a:pt x="12" y="113"/>
                  </a:cubicBezTo>
                  <a:cubicBezTo>
                    <a:pt x="24" y="116"/>
                    <a:pt x="24" y="106"/>
                    <a:pt x="36" y="109"/>
                  </a:cubicBezTo>
                  <a:cubicBezTo>
                    <a:pt x="25" y="100"/>
                    <a:pt x="18" y="87"/>
                    <a:pt x="0" y="85"/>
                  </a:cubicBezTo>
                  <a:cubicBezTo>
                    <a:pt x="14" y="78"/>
                    <a:pt x="19" y="61"/>
                    <a:pt x="44" y="65"/>
                  </a:cubicBezTo>
                  <a:cubicBezTo>
                    <a:pt x="47" y="54"/>
                    <a:pt x="54" y="35"/>
                    <a:pt x="72" y="29"/>
                  </a:cubicBezTo>
                  <a:cubicBezTo>
                    <a:pt x="63" y="39"/>
                    <a:pt x="83" y="42"/>
                    <a:pt x="92" y="45"/>
                  </a:cubicBezTo>
                  <a:cubicBezTo>
                    <a:pt x="93" y="40"/>
                    <a:pt x="97" y="27"/>
                    <a:pt x="116" y="29"/>
                  </a:cubicBezTo>
                  <a:cubicBezTo>
                    <a:pt x="110" y="2"/>
                    <a:pt x="134" y="28"/>
                    <a:pt x="124" y="5"/>
                  </a:cubicBezTo>
                  <a:cubicBezTo>
                    <a:pt x="148" y="7"/>
                    <a:pt x="172" y="0"/>
                    <a:pt x="188" y="17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8" name="Freeform 1176"/>
            <p:cNvSpPr>
              <a:spLocks/>
            </p:cNvSpPr>
            <p:nvPr/>
          </p:nvSpPr>
          <p:spPr bwMode="auto">
            <a:xfrm>
              <a:off x="-12514263" y="438150"/>
              <a:ext cx="561975" cy="1155700"/>
            </a:xfrm>
            <a:custGeom>
              <a:avLst/>
              <a:gdLst>
                <a:gd name="T0" fmla="*/ 83 w 150"/>
                <a:gd name="T1" fmla="*/ 0 h 308"/>
                <a:gd name="T2" fmla="*/ 139 w 150"/>
                <a:gd name="T3" fmla="*/ 44 h 308"/>
                <a:gd name="T4" fmla="*/ 123 w 150"/>
                <a:gd name="T5" fmla="*/ 64 h 308"/>
                <a:gd name="T6" fmla="*/ 127 w 150"/>
                <a:gd name="T7" fmla="*/ 116 h 308"/>
                <a:gd name="T8" fmla="*/ 147 w 150"/>
                <a:gd name="T9" fmla="*/ 128 h 308"/>
                <a:gd name="T10" fmla="*/ 139 w 150"/>
                <a:gd name="T11" fmla="*/ 148 h 308"/>
                <a:gd name="T12" fmla="*/ 131 w 150"/>
                <a:gd name="T13" fmla="*/ 132 h 308"/>
                <a:gd name="T14" fmla="*/ 111 w 150"/>
                <a:gd name="T15" fmla="*/ 144 h 308"/>
                <a:gd name="T16" fmla="*/ 119 w 150"/>
                <a:gd name="T17" fmla="*/ 236 h 308"/>
                <a:gd name="T18" fmla="*/ 99 w 150"/>
                <a:gd name="T19" fmla="*/ 228 h 308"/>
                <a:gd name="T20" fmla="*/ 79 w 150"/>
                <a:gd name="T21" fmla="*/ 248 h 308"/>
                <a:gd name="T22" fmla="*/ 91 w 150"/>
                <a:gd name="T23" fmla="*/ 264 h 308"/>
                <a:gd name="T24" fmla="*/ 43 w 150"/>
                <a:gd name="T25" fmla="*/ 308 h 308"/>
                <a:gd name="T26" fmla="*/ 15 w 150"/>
                <a:gd name="T27" fmla="*/ 236 h 308"/>
                <a:gd name="T28" fmla="*/ 35 w 150"/>
                <a:gd name="T29" fmla="*/ 224 h 308"/>
                <a:gd name="T30" fmla="*/ 31 w 150"/>
                <a:gd name="T31" fmla="*/ 156 h 308"/>
                <a:gd name="T32" fmla="*/ 35 w 150"/>
                <a:gd name="T33" fmla="*/ 140 h 308"/>
                <a:gd name="T34" fmla="*/ 87 w 150"/>
                <a:gd name="T35" fmla="*/ 128 h 308"/>
                <a:gd name="T36" fmla="*/ 51 w 150"/>
                <a:gd name="T37" fmla="*/ 64 h 308"/>
                <a:gd name="T38" fmla="*/ 47 w 150"/>
                <a:gd name="T39" fmla="*/ 40 h 308"/>
                <a:gd name="T40" fmla="*/ 55 w 150"/>
                <a:gd name="T41" fmla="*/ 52 h 308"/>
                <a:gd name="T42" fmla="*/ 55 w 150"/>
                <a:gd name="T43" fmla="*/ 36 h 308"/>
                <a:gd name="T44" fmla="*/ 83 w 150"/>
                <a:gd name="T45" fmla="*/ 0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0" h="308">
                  <a:moveTo>
                    <a:pt x="83" y="0"/>
                  </a:moveTo>
                  <a:cubicBezTo>
                    <a:pt x="86" y="31"/>
                    <a:pt x="108" y="34"/>
                    <a:pt x="139" y="44"/>
                  </a:cubicBezTo>
                  <a:cubicBezTo>
                    <a:pt x="133" y="50"/>
                    <a:pt x="138" y="67"/>
                    <a:pt x="123" y="64"/>
                  </a:cubicBezTo>
                  <a:cubicBezTo>
                    <a:pt x="129" y="77"/>
                    <a:pt x="127" y="98"/>
                    <a:pt x="127" y="116"/>
                  </a:cubicBezTo>
                  <a:cubicBezTo>
                    <a:pt x="142" y="120"/>
                    <a:pt x="129" y="128"/>
                    <a:pt x="147" y="128"/>
                  </a:cubicBezTo>
                  <a:cubicBezTo>
                    <a:pt x="150" y="141"/>
                    <a:pt x="141" y="140"/>
                    <a:pt x="139" y="148"/>
                  </a:cubicBezTo>
                  <a:cubicBezTo>
                    <a:pt x="128" y="144"/>
                    <a:pt x="147" y="133"/>
                    <a:pt x="131" y="132"/>
                  </a:cubicBezTo>
                  <a:cubicBezTo>
                    <a:pt x="116" y="128"/>
                    <a:pt x="129" y="151"/>
                    <a:pt x="111" y="144"/>
                  </a:cubicBezTo>
                  <a:cubicBezTo>
                    <a:pt x="136" y="163"/>
                    <a:pt x="117" y="210"/>
                    <a:pt x="119" y="236"/>
                  </a:cubicBezTo>
                  <a:cubicBezTo>
                    <a:pt x="106" y="239"/>
                    <a:pt x="104" y="233"/>
                    <a:pt x="99" y="228"/>
                  </a:cubicBezTo>
                  <a:cubicBezTo>
                    <a:pt x="83" y="225"/>
                    <a:pt x="85" y="241"/>
                    <a:pt x="79" y="248"/>
                  </a:cubicBezTo>
                  <a:cubicBezTo>
                    <a:pt x="80" y="256"/>
                    <a:pt x="87" y="259"/>
                    <a:pt x="91" y="264"/>
                  </a:cubicBezTo>
                  <a:cubicBezTo>
                    <a:pt x="92" y="296"/>
                    <a:pt x="64" y="299"/>
                    <a:pt x="43" y="308"/>
                  </a:cubicBezTo>
                  <a:cubicBezTo>
                    <a:pt x="34" y="285"/>
                    <a:pt x="0" y="271"/>
                    <a:pt x="15" y="236"/>
                  </a:cubicBezTo>
                  <a:cubicBezTo>
                    <a:pt x="28" y="238"/>
                    <a:pt x="31" y="231"/>
                    <a:pt x="35" y="224"/>
                  </a:cubicBezTo>
                  <a:cubicBezTo>
                    <a:pt x="10" y="212"/>
                    <a:pt x="46" y="166"/>
                    <a:pt x="31" y="156"/>
                  </a:cubicBezTo>
                  <a:cubicBezTo>
                    <a:pt x="44" y="147"/>
                    <a:pt x="41" y="155"/>
                    <a:pt x="35" y="140"/>
                  </a:cubicBezTo>
                  <a:cubicBezTo>
                    <a:pt x="56" y="147"/>
                    <a:pt x="72" y="137"/>
                    <a:pt x="87" y="128"/>
                  </a:cubicBezTo>
                  <a:cubicBezTo>
                    <a:pt x="81" y="108"/>
                    <a:pt x="82" y="70"/>
                    <a:pt x="51" y="64"/>
                  </a:cubicBezTo>
                  <a:cubicBezTo>
                    <a:pt x="54" y="52"/>
                    <a:pt x="47" y="49"/>
                    <a:pt x="47" y="40"/>
                  </a:cubicBezTo>
                  <a:cubicBezTo>
                    <a:pt x="56" y="38"/>
                    <a:pt x="55" y="46"/>
                    <a:pt x="55" y="52"/>
                  </a:cubicBezTo>
                  <a:cubicBezTo>
                    <a:pt x="61" y="55"/>
                    <a:pt x="61" y="33"/>
                    <a:pt x="55" y="36"/>
                  </a:cubicBezTo>
                  <a:cubicBezTo>
                    <a:pt x="68" y="28"/>
                    <a:pt x="80" y="19"/>
                    <a:pt x="83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  <p:sp>
          <p:nvSpPr>
            <p:cNvPr id="39" name="Freeform 1196"/>
            <p:cNvSpPr>
              <a:spLocks noEditPoints="1"/>
            </p:cNvSpPr>
            <p:nvPr/>
          </p:nvSpPr>
          <p:spPr bwMode="auto">
            <a:xfrm>
              <a:off x="7353300" y="11162664"/>
              <a:ext cx="3929063" cy="3192463"/>
            </a:xfrm>
            <a:custGeom>
              <a:avLst/>
              <a:gdLst>
                <a:gd name="T0" fmla="*/ 165 w 1048"/>
                <a:gd name="T1" fmla="*/ 124 h 851"/>
                <a:gd name="T2" fmla="*/ 173 w 1048"/>
                <a:gd name="T3" fmla="*/ 144 h 851"/>
                <a:gd name="T4" fmla="*/ 245 w 1048"/>
                <a:gd name="T5" fmla="*/ 312 h 851"/>
                <a:gd name="T6" fmla="*/ 329 w 1048"/>
                <a:gd name="T7" fmla="*/ 336 h 851"/>
                <a:gd name="T8" fmla="*/ 313 w 1048"/>
                <a:gd name="T9" fmla="*/ 320 h 851"/>
                <a:gd name="T10" fmla="*/ 381 w 1048"/>
                <a:gd name="T11" fmla="*/ 248 h 851"/>
                <a:gd name="T12" fmla="*/ 409 w 1048"/>
                <a:gd name="T13" fmla="*/ 264 h 851"/>
                <a:gd name="T14" fmla="*/ 505 w 1048"/>
                <a:gd name="T15" fmla="*/ 332 h 851"/>
                <a:gd name="T16" fmla="*/ 533 w 1048"/>
                <a:gd name="T17" fmla="*/ 408 h 851"/>
                <a:gd name="T18" fmla="*/ 665 w 1048"/>
                <a:gd name="T19" fmla="*/ 524 h 851"/>
                <a:gd name="T20" fmla="*/ 609 w 1048"/>
                <a:gd name="T21" fmla="*/ 432 h 851"/>
                <a:gd name="T22" fmla="*/ 601 w 1048"/>
                <a:gd name="T23" fmla="*/ 392 h 851"/>
                <a:gd name="T24" fmla="*/ 541 w 1048"/>
                <a:gd name="T25" fmla="*/ 276 h 851"/>
                <a:gd name="T26" fmla="*/ 609 w 1048"/>
                <a:gd name="T27" fmla="*/ 248 h 851"/>
                <a:gd name="T28" fmla="*/ 673 w 1048"/>
                <a:gd name="T29" fmla="*/ 280 h 851"/>
                <a:gd name="T30" fmla="*/ 865 w 1048"/>
                <a:gd name="T31" fmla="*/ 512 h 851"/>
                <a:gd name="T32" fmla="*/ 909 w 1048"/>
                <a:gd name="T33" fmla="*/ 576 h 851"/>
                <a:gd name="T34" fmla="*/ 1037 w 1048"/>
                <a:gd name="T35" fmla="*/ 720 h 851"/>
                <a:gd name="T36" fmla="*/ 1045 w 1048"/>
                <a:gd name="T37" fmla="*/ 780 h 851"/>
                <a:gd name="T38" fmla="*/ 949 w 1048"/>
                <a:gd name="T39" fmla="*/ 800 h 851"/>
                <a:gd name="T40" fmla="*/ 873 w 1048"/>
                <a:gd name="T41" fmla="*/ 704 h 851"/>
                <a:gd name="T42" fmla="*/ 809 w 1048"/>
                <a:gd name="T43" fmla="*/ 612 h 851"/>
                <a:gd name="T44" fmla="*/ 773 w 1048"/>
                <a:gd name="T45" fmla="*/ 580 h 851"/>
                <a:gd name="T46" fmla="*/ 657 w 1048"/>
                <a:gd name="T47" fmla="*/ 552 h 851"/>
                <a:gd name="T48" fmla="*/ 701 w 1048"/>
                <a:gd name="T49" fmla="*/ 620 h 851"/>
                <a:gd name="T50" fmla="*/ 781 w 1048"/>
                <a:gd name="T51" fmla="*/ 820 h 851"/>
                <a:gd name="T52" fmla="*/ 737 w 1048"/>
                <a:gd name="T53" fmla="*/ 848 h 851"/>
                <a:gd name="T54" fmla="*/ 625 w 1048"/>
                <a:gd name="T55" fmla="*/ 736 h 851"/>
                <a:gd name="T56" fmla="*/ 593 w 1048"/>
                <a:gd name="T57" fmla="*/ 652 h 851"/>
                <a:gd name="T58" fmla="*/ 537 w 1048"/>
                <a:gd name="T59" fmla="*/ 628 h 851"/>
                <a:gd name="T60" fmla="*/ 513 w 1048"/>
                <a:gd name="T61" fmla="*/ 580 h 851"/>
                <a:gd name="T62" fmla="*/ 473 w 1048"/>
                <a:gd name="T63" fmla="*/ 592 h 851"/>
                <a:gd name="T64" fmla="*/ 505 w 1048"/>
                <a:gd name="T65" fmla="*/ 716 h 851"/>
                <a:gd name="T66" fmla="*/ 509 w 1048"/>
                <a:gd name="T67" fmla="*/ 780 h 851"/>
                <a:gd name="T68" fmla="*/ 321 w 1048"/>
                <a:gd name="T69" fmla="*/ 660 h 851"/>
                <a:gd name="T70" fmla="*/ 289 w 1048"/>
                <a:gd name="T71" fmla="*/ 540 h 851"/>
                <a:gd name="T72" fmla="*/ 261 w 1048"/>
                <a:gd name="T73" fmla="*/ 468 h 851"/>
                <a:gd name="T74" fmla="*/ 197 w 1048"/>
                <a:gd name="T75" fmla="*/ 400 h 851"/>
                <a:gd name="T76" fmla="*/ 137 w 1048"/>
                <a:gd name="T77" fmla="*/ 296 h 851"/>
                <a:gd name="T78" fmla="*/ 85 w 1048"/>
                <a:gd name="T79" fmla="*/ 224 h 851"/>
                <a:gd name="T80" fmla="*/ 53 w 1048"/>
                <a:gd name="T81" fmla="*/ 24 h 851"/>
                <a:gd name="T82" fmla="*/ 149 w 1048"/>
                <a:gd name="T83" fmla="*/ 80 h 851"/>
                <a:gd name="T84" fmla="*/ 189 w 1048"/>
                <a:gd name="T85" fmla="*/ 128 h 851"/>
                <a:gd name="T86" fmla="*/ 401 w 1048"/>
                <a:gd name="T87" fmla="*/ 292 h 851"/>
                <a:gd name="T88" fmla="*/ 409 w 1048"/>
                <a:gd name="T89" fmla="*/ 304 h 851"/>
                <a:gd name="T90" fmla="*/ 433 w 1048"/>
                <a:gd name="T91" fmla="*/ 508 h 851"/>
                <a:gd name="T92" fmla="*/ 413 w 1048"/>
                <a:gd name="T93" fmla="*/ 448 h 851"/>
                <a:gd name="T94" fmla="*/ 333 w 1048"/>
                <a:gd name="T95" fmla="*/ 364 h 851"/>
                <a:gd name="T96" fmla="*/ 433 w 1048"/>
                <a:gd name="T97" fmla="*/ 508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8" h="851">
                  <a:moveTo>
                    <a:pt x="189" y="128"/>
                  </a:moveTo>
                  <a:cubicBezTo>
                    <a:pt x="177" y="131"/>
                    <a:pt x="177" y="121"/>
                    <a:pt x="165" y="124"/>
                  </a:cubicBezTo>
                  <a:cubicBezTo>
                    <a:pt x="165" y="128"/>
                    <a:pt x="165" y="132"/>
                    <a:pt x="165" y="136"/>
                  </a:cubicBezTo>
                  <a:cubicBezTo>
                    <a:pt x="165" y="144"/>
                    <a:pt x="184" y="129"/>
                    <a:pt x="173" y="144"/>
                  </a:cubicBezTo>
                  <a:cubicBezTo>
                    <a:pt x="190" y="148"/>
                    <a:pt x="184" y="128"/>
                    <a:pt x="197" y="128"/>
                  </a:cubicBezTo>
                  <a:cubicBezTo>
                    <a:pt x="221" y="183"/>
                    <a:pt x="292" y="246"/>
                    <a:pt x="245" y="312"/>
                  </a:cubicBezTo>
                  <a:cubicBezTo>
                    <a:pt x="282" y="315"/>
                    <a:pt x="295" y="365"/>
                    <a:pt x="325" y="352"/>
                  </a:cubicBezTo>
                  <a:cubicBezTo>
                    <a:pt x="333" y="351"/>
                    <a:pt x="319" y="341"/>
                    <a:pt x="329" y="336"/>
                  </a:cubicBezTo>
                  <a:cubicBezTo>
                    <a:pt x="318" y="333"/>
                    <a:pt x="321" y="344"/>
                    <a:pt x="317" y="348"/>
                  </a:cubicBezTo>
                  <a:cubicBezTo>
                    <a:pt x="312" y="341"/>
                    <a:pt x="307" y="326"/>
                    <a:pt x="313" y="320"/>
                  </a:cubicBezTo>
                  <a:cubicBezTo>
                    <a:pt x="322" y="323"/>
                    <a:pt x="329" y="328"/>
                    <a:pt x="341" y="328"/>
                  </a:cubicBezTo>
                  <a:cubicBezTo>
                    <a:pt x="356" y="310"/>
                    <a:pt x="324" y="260"/>
                    <a:pt x="381" y="248"/>
                  </a:cubicBezTo>
                  <a:cubicBezTo>
                    <a:pt x="391" y="256"/>
                    <a:pt x="384" y="264"/>
                    <a:pt x="389" y="272"/>
                  </a:cubicBezTo>
                  <a:cubicBezTo>
                    <a:pt x="401" y="275"/>
                    <a:pt x="397" y="261"/>
                    <a:pt x="409" y="264"/>
                  </a:cubicBezTo>
                  <a:cubicBezTo>
                    <a:pt x="419" y="262"/>
                    <a:pt x="418" y="271"/>
                    <a:pt x="429" y="268"/>
                  </a:cubicBezTo>
                  <a:cubicBezTo>
                    <a:pt x="442" y="319"/>
                    <a:pt x="485" y="296"/>
                    <a:pt x="505" y="332"/>
                  </a:cubicBezTo>
                  <a:cubicBezTo>
                    <a:pt x="520" y="313"/>
                    <a:pt x="518" y="344"/>
                    <a:pt x="541" y="340"/>
                  </a:cubicBezTo>
                  <a:cubicBezTo>
                    <a:pt x="544" y="368"/>
                    <a:pt x="532" y="382"/>
                    <a:pt x="533" y="408"/>
                  </a:cubicBezTo>
                  <a:cubicBezTo>
                    <a:pt x="570" y="437"/>
                    <a:pt x="578" y="473"/>
                    <a:pt x="581" y="520"/>
                  </a:cubicBezTo>
                  <a:cubicBezTo>
                    <a:pt x="616" y="527"/>
                    <a:pt x="632" y="537"/>
                    <a:pt x="665" y="524"/>
                  </a:cubicBezTo>
                  <a:cubicBezTo>
                    <a:pt x="666" y="501"/>
                    <a:pt x="651" y="469"/>
                    <a:pt x="641" y="444"/>
                  </a:cubicBezTo>
                  <a:cubicBezTo>
                    <a:pt x="629" y="454"/>
                    <a:pt x="617" y="439"/>
                    <a:pt x="609" y="432"/>
                  </a:cubicBezTo>
                  <a:cubicBezTo>
                    <a:pt x="593" y="431"/>
                    <a:pt x="581" y="434"/>
                    <a:pt x="577" y="444"/>
                  </a:cubicBezTo>
                  <a:cubicBezTo>
                    <a:pt x="563" y="421"/>
                    <a:pt x="600" y="414"/>
                    <a:pt x="601" y="392"/>
                  </a:cubicBezTo>
                  <a:cubicBezTo>
                    <a:pt x="589" y="365"/>
                    <a:pt x="561" y="354"/>
                    <a:pt x="541" y="336"/>
                  </a:cubicBezTo>
                  <a:cubicBezTo>
                    <a:pt x="546" y="307"/>
                    <a:pt x="538" y="292"/>
                    <a:pt x="541" y="276"/>
                  </a:cubicBezTo>
                  <a:cubicBezTo>
                    <a:pt x="516" y="268"/>
                    <a:pt x="535" y="253"/>
                    <a:pt x="533" y="228"/>
                  </a:cubicBezTo>
                  <a:cubicBezTo>
                    <a:pt x="545" y="250"/>
                    <a:pt x="597" y="237"/>
                    <a:pt x="609" y="248"/>
                  </a:cubicBezTo>
                  <a:cubicBezTo>
                    <a:pt x="633" y="228"/>
                    <a:pt x="659" y="234"/>
                    <a:pt x="677" y="256"/>
                  </a:cubicBezTo>
                  <a:cubicBezTo>
                    <a:pt x="677" y="265"/>
                    <a:pt x="670" y="268"/>
                    <a:pt x="673" y="280"/>
                  </a:cubicBezTo>
                  <a:cubicBezTo>
                    <a:pt x="680" y="352"/>
                    <a:pt x="763" y="348"/>
                    <a:pt x="781" y="408"/>
                  </a:cubicBezTo>
                  <a:cubicBezTo>
                    <a:pt x="816" y="435"/>
                    <a:pt x="862" y="453"/>
                    <a:pt x="865" y="512"/>
                  </a:cubicBezTo>
                  <a:cubicBezTo>
                    <a:pt x="870" y="520"/>
                    <a:pt x="878" y="526"/>
                    <a:pt x="889" y="528"/>
                  </a:cubicBezTo>
                  <a:cubicBezTo>
                    <a:pt x="875" y="550"/>
                    <a:pt x="914" y="550"/>
                    <a:pt x="909" y="576"/>
                  </a:cubicBezTo>
                  <a:cubicBezTo>
                    <a:pt x="956" y="588"/>
                    <a:pt x="934" y="656"/>
                    <a:pt x="977" y="660"/>
                  </a:cubicBezTo>
                  <a:cubicBezTo>
                    <a:pt x="956" y="705"/>
                    <a:pt x="1019" y="699"/>
                    <a:pt x="1037" y="720"/>
                  </a:cubicBezTo>
                  <a:cubicBezTo>
                    <a:pt x="1036" y="735"/>
                    <a:pt x="1013" y="728"/>
                    <a:pt x="1021" y="752"/>
                  </a:cubicBezTo>
                  <a:cubicBezTo>
                    <a:pt x="1028" y="762"/>
                    <a:pt x="1048" y="759"/>
                    <a:pt x="1045" y="780"/>
                  </a:cubicBezTo>
                  <a:cubicBezTo>
                    <a:pt x="1034" y="769"/>
                    <a:pt x="1031" y="786"/>
                    <a:pt x="1029" y="796"/>
                  </a:cubicBezTo>
                  <a:cubicBezTo>
                    <a:pt x="1004" y="801"/>
                    <a:pt x="980" y="793"/>
                    <a:pt x="949" y="800"/>
                  </a:cubicBezTo>
                  <a:cubicBezTo>
                    <a:pt x="924" y="754"/>
                    <a:pt x="900" y="732"/>
                    <a:pt x="849" y="712"/>
                  </a:cubicBezTo>
                  <a:cubicBezTo>
                    <a:pt x="852" y="703"/>
                    <a:pt x="868" y="699"/>
                    <a:pt x="873" y="704"/>
                  </a:cubicBezTo>
                  <a:cubicBezTo>
                    <a:pt x="870" y="677"/>
                    <a:pt x="832" y="684"/>
                    <a:pt x="817" y="668"/>
                  </a:cubicBezTo>
                  <a:cubicBezTo>
                    <a:pt x="828" y="644"/>
                    <a:pt x="813" y="637"/>
                    <a:pt x="809" y="612"/>
                  </a:cubicBezTo>
                  <a:cubicBezTo>
                    <a:pt x="790" y="610"/>
                    <a:pt x="777" y="601"/>
                    <a:pt x="765" y="592"/>
                  </a:cubicBezTo>
                  <a:cubicBezTo>
                    <a:pt x="766" y="587"/>
                    <a:pt x="772" y="586"/>
                    <a:pt x="773" y="580"/>
                  </a:cubicBezTo>
                  <a:cubicBezTo>
                    <a:pt x="755" y="576"/>
                    <a:pt x="743" y="567"/>
                    <a:pt x="737" y="552"/>
                  </a:cubicBezTo>
                  <a:cubicBezTo>
                    <a:pt x="715" y="563"/>
                    <a:pt x="691" y="538"/>
                    <a:pt x="657" y="552"/>
                  </a:cubicBezTo>
                  <a:cubicBezTo>
                    <a:pt x="663" y="560"/>
                    <a:pt x="671" y="571"/>
                    <a:pt x="653" y="564"/>
                  </a:cubicBezTo>
                  <a:cubicBezTo>
                    <a:pt x="661" y="590"/>
                    <a:pt x="679" y="607"/>
                    <a:pt x="701" y="620"/>
                  </a:cubicBezTo>
                  <a:cubicBezTo>
                    <a:pt x="708" y="658"/>
                    <a:pt x="717" y="695"/>
                    <a:pt x="749" y="708"/>
                  </a:cubicBezTo>
                  <a:cubicBezTo>
                    <a:pt x="733" y="745"/>
                    <a:pt x="803" y="774"/>
                    <a:pt x="781" y="820"/>
                  </a:cubicBezTo>
                  <a:cubicBezTo>
                    <a:pt x="774" y="817"/>
                    <a:pt x="766" y="813"/>
                    <a:pt x="757" y="812"/>
                  </a:cubicBezTo>
                  <a:cubicBezTo>
                    <a:pt x="757" y="830"/>
                    <a:pt x="732" y="825"/>
                    <a:pt x="737" y="848"/>
                  </a:cubicBezTo>
                  <a:cubicBezTo>
                    <a:pt x="712" y="851"/>
                    <a:pt x="703" y="828"/>
                    <a:pt x="709" y="812"/>
                  </a:cubicBezTo>
                  <a:cubicBezTo>
                    <a:pt x="669" y="799"/>
                    <a:pt x="665" y="749"/>
                    <a:pt x="625" y="736"/>
                  </a:cubicBezTo>
                  <a:cubicBezTo>
                    <a:pt x="628" y="711"/>
                    <a:pt x="619" y="699"/>
                    <a:pt x="601" y="696"/>
                  </a:cubicBezTo>
                  <a:cubicBezTo>
                    <a:pt x="611" y="682"/>
                    <a:pt x="598" y="664"/>
                    <a:pt x="593" y="652"/>
                  </a:cubicBezTo>
                  <a:cubicBezTo>
                    <a:pt x="572" y="652"/>
                    <a:pt x="569" y="646"/>
                    <a:pt x="557" y="656"/>
                  </a:cubicBezTo>
                  <a:cubicBezTo>
                    <a:pt x="566" y="644"/>
                    <a:pt x="548" y="632"/>
                    <a:pt x="537" y="628"/>
                  </a:cubicBezTo>
                  <a:cubicBezTo>
                    <a:pt x="538" y="611"/>
                    <a:pt x="538" y="610"/>
                    <a:pt x="541" y="600"/>
                  </a:cubicBezTo>
                  <a:cubicBezTo>
                    <a:pt x="531" y="589"/>
                    <a:pt x="525" y="579"/>
                    <a:pt x="513" y="580"/>
                  </a:cubicBezTo>
                  <a:cubicBezTo>
                    <a:pt x="520" y="530"/>
                    <a:pt x="462" y="545"/>
                    <a:pt x="445" y="520"/>
                  </a:cubicBezTo>
                  <a:cubicBezTo>
                    <a:pt x="428" y="540"/>
                    <a:pt x="467" y="569"/>
                    <a:pt x="473" y="592"/>
                  </a:cubicBezTo>
                  <a:cubicBezTo>
                    <a:pt x="444" y="621"/>
                    <a:pt x="490" y="653"/>
                    <a:pt x="481" y="684"/>
                  </a:cubicBezTo>
                  <a:cubicBezTo>
                    <a:pt x="484" y="700"/>
                    <a:pt x="502" y="700"/>
                    <a:pt x="505" y="716"/>
                  </a:cubicBezTo>
                  <a:cubicBezTo>
                    <a:pt x="506" y="727"/>
                    <a:pt x="499" y="729"/>
                    <a:pt x="489" y="728"/>
                  </a:cubicBezTo>
                  <a:cubicBezTo>
                    <a:pt x="489" y="752"/>
                    <a:pt x="509" y="756"/>
                    <a:pt x="509" y="780"/>
                  </a:cubicBezTo>
                  <a:cubicBezTo>
                    <a:pt x="488" y="774"/>
                    <a:pt x="472" y="794"/>
                    <a:pt x="457" y="792"/>
                  </a:cubicBezTo>
                  <a:cubicBezTo>
                    <a:pt x="391" y="785"/>
                    <a:pt x="386" y="676"/>
                    <a:pt x="321" y="660"/>
                  </a:cubicBezTo>
                  <a:cubicBezTo>
                    <a:pt x="331" y="640"/>
                    <a:pt x="314" y="625"/>
                    <a:pt x="301" y="616"/>
                  </a:cubicBezTo>
                  <a:cubicBezTo>
                    <a:pt x="319" y="584"/>
                    <a:pt x="284" y="573"/>
                    <a:pt x="289" y="540"/>
                  </a:cubicBezTo>
                  <a:cubicBezTo>
                    <a:pt x="286" y="531"/>
                    <a:pt x="279" y="526"/>
                    <a:pt x="265" y="528"/>
                  </a:cubicBezTo>
                  <a:cubicBezTo>
                    <a:pt x="268" y="504"/>
                    <a:pt x="260" y="491"/>
                    <a:pt x="261" y="468"/>
                  </a:cubicBezTo>
                  <a:cubicBezTo>
                    <a:pt x="257" y="459"/>
                    <a:pt x="247" y="455"/>
                    <a:pt x="233" y="456"/>
                  </a:cubicBezTo>
                  <a:cubicBezTo>
                    <a:pt x="243" y="424"/>
                    <a:pt x="226" y="404"/>
                    <a:pt x="197" y="400"/>
                  </a:cubicBezTo>
                  <a:cubicBezTo>
                    <a:pt x="198" y="374"/>
                    <a:pt x="178" y="347"/>
                    <a:pt x="201" y="332"/>
                  </a:cubicBezTo>
                  <a:cubicBezTo>
                    <a:pt x="166" y="319"/>
                    <a:pt x="162" y="312"/>
                    <a:pt x="137" y="296"/>
                  </a:cubicBezTo>
                  <a:cubicBezTo>
                    <a:pt x="145" y="261"/>
                    <a:pt x="116" y="264"/>
                    <a:pt x="117" y="236"/>
                  </a:cubicBezTo>
                  <a:cubicBezTo>
                    <a:pt x="107" y="231"/>
                    <a:pt x="98" y="226"/>
                    <a:pt x="85" y="224"/>
                  </a:cubicBezTo>
                  <a:cubicBezTo>
                    <a:pt x="75" y="152"/>
                    <a:pt x="0" y="147"/>
                    <a:pt x="13" y="52"/>
                  </a:cubicBezTo>
                  <a:cubicBezTo>
                    <a:pt x="32" y="60"/>
                    <a:pt x="43" y="37"/>
                    <a:pt x="53" y="24"/>
                  </a:cubicBezTo>
                  <a:cubicBezTo>
                    <a:pt x="61" y="26"/>
                    <a:pt x="70" y="25"/>
                    <a:pt x="69" y="36"/>
                  </a:cubicBezTo>
                  <a:cubicBezTo>
                    <a:pt x="105" y="0"/>
                    <a:pt x="163" y="28"/>
                    <a:pt x="149" y="80"/>
                  </a:cubicBezTo>
                  <a:cubicBezTo>
                    <a:pt x="164" y="89"/>
                    <a:pt x="179" y="98"/>
                    <a:pt x="197" y="104"/>
                  </a:cubicBezTo>
                  <a:cubicBezTo>
                    <a:pt x="198" y="116"/>
                    <a:pt x="188" y="116"/>
                    <a:pt x="189" y="128"/>
                  </a:cubicBezTo>
                  <a:close/>
                  <a:moveTo>
                    <a:pt x="397" y="296"/>
                  </a:moveTo>
                  <a:cubicBezTo>
                    <a:pt x="397" y="294"/>
                    <a:pt x="398" y="291"/>
                    <a:pt x="401" y="292"/>
                  </a:cubicBezTo>
                  <a:cubicBezTo>
                    <a:pt x="401" y="298"/>
                    <a:pt x="399" y="301"/>
                    <a:pt x="397" y="304"/>
                  </a:cubicBezTo>
                  <a:cubicBezTo>
                    <a:pt x="401" y="304"/>
                    <a:pt x="405" y="304"/>
                    <a:pt x="409" y="304"/>
                  </a:cubicBezTo>
                  <a:cubicBezTo>
                    <a:pt x="417" y="284"/>
                    <a:pt x="386" y="287"/>
                    <a:pt x="397" y="296"/>
                  </a:cubicBezTo>
                  <a:close/>
                  <a:moveTo>
                    <a:pt x="433" y="508"/>
                  </a:moveTo>
                  <a:cubicBezTo>
                    <a:pt x="429" y="497"/>
                    <a:pt x="439" y="485"/>
                    <a:pt x="445" y="464"/>
                  </a:cubicBezTo>
                  <a:cubicBezTo>
                    <a:pt x="426" y="467"/>
                    <a:pt x="419" y="458"/>
                    <a:pt x="413" y="448"/>
                  </a:cubicBezTo>
                  <a:cubicBezTo>
                    <a:pt x="422" y="449"/>
                    <a:pt x="415" y="434"/>
                    <a:pt x="417" y="428"/>
                  </a:cubicBezTo>
                  <a:cubicBezTo>
                    <a:pt x="373" y="423"/>
                    <a:pt x="396" y="350"/>
                    <a:pt x="333" y="364"/>
                  </a:cubicBezTo>
                  <a:cubicBezTo>
                    <a:pt x="359" y="395"/>
                    <a:pt x="353" y="459"/>
                    <a:pt x="405" y="464"/>
                  </a:cubicBezTo>
                  <a:cubicBezTo>
                    <a:pt x="408" y="485"/>
                    <a:pt x="424" y="493"/>
                    <a:pt x="433" y="50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121641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 hasCustomPrompt="1"/>
          </p:nvPr>
        </p:nvSpPr>
        <p:spPr>
          <a:xfrm>
            <a:off x="516322" y="410830"/>
            <a:ext cx="11135860" cy="1073123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2" y="942478"/>
            <a:ext cx="11135860" cy="541475"/>
          </a:xfrm>
        </p:spPr>
        <p:txBody>
          <a:bodyPr lIns="10798" anchor="t" anchorCtr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957799" y="6076361"/>
            <a:ext cx="4276407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lnSpc>
                <a:spcPct val="90000"/>
              </a:lnSpc>
              <a:spcAft>
                <a:spcPts val="1000"/>
              </a:spcAft>
              <a:defRPr sz="1200">
                <a:solidFill>
                  <a:schemeClr val="tx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Enter your footer text here</a:t>
            </a:r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16320" y="6076361"/>
            <a:ext cx="914427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ct val="90000"/>
              </a:lnSpc>
              <a:spcAft>
                <a:spcPts val="1000"/>
              </a:spcAft>
              <a:defRPr sz="1500" b="1">
                <a:solidFill>
                  <a:schemeClr val="tx1"/>
                </a:solidFill>
              </a:defRPr>
            </a:lvl1pPr>
          </a:lstStyle>
          <a:p>
            <a:fld id="{75A4F164-3A46-4CEE-A25C-CA523D5E42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516319" y="1483952"/>
            <a:ext cx="11135860" cy="4320000"/>
          </a:xfrm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9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58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99E568-6DD0-4D49-995B-F9E8F6285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0D331A-26D3-4DC7-8012-5074B2FFB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2D39A6-D1D7-4B17-BE6E-0FD7BDE80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9AEF8C-07E2-4538-82B5-FABFD1C55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B877AD-0C59-4B7C-BC43-891AA6BCF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9969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758680-FD79-4070-A57F-94451BC51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2101DF5-AD16-4F84-8638-A31C60B64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B8A660-5CC3-4074-8C8B-F4F0F2CFE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557229-8F98-45CF-AC8D-6EB2E5A67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FE8B47-2BF2-4DA6-93FC-BA0A3C2F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8439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97145E-8929-4DEE-BE33-52B9A2E5C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24E0EB-3FB5-4979-8509-C31684039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6BC6905-ADAD-4B74-89E8-FB4C7D17C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736856B-DCBB-47FF-9EF8-915EBDBE3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EB9AD2E-83C2-4CD3-A9A6-95AC280A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22C9DC-7434-4EA3-99C1-8C989B641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5084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9F5D76-65E2-49B3-85B8-1E2106008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657D4D-EF48-42B8-853F-6D4E9EA1C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9C2593B-6FCD-4140-ABB5-B7407BAF3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CB2FCE7-7D8F-4E0B-88B8-5B84CA7A6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CCB888B-32DC-4D04-9720-7308F340D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4220A3D-4238-40F4-8179-4C1976577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EA120AB-D4AC-419E-BE67-BACB57AEE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EC9D883-17FB-4A93-9AA6-6B47E7811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4648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F71B03-8320-4559-AB5D-194CE2C0D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5689FF4-7D62-469F-802C-250743672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FAB1C8-9C64-491E-B3A8-9A8EEAAAD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B05DC09-72BB-4D33-B856-D8F19BE9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85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FF3C156-7C55-49B2-8284-59A042B72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8406E36-0282-4EAB-9C59-C0DFE4C08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B446249-E7E0-4913-991A-3DBA7FE1E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306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2FF8F9-13C0-4E3E-BCE4-25DA1C02F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752BC0-9D8C-48ED-A57B-05B968E7C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7B61DA0-8B07-4870-B6A7-FB52D1CB7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0D93A3-A3E2-49E2-BDAD-D86E73193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EED4633-C47A-4213-BE53-5E692F789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F1C10AF-ECF1-4AC8-A600-AD93A4799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199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C9C9C8-4EAA-46F9-BDF7-E8D5B3AD1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03D8D50-E913-43CD-A4FB-E06CDD8EEF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87C511-2E1D-4003-9ED5-592254C53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ABC8BE2-FF02-4713-9E5E-D4B12CF08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B90EE05-6B60-4642-A4F7-FE31EEBF8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8FA920-0C21-4924-8E5B-C903C1FD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7986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2996077-67C1-4785-97BB-679CC3A2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B150B6-2445-4BB1-AC58-104707BC5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844829-A110-4D4B-A174-36A9C3F06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71AB7-3F93-43C1-A68F-E75FF8C30E47}" type="datetimeFigureOut">
              <a:rPr lang="ro-RO" smtClean="0"/>
              <a:t>25.11.2018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540601-6969-4180-83E7-F20E7999CA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47B092-B771-4655-BBF5-FCD92A1F2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36B67-146B-4114-A29D-95DD98907CD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4727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36629" y="4572001"/>
            <a:ext cx="7763092" cy="986560"/>
          </a:xfrm>
        </p:spPr>
        <p:txBody>
          <a:bodyPr anchor="ctr"/>
          <a:lstStyle/>
          <a:p>
            <a:r>
              <a:rPr lang="en-US" sz="7200" dirty="0">
                <a:solidFill>
                  <a:schemeClr val="tx1">
                    <a:lumMod val="85000"/>
                    <a:lumOff val="15000"/>
                  </a:schemeClr>
                </a:solidFill>
                <a:latin typeface="Haettenschweiler" panose="020B0706040902060204" pitchFamily="34" charset="0"/>
              </a:rPr>
              <a:t>1 CRONICI</a:t>
            </a:r>
            <a:r>
              <a:rPr lang="ro-RO" sz="7200" dirty="0">
                <a:solidFill>
                  <a:schemeClr val="tx1">
                    <a:lumMod val="85000"/>
                    <a:lumOff val="15000"/>
                  </a:schemeClr>
                </a:solidFill>
                <a:latin typeface="Haettenschweiler" panose="020B0706040902060204" pitchFamily="34" charset="0"/>
              </a:rPr>
              <a:t> </a:t>
            </a:r>
            <a:r>
              <a:rPr lang="ro-RO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Haettenschweiler" panose="020B0706040902060204" pitchFamily="34" charset="0"/>
              </a:rPr>
              <a:t>Cap.</a:t>
            </a:r>
            <a:r>
              <a:rPr lang="ro-RO" sz="7200" dirty="0">
                <a:solidFill>
                  <a:schemeClr val="tx1">
                    <a:lumMod val="85000"/>
                    <a:lumOff val="15000"/>
                  </a:schemeClr>
                </a:solidFill>
                <a:latin typeface="Haettenschweiler" panose="020B0706040902060204" pitchFamily="34" charset="0"/>
              </a:rPr>
              <a:t> </a:t>
            </a:r>
            <a:r>
              <a:rPr 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aettenschweiler" panose="020B0706040902060204" pitchFamily="34" charset="0"/>
              </a:rPr>
              <a:t>3</a:t>
            </a:r>
            <a:endParaRPr lang="en-US" sz="7200" dirty="0">
              <a:solidFill>
                <a:schemeClr val="tx1">
                  <a:lumMod val="85000"/>
                  <a:lumOff val="15000"/>
                </a:schemeClr>
              </a:solidFill>
              <a:latin typeface="Haettenschweiler" panose="020B070604090206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F23D12F-ABAD-432A-AC5E-21A74F2E7FBF}"/>
              </a:ext>
            </a:extLst>
          </p:cNvPr>
          <p:cNvSpPr/>
          <p:nvPr/>
        </p:nvSpPr>
        <p:spPr>
          <a:xfrm>
            <a:off x="7304567" y="2360428"/>
            <a:ext cx="4731489" cy="4274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636629" y="5558561"/>
            <a:ext cx="9315445" cy="704016"/>
          </a:xfrm>
        </p:spPr>
        <p:txBody>
          <a:bodyPr anchor="ctr">
            <a:normAutofit/>
          </a:bodyPr>
          <a:lstStyle/>
          <a:p>
            <a:pPr lvl="0"/>
            <a:r>
              <a:rPr lang="en-US" sz="4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la regele David….</a:t>
            </a:r>
            <a:endParaRPr lang="en-US" sz="44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Image result for god thr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67" y="326571"/>
            <a:ext cx="10406490" cy="37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45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5280" y="400017"/>
            <a:ext cx="6735084" cy="491478"/>
          </a:xfr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Regele David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xmlns="" id="{C30F0FA6-E83C-4267-8A07-16844DBD3660}"/>
              </a:ext>
            </a:extLst>
          </p:cNvPr>
          <p:cNvGrpSpPr/>
          <p:nvPr/>
        </p:nvGrpSpPr>
        <p:grpSpPr>
          <a:xfrm>
            <a:off x="171899" y="1115443"/>
            <a:ext cx="11874958" cy="4127770"/>
            <a:chOff x="1056397" y="1405061"/>
            <a:chExt cx="10694371" cy="3794237"/>
          </a:xfrm>
        </p:grpSpPr>
        <p:sp>
          <p:nvSpPr>
            <p:cNvPr id="13" name="Textplatzhalter 3">
              <a:extLst>
                <a:ext uri="{FF2B5EF4-FFF2-40B4-BE49-F238E27FC236}">
                  <a16:creationId xmlns:a16="http://schemas.microsoft.com/office/drawing/2014/main" xmlns="" id="{7505C565-32CC-4C46-B742-79F984CECE61}"/>
                </a:ext>
              </a:extLst>
            </p:cNvPr>
            <p:cNvSpPr txBox="1">
              <a:spLocks/>
            </p:cNvSpPr>
            <p:nvPr/>
          </p:nvSpPr>
          <p:spPr>
            <a:xfrm>
              <a:off x="5111088" y="1405061"/>
              <a:ext cx="1954904" cy="513924"/>
            </a:xfrm>
            <a:prstGeom prst="rect">
              <a:avLst/>
            </a:prstGeom>
          </p:spPr>
          <p:txBody>
            <a:bodyPr vert="horz" lIns="10798" tIns="45720" rIns="91440" bIns="45720" rtlCol="0" anchor="t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noProof="1" smtClean="0"/>
                <a:t>David</a:t>
              </a:r>
              <a:endParaRPr lang="de-DE" b="1" noProof="1"/>
            </a:p>
          </p:txBody>
        </p:sp>
        <p:sp>
          <p:nvSpPr>
            <p:cNvPr id="14" name="Textplatzhalter 3">
              <a:extLst>
                <a:ext uri="{FF2B5EF4-FFF2-40B4-BE49-F238E27FC236}">
                  <a16:creationId xmlns:a16="http://schemas.microsoft.com/office/drawing/2014/main" xmlns="" id="{A04AB353-5028-4839-A0EB-EA9837F68C3C}"/>
                </a:ext>
              </a:extLst>
            </p:cNvPr>
            <p:cNvSpPr txBox="1">
              <a:spLocks/>
            </p:cNvSpPr>
            <p:nvPr/>
          </p:nvSpPr>
          <p:spPr>
            <a:xfrm>
              <a:off x="1690757" y="2325252"/>
              <a:ext cx="3312940" cy="513924"/>
            </a:xfrm>
            <a:prstGeom prst="rect">
              <a:avLst/>
            </a:prstGeom>
          </p:spPr>
          <p:txBody>
            <a:bodyPr vert="horz" lIns="10798" tIns="45720" rIns="91440" bIns="45720" rtlCol="0" anchor="t" anchorCtr="0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1" noProof="1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Hebron a domnit 7 ani</a:t>
              </a:r>
              <a:endParaRPr lang="de-DE" sz="2400" b="1" noProof="1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platzhalter 3">
              <a:extLst>
                <a:ext uri="{FF2B5EF4-FFF2-40B4-BE49-F238E27FC236}">
                  <a16:creationId xmlns:a16="http://schemas.microsoft.com/office/drawing/2014/main" xmlns="" id="{F8E7DE29-1963-4807-8BD9-D6633D5DA74E}"/>
                </a:ext>
              </a:extLst>
            </p:cNvPr>
            <p:cNvSpPr txBox="1">
              <a:spLocks/>
            </p:cNvSpPr>
            <p:nvPr/>
          </p:nvSpPr>
          <p:spPr>
            <a:xfrm>
              <a:off x="6616273" y="2313343"/>
              <a:ext cx="5134495" cy="513924"/>
            </a:xfrm>
            <a:prstGeom prst="rect">
              <a:avLst/>
            </a:prstGeom>
          </p:spPr>
          <p:txBody>
            <a:bodyPr vert="horz" lIns="10798" tIns="45720" rIns="91440" bIns="45720" rtlCol="0" anchor="t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noProof="1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Ierusalim a domnit 33 de ani</a:t>
              </a:r>
              <a:endParaRPr lang="de-DE" sz="2400" noProof="1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895E7A0E-D84F-4C64-8780-B9B3F70137BB}"/>
                </a:ext>
              </a:extLst>
            </p:cNvPr>
            <p:cNvCxnSpPr>
              <a:cxnSpLocks/>
              <a:stCxn id="14" idx="0"/>
            </p:cNvCxnSpPr>
            <p:nvPr/>
          </p:nvCxnSpPr>
          <p:spPr>
            <a:xfrm flipV="1">
              <a:off x="3347226" y="1614528"/>
              <a:ext cx="2114863" cy="710724"/>
            </a:xfrm>
            <a:prstGeom prst="line">
              <a:avLst/>
            </a:prstGeom>
            <a:ln w="19050">
              <a:solidFill>
                <a:srgbClr val="00B0F0"/>
              </a:solidFill>
              <a:prstDash val="solid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8197F6EA-05FF-4B22-8B27-2CD0F8FA476F}"/>
                </a:ext>
              </a:extLst>
            </p:cNvPr>
            <p:cNvCxnSpPr>
              <a:cxnSpLocks/>
              <a:endCxn id="15" idx="0"/>
            </p:cNvCxnSpPr>
            <p:nvPr/>
          </p:nvCxnSpPr>
          <p:spPr>
            <a:xfrm>
              <a:off x="6616273" y="1614528"/>
              <a:ext cx="2567248" cy="698816"/>
            </a:xfrm>
            <a:prstGeom prst="line">
              <a:avLst/>
            </a:prstGeom>
            <a:ln w="19050">
              <a:solidFill>
                <a:srgbClr val="C00000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xmlns="" id="{96B58279-D826-4BE9-834F-83B6A7B1F83C}"/>
                </a:ext>
              </a:extLst>
            </p:cNvPr>
            <p:cNvSpPr/>
            <p:nvPr/>
          </p:nvSpPr>
          <p:spPr>
            <a:xfrm>
              <a:off x="1056397" y="2833096"/>
              <a:ext cx="4366852" cy="2366202"/>
            </a:xfrm>
            <a:prstGeom prst="rect">
              <a:avLst/>
            </a:prstGeom>
            <a:noFill/>
            <a:ln w="19050">
              <a:solidFill>
                <a:srgbClr val="00B0F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xmlns="" id="{A4CC41EE-EC71-4AFB-99A1-9E682EBFC407}"/>
                </a:ext>
              </a:extLst>
            </p:cNvPr>
            <p:cNvSpPr/>
            <p:nvPr/>
          </p:nvSpPr>
          <p:spPr>
            <a:xfrm>
              <a:off x="5685686" y="2850771"/>
              <a:ext cx="5886329" cy="674595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</p:grpSp>
      <p:sp>
        <p:nvSpPr>
          <p:cNvPr id="103" name="Titel 1">
            <a:extLst>
              <a:ext uri="{FF2B5EF4-FFF2-40B4-BE49-F238E27FC236}">
                <a16:creationId xmlns:a16="http://schemas.microsoft.com/office/drawing/2014/main" xmlns="" id="{AAC5D064-FB19-41D6-BECC-A0B83832A6F6}"/>
              </a:ext>
            </a:extLst>
          </p:cNvPr>
          <p:cNvSpPr txBox="1">
            <a:spLocks/>
          </p:cNvSpPr>
          <p:nvPr/>
        </p:nvSpPr>
        <p:spPr>
          <a:xfrm>
            <a:off x="516321" y="1043895"/>
            <a:ext cx="1069006" cy="491478"/>
          </a:xfrm>
          <a:prstGeom prst="rect">
            <a:avLst/>
          </a:prstGeom>
        </p:spPr>
        <p:txBody>
          <a:bodyPr vert="horz" lIns="0" tIns="0" rIns="0" bIns="0" rtlCol="0" anchor="ctr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400" b="1" i="1" dirty="0">
                <a:solidFill>
                  <a:schemeClr val="accent6">
                    <a:lumMod val="50000"/>
                  </a:schemeClr>
                </a:solidFill>
              </a:rPr>
              <a:t>vs. </a:t>
            </a:r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</a:rPr>
              <a:t>1-9</a:t>
            </a:r>
            <a:endParaRPr lang="it-IT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5951" y="2797990"/>
            <a:ext cx="43782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1. Ahinoam </a:t>
            </a:r>
            <a:r>
              <a:rPr lang="en-US" dirty="0">
                <a:latin typeface="Arial" pitchFamily="34" charset="0"/>
                <a:cs typeface="Arial" pitchFamily="34" charset="0"/>
              </a:rPr>
              <a:t>din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Izreel a nascut pe</a:t>
            </a:r>
            <a:r>
              <a:rPr lang="en-US" dirty="0">
                <a:latin typeface="Arial" pitchFamily="34" charset="0"/>
                <a:cs typeface="Arial" pitchFamily="34" charset="0"/>
              </a:rPr>
              <a:t> Amnon</a:t>
            </a:r>
          </a:p>
        </p:txBody>
      </p:sp>
      <p:sp>
        <p:nvSpPr>
          <p:cNvPr id="9" name="Rectangle 8"/>
          <p:cNvSpPr/>
          <p:nvPr/>
        </p:nvSpPr>
        <p:spPr>
          <a:xfrm>
            <a:off x="295951" y="3237468"/>
            <a:ext cx="4275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2. Abigail </a:t>
            </a:r>
            <a:r>
              <a:rPr lang="en-US" dirty="0">
                <a:latin typeface="Arial" pitchFamily="34" charset="0"/>
                <a:cs typeface="Arial" pitchFamily="34" charset="0"/>
              </a:rPr>
              <a:t>din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Carmel a nascut pe Daniel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5951" y="3690443"/>
            <a:ext cx="3583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3. Maachei a nascut  pe Absalom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5951" y="4075072"/>
            <a:ext cx="3313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4. Haghitei a nascut pe Adonia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95951" y="4485678"/>
            <a:ext cx="30444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5. Abital a nascut pe Sefatia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95951" y="4855010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6. Egla a nascut pe Itream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413831" y="2847333"/>
            <a:ext cx="6391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Bat-Sua a nascut pe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Simea</a:t>
            </a:r>
            <a:r>
              <a:rPr lang="it-IT" dirty="0">
                <a:latin typeface="Arial" pitchFamily="34" charset="0"/>
                <a:cs typeface="Arial" pitchFamily="34" charset="0"/>
              </a:rPr>
              <a:t>, Sobab, Natan si Solomon,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patru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A4CC41EE-EC71-4AFB-99A1-9E682EBFC407}"/>
              </a:ext>
            </a:extLst>
          </p:cNvPr>
          <p:cNvSpPr/>
          <p:nvPr/>
        </p:nvSpPr>
        <p:spPr>
          <a:xfrm>
            <a:off x="5312231" y="4485678"/>
            <a:ext cx="6536140" cy="738664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" name="Rectangle 49"/>
          <p:cNvSpPr/>
          <p:nvPr/>
        </p:nvSpPr>
        <p:spPr>
          <a:xfrm>
            <a:off x="5532301" y="453184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Ibhar, Elisama, Elifelet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Noga</a:t>
            </a:r>
            <a:r>
              <a:rPr lang="en-US" dirty="0">
                <a:latin typeface="Arial" pitchFamily="34" charset="0"/>
                <a:cs typeface="Arial" pitchFamily="34" charset="0"/>
              </a:rPr>
              <a:t>, Nefeg, Iafia,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Elisama</a:t>
            </a:r>
            <a:r>
              <a:rPr lang="en-US" dirty="0">
                <a:latin typeface="Arial" pitchFamily="34" charset="0"/>
                <a:cs typeface="Arial" pitchFamily="34" charset="0"/>
              </a:rPr>
              <a:t>, Eliada si Elifelet, noua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="" xmlns:a16="http://schemas.microsoft.com/office/drawing/2014/main" xmlns:lc="http://schemas.openxmlformats.org/drawingml/2006/lockedCanvas" id="{EF9E5210-6FB3-4882-9944-4D3DC7E9C386}"/>
              </a:ext>
            </a:extLst>
          </p:cNvPr>
          <p:cNvCxnSpPr>
            <a:cxnSpLocks/>
          </p:cNvCxnSpPr>
          <p:nvPr/>
        </p:nvCxnSpPr>
        <p:spPr>
          <a:xfrm>
            <a:off x="9493248" y="3115689"/>
            <a:ext cx="0" cy="574754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="" xmlns:a16="http://schemas.microsoft.com/office/drawing/2014/main" xmlns:lc="http://schemas.openxmlformats.org/drawingml/2006/lockedCanvas" id="{EF9E5210-6FB3-4882-9944-4D3DC7E9C386}"/>
              </a:ext>
            </a:extLst>
          </p:cNvPr>
          <p:cNvCxnSpPr>
            <a:cxnSpLocks/>
          </p:cNvCxnSpPr>
          <p:nvPr/>
        </p:nvCxnSpPr>
        <p:spPr>
          <a:xfrm>
            <a:off x="10574562" y="3115689"/>
            <a:ext cx="0" cy="574754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platzhalter 3">
            <a:extLst>
              <a:ext uri="{FF2B5EF4-FFF2-40B4-BE49-F238E27FC236}">
                <a16:creationId xmlns:a16="http://schemas.microsoft.com/office/drawing/2014/main" xmlns="" id="{BEFD4AF8-9AE2-45E5-9529-697A99407880}"/>
              </a:ext>
            </a:extLst>
          </p:cNvPr>
          <p:cNvSpPr txBox="1">
            <a:spLocks/>
          </p:cNvSpPr>
          <p:nvPr/>
        </p:nvSpPr>
        <p:spPr>
          <a:xfrm>
            <a:off x="8461942" y="3729381"/>
            <a:ext cx="1468520" cy="360000"/>
          </a:xfrm>
          <a:prstGeom prst="rect">
            <a:avLst/>
          </a:prstGeom>
        </p:spPr>
        <p:txBody>
          <a:bodyPr vert="horz" lIns="10798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noProof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Spita mamei lui Iosif</a:t>
            </a:r>
            <a:endParaRPr lang="de-DE" sz="1800" noProof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platzhalter 3">
            <a:extLst>
              <a:ext uri="{FF2B5EF4-FFF2-40B4-BE49-F238E27FC236}">
                <a16:creationId xmlns:a16="http://schemas.microsoft.com/office/drawing/2014/main" xmlns="" id="{BEFD4AF8-9AE2-45E5-9529-697A99407880}"/>
              </a:ext>
            </a:extLst>
          </p:cNvPr>
          <p:cNvSpPr txBox="1">
            <a:spLocks/>
          </p:cNvSpPr>
          <p:nvPr/>
        </p:nvSpPr>
        <p:spPr>
          <a:xfrm>
            <a:off x="9930462" y="3730604"/>
            <a:ext cx="1468520" cy="360000"/>
          </a:xfrm>
          <a:prstGeom prst="rect">
            <a:avLst/>
          </a:prstGeom>
        </p:spPr>
        <p:txBody>
          <a:bodyPr vert="horz" lIns="10798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noProof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Spita tatalui lui Iosif</a:t>
            </a:r>
            <a:endParaRPr lang="de-DE" sz="1800" noProof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92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0164" y="112720"/>
            <a:ext cx="11014263" cy="491478"/>
          </a:xfr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Solomom si regii din Iuda pana la stramutarea in Babilon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96B58279-D826-4BE9-834F-83B6A7B1F83C}"/>
              </a:ext>
            </a:extLst>
          </p:cNvPr>
          <p:cNvSpPr/>
          <p:nvPr/>
        </p:nvSpPr>
        <p:spPr>
          <a:xfrm>
            <a:off x="389866" y="1030249"/>
            <a:ext cx="11221563" cy="2051763"/>
          </a:xfrm>
          <a:prstGeom prst="rect">
            <a:avLst/>
          </a:prstGeom>
          <a:noFill/>
          <a:ln w="19050"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3" name="Titel 1">
            <a:extLst>
              <a:ext uri="{FF2B5EF4-FFF2-40B4-BE49-F238E27FC236}">
                <a16:creationId xmlns:a16="http://schemas.microsoft.com/office/drawing/2014/main" xmlns="" id="{AAC5D064-FB19-41D6-BECC-A0B83832A6F6}"/>
              </a:ext>
            </a:extLst>
          </p:cNvPr>
          <p:cNvSpPr txBox="1">
            <a:spLocks/>
          </p:cNvSpPr>
          <p:nvPr/>
        </p:nvSpPr>
        <p:spPr>
          <a:xfrm>
            <a:off x="516321" y="562398"/>
            <a:ext cx="1436526" cy="491478"/>
          </a:xfrm>
          <a:prstGeom prst="rect">
            <a:avLst/>
          </a:prstGeom>
        </p:spPr>
        <p:txBody>
          <a:bodyPr vert="horz" lIns="0" tIns="0" rIns="0" bIns="0" rtlCol="0" anchor="ctr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400" b="1" i="1" dirty="0">
                <a:solidFill>
                  <a:schemeClr val="accent6">
                    <a:lumMod val="50000"/>
                  </a:schemeClr>
                </a:solidFill>
              </a:rPr>
              <a:t>vs. </a:t>
            </a:r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</a:rPr>
              <a:t>10-16</a:t>
            </a:r>
            <a:endParaRPr lang="it-IT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A4CC41EE-EC71-4AFB-99A1-9E682EBFC407}"/>
              </a:ext>
            </a:extLst>
          </p:cNvPr>
          <p:cNvSpPr/>
          <p:nvPr/>
        </p:nvSpPr>
        <p:spPr>
          <a:xfrm>
            <a:off x="41270" y="3411208"/>
            <a:ext cx="4501701" cy="3206848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" name="Rectangle 49"/>
          <p:cNvSpPr/>
          <p:nvPr/>
        </p:nvSpPr>
        <p:spPr>
          <a:xfrm>
            <a:off x="260164" y="3463555"/>
            <a:ext cx="41231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Cine este Ieconia?: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“Domnul </a:t>
            </a:r>
            <a:r>
              <a:rPr lang="en-US" dirty="0">
                <a:latin typeface="Arial" pitchFamily="34" charset="0"/>
                <a:cs typeface="Arial" pitchFamily="34" charset="0"/>
              </a:rPr>
              <a:t>mi-a aratat doua cosuri cu smochine puse inaintea Templului Domnului, dupa ce Nebucadnetar, imparatul Babilonului, stramutase din Ierusalim si dusese in Babilon pe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Ieconia</a:t>
            </a:r>
            <a:r>
              <a:rPr lang="en-US" dirty="0">
                <a:latin typeface="Arial" pitchFamily="34" charset="0"/>
                <a:cs typeface="Arial" pitchFamily="34" charset="0"/>
              </a:rPr>
              <a:t>, fiul lui Ioiachim, imparatul lui Iuda, pe capeteniile lui Iuda, pe lemnari si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fierari” Ieremia 24:1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“Ioiachim </a:t>
            </a:r>
            <a:r>
              <a:rPr lang="en-US" dirty="0">
                <a:latin typeface="Arial" pitchFamily="34" charset="0"/>
                <a:cs typeface="Arial" pitchFamily="34" charset="0"/>
              </a:rPr>
              <a:t>a adormit cu parintii sai. Si, in locul lui, a domnit fiul sau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Ioiachin”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 Imparati 24:6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="" xmlns:a16="http://schemas.microsoft.com/office/drawing/2014/main" xmlns:lc="http://schemas.openxmlformats.org/drawingml/2006/lockedCanvas" id="{EF9E5210-6FB3-4882-9944-4D3DC7E9C386}"/>
              </a:ext>
            </a:extLst>
          </p:cNvPr>
          <p:cNvCxnSpPr>
            <a:cxnSpLocks/>
          </p:cNvCxnSpPr>
          <p:nvPr/>
        </p:nvCxnSpPr>
        <p:spPr>
          <a:xfrm flipV="1">
            <a:off x="4572000" y="6164417"/>
            <a:ext cx="505190" cy="4154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="" xmlns:a16="http://schemas.microsoft.com/office/drawing/2014/main" xmlns:lc="http://schemas.openxmlformats.org/drawingml/2006/lockedCanvas" id="{EF9E5210-6FB3-4882-9944-4D3DC7E9C386}"/>
              </a:ext>
            </a:extLst>
          </p:cNvPr>
          <p:cNvCxnSpPr>
            <a:cxnSpLocks/>
          </p:cNvCxnSpPr>
          <p:nvPr/>
        </p:nvCxnSpPr>
        <p:spPr>
          <a:xfrm>
            <a:off x="4542971" y="3729380"/>
            <a:ext cx="534219" cy="0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48428" y="1030249"/>
            <a:ext cx="1149994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Fiul lui Solomon: Roboam. Abia, fiul sau; Asa, fiul sau; Iosafat, fiul sau;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11. Ioram, fiul sau; Ahazia, fiul sau; Ioas, fiul sau;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12. Amatia, fiul sau; Azaria, fiul sau; Iotam, fiul sau;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13. Ahaz, fiul sau; Ezechia, fiul sau; Manase, fiul sau;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14. Amon, fiul sau; Iosia, fiul sau.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15. Fiii lui Iosia: intaiul nascut, Iohanan; al doilea, Ioiachim; al treilea, Zedechia; al patrulea, Salum.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16. Fiii lui Ioiachim: Ieconia, fiul sau; Zedechia, fiul sau.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 Cronici 3 10:16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7190" y="3155334"/>
            <a:ext cx="69334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“Pe </a:t>
            </a:r>
            <a:r>
              <a:rPr lang="en-US" dirty="0">
                <a:latin typeface="Arial" pitchFamily="34" charset="0"/>
                <a:cs typeface="Arial" pitchFamily="34" charset="0"/>
              </a:rPr>
              <a:t>viata Mea, zice Domnul, ca, si chiar daca Ieconia, fiul lui Ioiachim, imparatul lui Iuda, ar fi un inel de pecetluit in mana Mea cea dreapta, te-as scoate si de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acolo…”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“Scrieti </a:t>
            </a:r>
            <a:r>
              <a:rPr lang="en-US" dirty="0">
                <a:latin typeface="Arial" pitchFamily="34" charset="0"/>
                <a:cs typeface="Arial" pitchFamily="34" charset="0"/>
              </a:rPr>
              <a:t>pe omul acesta ca lipsit de copii, ca un om caruia nu-i va merge bine toata viata lui; caci niciunul din urmasii lui nu va izbuti sa sada pe scaunul de domnie al lui David si sa domneasca peste Iuda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.“ Ier 24, 30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>
                <a:latin typeface="Arial" pitchFamily="34" charset="0"/>
                <a:cs typeface="Arial" pitchFamily="34" charset="0"/>
              </a:rPr>
              <a:t>In anul 37 an al robiei Babiloniene imparatul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Evil-Merodac: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28</a:t>
            </a:r>
            <a:r>
              <a:rPr lang="en-US" dirty="0">
                <a:latin typeface="Arial" pitchFamily="34" charset="0"/>
                <a:cs typeface="Arial" pitchFamily="34" charset="0"/>
              </a:rPr>
              <a:t>. i-a vorbit cu bunatate si a pus scaunul lui de domnie mai presus de scaunul de domnie al imparatilor care erau cu el la Babilon.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29. I-a schimbat hainele de temnita, si Ioiachin a mancat intotdeauna la masa lui, in tot timpul vietii lui.” 2Imparati 25: 28,29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A4CC41EE-EC71-4AFB-99A1-9E682EBFC407}"/>
              </a:ext>
            </a:extLst>
          </p:cNvPr>
          <p:cNvSpPr/>
          <p:nvPr/>
        </p:nvSpPr>
        <p:spPr>
          <a:xfrm>
            <a:off x="5091704" y="3155333"/>
            <a:ext cx="6918952" cy="3579295"/>
          </a:xfrm>
          <a:prstGeom prst="rect">
            <a:avLst/>
          </a:prstGeom>
          <a:noFill/>
          <a:ln w="19050"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cxnSp>
        <p:nvCxnSpPr>
          <p:cNvPr id="22" name="Straight Connector 21"/>
          <p:cNvCxnSpPr/>
          <p:nvPr/>
        </p:nvCxnSpPr>
        <p:spPr>
          <a:xfrm>
            <a:off x="5077190" y="5135722"/>
            <a:ext cx="691895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60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0164" y="112720"/>
            <a:ext cx="11014263" cy="491478"/>
          </a:xfr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Spita continua dupa intoarcerea din Babilon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96B58279-D826-4BE9-834F-83B6A7B1F83C}"/>
              </a:ext>
            </a:extLst>
          </p:cNvPr>
          <p:cNvSpPr/>
          <p:nvPr/>
        </p:nvSpPr>
        <p:spPr>
          <a:xfrm>
            <a:off x="389866" y="1030249"/>
            <a:ext cx="11221563" cy="2540265"/>
          </a:xfrm>
          <a:prstGeom prst="rect">
            <a:avLst/>
          </a:prstGeom>
          <a:noFill/>
          <a:ln w="19050"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3" name="Titel 1">
            <a:extLst>
              <a:ext uri="{FF2B5EF4-FFF2-40B4-BE49-F238E27FC236}">
                <a16:creationId xmlns:a16="http://schemas.microsoft.com/office/drawing/2014/main" xmlns="" id="{AAC5D064-FB19-41D6-BECC-A0B83832A6F6}"/>
              </a:ext>
            </a:extLst>
          </p:cNvPr>
          <p:cNvSpPr txBox="1">
            <a:spLocks/>
          </p:cNvSpPr>
          <p:nvPr/>
        </p:nvSpPr>
        <p:spPr>
          <a:xfrm>
            <a:off x="516321" y="562398"/>
            <a:ext cx="1436526" cy="491478"/>
          </a:xfrm>
          <a:prstGeom prst="rect">
            <a:avLst/>
          </a:prstGeom>
        </p:spPr>
        <p:txBody>
          <a:bodyPr vert="horz" lIns="0" tIns="0" rIns="0" bIns="0" rtlCol="0" anchor="ctr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400" b="1" i="1" dirty="0">
                <a:solidFill>
                  <a:schemeClr val="accent6">
                    <a:lumMod val="50000"/>
                  </a:schemeClr>
                </a:solidFill>
              </a:rPr>
              <a:t>vs. </a:t>
            </a:r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</a:rPr>
              <a:t>17-24</a:t>
            </a:r>
            <a:endParaRPr lang="it-IT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8428" y="1030249"/>
            <a:ext cx="114999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17. Fiii lui Ieconia: Asir, al carui fiu a fost Sealtiel;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18. Malchiram, Pedaia, Senatar, Iecamia, Hosama si Nedabia.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19. Fiii lui Pedaia: Zorobabel si Simei. Fiii lui Zorobabel: Mesulam si Hanania; Selomit, sora lor;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20. si Hasuba, Ohel, Berechia, Hasadia, Iusab-Hesed, cinci.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21. Fiii lui Hanania: Pelatia si Isaia; fiii lui Refaia, fiii lui Arnan, fiii lui Obadia, fiii lui Secania.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22. Fiul lui Secania: Semaia. Fiii lui Semaia: Hatus, Igheal, Bariah, Nearia si Safat, sase.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23. Fiii lui Nearia: Elioenai, Ezechia si Azricam, trei.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24. Fiii lui Elioenai: Hodavia, Eliasib, Pelaia, Acub, Iohanan, Delaia si Anani, sapte.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7714" y="4146088"/>
            <a:ext cx="84365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it-IT" sz="1600" b="1" dirty="0" smtClean="0">
                <a:latin typeface="Arial Black" pitchFamily="34" charset="0"/>
              </a:rPr>
              <a:t>de la Zorobabel sunt 6 generatii: 6x 25 = 150 ani</a:t>
            </a:r>
          </a:p>
          <a:p>
            <a:pPr marL="342900" indent="-342900">
              <a:buAutoNum type="arabicPeriod"/>
            </a:pPr>
            <a:r>
              <a:rPr lang="it-IT" sz="1600" b="1" dirty="0" smtClean="0">
                <a:latin typeface="Arial Black" pitchFamily="34" charset="0"/>
              </a:rPr>
              <a:t>Zorobabl intra in tara in anul apx 538 (538-150=388 in versetul 24)</a:t>
            </a:r>
          </a:p>
          <a:p>
            <a:pPr marL="342900" indent="-342900">
              <a:buAutoNum type="arabicPeriod"/>
            </a:pPr>
            <a:r>
              <a:rPr lang="it-IT" sz="1600" b="1" dirty="0">
                <a:latin typeface="Arial Black" pitchFamily="34" charset="0"/>
              </a:rPr>
              <a:t>n</a:t>
            </a:r>
            <a:r>
              <a:rPr lang="it-IT" sz="1600" b="1" dirty="0" smtClean="0">
                <a:latin typeface="Arial Black" pitchFamily="34" charset="0"/>
              </a:rPr>
              <a:t>u toti copii pe linia acesta sunt primii nascuti</a:t>
            </a:r>
          </a:p>
          <a:p>
            <a:pPr marL="342900" indent="-342900">
              <a:buAutoNum type="arabicPeriod"/>
            </a:pPr>
            <a:r>
              <a:rPr lang="it-IT" sz="1600" b="1" dirty="0" smtClean="0">
                <a:latin typeface="Arial Black" pitchFamily="34" charset="0"/>
              </a:rPr>
              <a:t>Ezra (care cel mai probabil scrie cartea) moare in maxim anul 410 (el intra in tara ca si erudit in anul apx 458)</a:t>
            </a:r>
          </a:p>
          <a:p>
            <a:pPr marL="342900" indent="-342900">
              <a:buAutoNum type="arabicPeriod"/>
            </a:pPr>
            <a:r>
              <a:rPr lang="it-IT" sz="1600" b="1" dirty="0" smtClean="0">
                <a:latin typeface="Arial Black" pitchFamily="34" charset="0"/>
              </a:rPr>
              <a:t>Hatus coincidenta de nume? ( a 4-a generatie 4x25=100, 538-458 = 80 )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654228" y="4131572"/>
            <a:ext cx="43543" cy="1815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675999" y="5039513"/>
            <a:ext cx="5660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9292245" y="4448232"/>
            <a:ext cx="26063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 smtClean="0">
                <a:latin typeface="Arial Black" pitchFamily="34" charset="0"/>
              </a:rPr>
              <a:t>Cel putin doua generatii, versetele 23 si 24 par a fi </a:t>
            </a:r>
            <a:r>
              <a:rPr lang="it-IT" sz="1600" b="1" dirty="0" smtClean="0">
                <a:latin typeface="Arial Black" pitchFamily="34" charset="0"/>
              </a:rPr>
              <a:t>adaugate</a:t>
            </a:r>
            <a:r>
              <a:rPr lang="it-IT" sz="1600" b="1" dirty="0" smtClean="0">
                <a:latin typeface="Arial Black" pitchFamily="34" charset="0"/>
              </a:rPr>
              <a:t>, de ce?</a:t>
            </a:r>
          </a:p>
        </p:txBody>
      </p:sp>
    </p:spTree>
    <p:extLst>
      <p:ext uri="{BB962C8B-B14F-4D97-AF65-F5344CB8AC3E}">
        <p14:creationId xmlns:p14="http://schemas.microsoft.com/office/powerpoint/2010/main" val="306240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F23D12F-ABAD-432A-AC5E-21A74F2E7FBF}"/>
              </a:ext>
            </a:extLst>
          </p:cNvPr>
          <p:cNvSpPr/>
          <p:nvPr/>
        </p:nvSpPr>
        <p:spPr>
          <a:xfrm>
            <a:off x="7304567" y="2360428"/>
            <a:ext cx="4731489" cy="4274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455876" y="5469317"/>
            <a:ext cx="10740208" cy="704016"/>
          </a:xfrm>
        </p:spPr>
        <p:txBody>
          <a:bodyPr anchor="ctr">
            <a:normAutofit/>
          </a:bodyPr>
          <a:lstStyle/>
          <a:p>
            <a:pPr lvl="0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….in cautarea regelui lui Iuda!</a:t>
            </a:r>
            <a:endParaRPr lang="en-US" sz="3600" i="1" dirty="0">
              <a:latin typeface="+mn-lt"/>
            </a:endParaRPr>
          </a:p>
        </p:txBody>
      </p:sp>
      <p:pic>
        <p:nvPicPr>
          <p:cNvPr id="5" name="Picture 2" descr="Image result for god thr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67" y="326571"/>
            <a:ext cx="10406490" cy="37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59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757</Words>
  <Application>Microsoft Office PowerPoint</Application>
  <PresentationFormat>Custom</PresentationFormat>
  <Paragraphs>55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 CRONICI Cap. 3</vt:lpstr>
      <vt:lpstr>Regele David</vt:lpstr>
      <vt:lpstr>Solomom si regii din Iuda pana la stramutarea in Babilon</vt:lpstr>
      <vt:lpstr>Spita continua dupa intoarcerea din Babilon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Costel G</cp:lastModifiedBy>
  <cp:revision>136</cp:revision>
  <dcterms:created xsi:type="dcterms:W3CDTF">2018-11-17T15:25:34Z</dcterms:created>
  <dcterms:modified xsi:type="dcterms:W3CDTF">2018-11-25T10:23:33Z</dcterms:modified>
</cp:coreProperties>
</file>