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56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3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8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1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15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3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0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1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43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0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57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289E2-227A-403D-86D1-C62A2920499F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22FB5-49E4-4E8A-852D-9998A0A80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5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ine similarÄ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6" y="116632"/>
            <a:ext cx="9127724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1520" y="275164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4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Unde este </a:t>
            </a:r>
            <a:r>
              <a:rPr lang="ro-RO" sz="4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Împăratul  </a:t>
            </a:r>
          </a:p>
          <a:p>
            <a:pPr algn="ctr"/>
            <a:r>
              <a:rPr lang="ro-RO" sz="4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ro-RO" sz="4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curând născut </a:t>
            </a:r>
            <a:r>
              <a:rPr lang="ro-RO" sz="4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 Iudeilor</a:t>
            </a:r>
            <a:r>
              <a:rPr lang="ro-RO" sz="4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???</a:t>
            </a:r>
            <a:endParaRPr lang="en-US" sz="4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48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ine similarÄ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9083476" cy="593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03648" y="116632"/>
            <a:ext cx="64624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 c</a:t>
            </a:r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utarea</a:t>
            </a:r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Familiei Regale</a:t>
            </a:r>
            <a:endParaRPr lang="en-US" sz="6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44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seturigoblen.marte.ro/Religious/065_PAV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330" y="620688"/>
            <a:ext cx="4388726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19872" y="116632"/>
            <a:ext cx="55081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Famili</a:t>
            </a:r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regală:</a:t>
            </a:r>
          </a:p>
          <a:p>
            <a:pPr algn="ctr"/>
            <a:endParaRPr lang="ro-RO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Când vom ajunge toți 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unirea credinței</a:t>
            </a:r>
          </a:p>
          <a:p>
            <a:pPr algn="ctr"/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a cunoștinței Fiului 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 Dumnezeu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starea de om mare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înălțimea staturii 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 Hristos</a:t>
            </a:r>
            <a:endParaRPr lang="en-US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4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seturigoblen.marte.ro/Religious/065_PAV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330" y="620688"/>
            <a:ext cx="4388726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19872" y="116632"/>
            <a:ext cx="55081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Criza </a:t>
            </a:r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Famili</a:t>
            </a:r>
            <a:r>
              <a:rPr lang="en-US" sz="40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regal</a:t>
            </a:r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o-RO" sz="40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o-RO" sz="40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Cuvinte stricate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Amărăciune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Iuțime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Mânie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Ton ridicat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Nemulțumiri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Răutăți diverse</a:t>
            </a:r>
            <a:endParaRPr lang="ro-RO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71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seturigoblen.marte.ro/Religious/065_PAV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330" y="620688"/>
            <a:ext cx="4388726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83768" y="428466"/>
            <a:ext cx="64442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Manifestarea </a:t>
            </a:r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Familie</a:t>
            </a:r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regal</a:t>
            </a:r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o-RO" sz="40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o-RO" sz="40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Cuvinte ziditoare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Buni unii cu alții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Miloși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Iertători 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după modelui lui Dumnezeu</a:t>
            </a:r>
          </a:p>
          <a:p>
            <a:pPr algn="ctr"/>
            <a:endParaRPr lang="ro-RO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1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32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209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77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Costel G</dc:creator>
  <cp:lastModifiedBy>Costel G</cp:lastModifiedBy>
  <cp:revision>12</cp:revision>
  <dcterms:created xsi:type="dcterms:W3CDTF">2018-11-21T07:00:04Z</dcterms:created>
  <dcterms:modified xsi:type="dcterms:W3CDTF">2018-11-25T10:23:16Z</dcterms:modified>
</cp:coreProperties>
</file>