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57" r:id="rId3"/>
    <p:sldId id="258" r:id="rId4"/>
    <p:sldId id="260" r:id="rId5"/>
    <p:sldId id="261" r:id="rId6"/>
    <p:sldId id="262" r:id="rId7"/>
    <p:sldId id="263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458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289E2-227A-403D-86D1-C62A2920499F}" type="datetimeFigureOut">
              <a:rPr lang="en-US" smtClean="0"/>
              <a:t>11/25/2018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722FB5-49E4-4E8A-852D-9998A0A805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13567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289E2-227A-403D-86D1-C62A2920499F}" type="datetimeFigureOut">
              <a:rPr lang="en-US" smtClean="0"/>
              <a:t>11/25/2018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722FB5-49E4-4E8A-852D-9998A0A805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97358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289E2-227A-403D-86D1-C62A2920499F}" type="datetimeFigureOut">
              <a:rPr lang="en-US" smtClean="0"/>
              <a:t>11/25/2018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722FB5-49E4-4E8A-852D-9998A0A805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38858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289E2-227A-403D-86D1-C62A2920499F}" type="datetimeFigureOut">
              <a:rPr lang="en-US" smtClean="0"/>
              <a:t>11/25/2018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722FB5-49E4-4E8A-852D-9998A0A805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95146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289E2-227A-403D-86D1-C62A2920499F}" type="datetimeFigureOut">
              <a:rPr lang="en-US" smtClean="0"/>
              <a:t>11/25/2018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722FB5-49E4-4E8A-852D-9998A0A805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24159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289E2-227A-403D-86D1-C62A2920499F}" type="datetimeFigureOut">
              <a:rPr lang="en-US" smtClean="0"/>
              <a:t>11/25/2018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722FB5-49E4-4E8A-852D-9998A0A805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68386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289E2-227A-403D-86D1-C62A2920499F}" type="datetimeFigureOut">
              <a:rPr lang="en-US" smtClean="0"/>
              <a:t>11/25/2018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722FB5-49E4-4E8A-852D-9998A0A805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77019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289E2-227A-403D-86D1-C62A2920499F}" type="datetimeFigureOut">
              <a:rPr lang="en-US" smtClean="0"/>
              <a:t>11/25/2018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722FB5-49E4-4E8A-852D-9998A0A805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6817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289E2-227A-403D-86D1-C62A2920499F}" type="datetimeFigureOut">
              <a:rPr lang="en-US" smtClean="0"/>
              <a:t>11/25/2018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722FB5-49E4-4E8A-852D-9998A0A805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85439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289E2-227A-403D-86D1-C62A2920499F}" type="datetimeFigureOut">
              <a:rPr lang="en-US" smtClean="0"/>
              <a:t>11/25/2018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722FB5-49E4-4E8A-852D-9998A0A805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11073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289E2-227A-403D-86D1-C62A2920499F}" type="datetimeFigureOut">
              <a:rPr lang="en-US" smtClean="0"/>
              <a:t>11/25/2018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722FB5-49E4-4E8A-852D-9998A0A805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45571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B289E2-227A-403D-86D1-C62A2920499F}" type="datetimeFigureOut">
              <a:rPr lang="en-US" smtClean="0"/>
              <a:t>11/25/2018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722FB5-49E4-4E8A-852D-9998A0A805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48596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0000"/>
            </a:gs>
            <a:gs pos="39999">
              <a:srgbClr val="0A128C"/>
            </a:gs>
            <a:gs pos="70000">
              <a:srgbClr val="181CC7"/>
            </a:gs>
            <a:gs pos="88000">
              <a:srgbClr val="7005D4"/>
            </a:gs>
            <a:gs pos="100000">
              <a:srgbClr val="8C3D91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magine similarÄ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76" y="116632"/>
            <a:ext cx="9127724" cy="6741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251520" y="275164"/>
            <a:ext cx="856895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o-RO" sz="48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Unde este </a:t>
            </a:r>
            <a:r>
              <a:rPr lang="ro-RO" sz="48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Împăratul  </a:t>
            </a:r>
          </a:p>
          <a:p>
            <a:pPr algn="ctr"/>
            <a:r>
              <a:rPr lang="ro-RO" sz="48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de </a:t>
            </a:r>
            <a:r>
              <a:rPr lang="ro-RO" sz="48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curând născut </a:t>
            </a:r>
            <a:r>
              <a:rPr lang="ro-RO" sz="48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al Iudeilor</a:t>
            </a:r>
            <a:r>
              <a:rPr lang="ro-RO" sz="48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???</a:t>
            </a:r>
            <a:endParaRPr lang="en-US" sz="48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8481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0000"/>
            </a:gs>
            <a:gs pos="39999">
              <a:srgbClr val="0A128C"/>
            </a:gs>
            <a:gs pos="70000">
              <a:srgbClr val="181CC7"/>
            </a:gs>
            <a:gs pos="88000">
              <a:srgbClr val="7005D4"/>
            </a:gs>
            <a:gs pos="100000">
              <a:srgbClr val="8C3D91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magine similarÄ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04664"/>
            <a:ext cx="9083476" cy="5938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1403648" y="116632"/>
            <a:ext cx="646246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o-RO" sz="6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Î</a:t>
            </a:r>
            <a:r>
              <a:rPr lang="en-US" sz="6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 c</a:t>
            </a:r>
            <a:r>
              <a:rPr lang="ro-RO" sz="6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ă</a:t>
            </a:r>
            <a:r>
              <a:rPr lang="en-US" sz="60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utarea</a:t>
            </a:r>
            <a:r>
              <a:rPr lang="ro-RO" sz="6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ro-RO" sz="6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Familiei Regale</a:t>
            </a:r>
            <a:endParaRPr lang="en-US" sz="60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2443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0000"/>
            </a:gs>
            <a:gs pos="39999">
              <a:srgbClr val="0A128C"/>
            </a:gs>
            <a:gs pos="70000">
              <a:srgbClr val="181CC7"/>
            </a:gs>
            <a:gs pos="88000">
              <a:srgbClr val="7005D4"/>
            </a:gs>
            <a:gs pos="100000">
              <a:srgbClr val="8C3D91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http://seturigoblen.marte.ro/Religious/065_PAVE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5330" y="620688"/>
            <a:ext cx="4388726" cy="5688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419872" y="116632"/>
            <a:ext cx="5508104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4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Famili</a:t>
            </a:r>
            <a:r>
              <a:rPr lang="en-US" sz="4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o-RO" sz="4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o-RO" sz="4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regală:</a:t>
            </a:r>
          </a:p>
          <a:p>
            <a:pPr algn="ctr"/>
            <a:endParaRPr lang="ro-RO" sz="40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o-RO" sz="4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Când vom ajunge toți </a:t>
            </a:r>
          </a:p>
          <a:p>
            <a:pPr algn="ctr"/>
            <a:r>
              <a:rPr lang="ro-RO" sz="4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la unirea credinței</a:t>
            </a:r>
          </a:p>
          <a:p>
            <a:pPr algn="ctr"/>
            <a:r>
              <a:rPr lang="ro-RO" sz="4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ș</a:t>
            </a:r>
            <a:r>
              <a:rPr lang="ro-RO" sz="4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i a cunoștinței Fiului </a:t>
            </a:r>
          </a:p>
          <a:p>
            <a:pPr algn="ctr"/>
            <a:r>
              <a:rPr lang="ro-RO" sz="4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lui Dumnezeu</a:t>
            </a:r>
          </a:p>
          <a:p>
            <a:pPr algn="ctr"/>
            <a:r>
              <a:rPr lang="ro-RO" sz="4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La starea de om mare</a:t>
            </a:r>
          </a:p>
          <a:p>
            <a:pPr algn="ctr"/>
            <a:r>
              <a:rPr lang="ro-RO" sz="4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La înălțimea staturii </a:t>
            </a:r>
          </a:p>
          <a:p>
            <a:pPr algn="ctr"/>
            <a:r>
              <a:rPr lang="ro-RO" sz="4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lui Hristos</a:t>
            </a:r>
            <a:endParaRPr lang="en-US" sz="40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3457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0000"/>
            </a:gs>
            <a:gs pos="39999">
              <a:srgbClr val="0A128C"/>
            </a:gs>
            <a:gs pos="70000">
              <a:srgbClr val="181CC7"/>
            </a:gs>
            <a:gs pos="88000">
              <a:srgbClr val="7005D4"/>
            </a:gs>
            <a:gs pos="100000">
              <a:srgbClr val="8C3D91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http://seturigoblen.marte.ro/Religious/065_PAVE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5330" y="620688"/>
            <a:ext cx="4388726" cy="5688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419872" y="116632"/>
            <a:ext cx="5508104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4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Criza </a:t>
            </a:r>
            <a:r>
              <a:rPr lang="ro-RO" sz="4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Famili</a:t>
            </a:r>
            <a:r>
              <a:rPr lang="en-US" sz="4000" b="1" i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ei</a:t>
            </a:r>
            <a:r>
              <a:rPr lang="ro-RO" sz="4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regal</a:t>
            </a:r>
            <a:r>
              <a:rPr lang="en-US" sz="4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e</a:t>
            </a:r>
            <a:r>
              <a:rPr lang="ro-RO" sz="4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</a:t>
            </a:r>
            <a:endParaRPr lang="ro-RO" sz="4000" b="1" i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o-RO" sz="4000" b="1" i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o-RO" sz="4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Cuvinte stricate</a:t>
            </a:r>
          </a:p>
          <a:p>
            <a:pPr algn="ctr"/>
            <a:r>
              <a:rPr lang="ro-RO" sz="4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Amărăciune</a:t>
            </a:r>
          </a:p>
          <a:p>
            <a:pPr algn="ctr"/>
            <a:r>
              <a:rPr lang="ro-RO" sz="4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Iuțime</a:t>
            </a:r>
          </a:p>
          <a:p>
            <a:pPr algn="ctr"/>
            <a:r>
              <a:rPr lang="ro-RO" sz="4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Mânie</a:t>
            </a:r>
          </a:p>
          <a:p>
            <a:pPr algn="ctr"/>
            <a:r>
              <a:rPr lang="ro-RO" sz="4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Ton ridicat</a:t>
            </a:r>
          </a:p>
          <a:p>
            <a:pPr algn="ctr"/>
            <a:r>
              <a:rPr lang="ro-RO" sz="4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Nemulțumiri</a:t>
            </a:r>
          </a:p>
          <a:p>
            <a:pPr algn="ctr"/>
            <a:r>
              <a:rPr lang="ro-RO" sz="4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Răutăți diverse</a:t>
            </a:r>
            <a:endParaRPr lang="ro-RO" sz="40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1713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0000"/>
            </a:gs>
            <a:gs pos="39999">
              <a:srgbClr val="0A128C"/>
            </a:gs>
            <a:gs pos="70000">
              <a:srgbClr val="181CC7"/>
            </a:gs>
            <a:gs pos="88000">
              <a:srgbClr val="7005D4"/>
            </a:gs>
            <a:gs pos="100000">
              <a:srgbClr val="8C3D91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http://seturigoblen.marte.ro/Religious/065_PAVE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5330" y="620688"/>
            <a:ext cx="4388726" cy="5688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483768" y="428466"/>
            <a:ext cx="6444208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4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Manifestarea </a:t>
            </a:r>
            <a:r>
              <a:rPr lang="ro-RO" sz="4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Familie</a:t>
            </a:r>
            <a:r>
              <a:rPr lang="en-US" sz="4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o-RO" sz="4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regal</a:t>
            </a:r>
            <a:r>
              <a:rPr lang="en-US" sz="4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e</a:t>
            </a:r>
            <a:r>
              <a:rPr lang="ro-RO" sz="4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</a:t>
            </a:r>
            <a:endParaRPr lang="ro-RO" sz="4000" b="1" i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o-RO" sz="4000" b="1" i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o-RO" sz="4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Cuvinte ziditoare</a:t>
            </a:r>
          </a:p>
          <a:p>
            <a:pPr algn="ctr"/>
            <a:r>
              <a:rPr lang="ro-RO" sz="4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Buni unii cu alții</a:t>
            </a:r>
          </a:p>
          <a:p>
            <a:pPr algn="ctr"/>
            <a:r>
              <a:rPr lang="ro-RO" sz="4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Miloși</a:t>
            </a:r>
          </a:p>
          <a:p>
            <a:pPr algn="ctr"/>
            <a:r>
              <a:rPr lang="ro-RO" sz="4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Iertători </a:t>
            </a:r>
          </a:p>
          <a:p>
            <a:pPr algn="ctr"/>
            <a:r>
              <a:rPr lang="ro-RO" sz="4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după modelui lui Dumnezeu</a:t>
            </a:r>
          </a:p>
          <a:p>
            <a:pPr algn="ctr"/>
            <a:endParaRPr lang="ro-RO" sz="40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710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0000"/>
            </a:gs>
            <a:gs pos="39999">
              <a:srgbClr val="0A128C"/>
            </a:gs>
            <a:gs pos="70000">
              <a:srgbClr val="181CC7"/>
            </a:gs>
            <a:gs pos="88000">
              <a:srgbClr val="7005D4"/>
            </a:gs>
            <a:gs pos="100000">
              <a:srgbClr val="8C3D91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97327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0000"/>
            </a:gs>
            <a:gs pos="39999">
              <a:srgbClr val="0A128C"/>
            </a:gs>
            <a:gs pos="70000">
              <a:srgbClr val="181CC7"/>
            </a:gs>
            <a:gs pos="88000">
              <a:srgbClr val="7005D4"/>
            </a:gs>
            <a:gs pos="100000">
              <a:srgbClr val="8C3D91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62091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750</TotalTime>
  <Words>77</Words>
  <Application>Microsoft Office PowerPoint</Application>
  <PresentationFormat>On-screen Show (4:3)</PresentationFormat>
  <Paragraphs>29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Costel G</dc:creator>
  <cp:lastModifiedBy>Costel G</cp:lastModifiedBy>
  <cp:revision>12</cp:revision>
  <dcterms:created xsi:type="dcterms:W3CDTF">2018-11-21T07:00:04Z</dcterms:created>
  <dcterms:modified xsi:type="dcterms:W3CDTF">2018-11-25T10:23:16Z</dcterms:modified>
</cp:coreProperties>
</file>