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1" r:id="rId4"/>
    <p:sldId id="262" r:id="rId5"/>
    <p:sldId id="263" r:id="rId6"/>
    <p:sldId id="264" r:id="rId7"/>
    <p:sldId id="260" r:id="rId8"/>
    <p:sldId id="257" r:id="rId9"/>
    <p:sldId id="2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74269"/>
  </p:normalViewPr>
  <p:slideViewPr>
    <p:cSldViewPr snapToGrid="0" snapToObjects="1">
      <p:cViewPr varScale="1">
        <p:scale>
          <a:sx n="63" d="100"/>
          <a:sy n="63" d="100"/>
        </p:scale>
        <p:origin x="8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60EEA-8D86-A34A-92D9-BC338558D014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FF7B6-2E99-B041-95E8-DD1633B04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0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Ne-am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nascut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concept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ne-am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obisnuit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 el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intelegem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foarte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bine in mod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fizic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inceputul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Dzeu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lumina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intuneric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omul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functioneze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ziua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petreaca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dormind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 Scriptura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doreste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descopere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decat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concept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fizic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decat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binelui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asemenea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-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tre`im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realitate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apoi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adanc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asteptam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borne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evreu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mr-IN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jertfa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jertfa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7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Dzeu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iubeste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are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aparte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moment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zilei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/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plimba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lucrarea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egipt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urgiile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Israel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Egipt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Rosie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chemat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Moise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Sinai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primeasca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Mana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prima data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vorbeste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Dzeu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Sinai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poporului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8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Cine nu-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adduce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aminte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lipsiti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griji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zburdam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plina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culoare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fericire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speranta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astfel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 sub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gandeste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fericirea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intrecuta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alt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anotimp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fericire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foiosie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lipsa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griji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frangem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nimanui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moment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pretuim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fiecare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jurul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nostru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Copilaria</a:t>
            </a:r>
            <a:r>
              <a:rPr lang="en-US" baseline="0" dirty="0"/>
              <a:t> </a:t>
            </a:r>
            <a:r>
              <a:rPr lang="en-US" baseline="0" dirty="0" err="1"/>
              <a:t>lasata</a:t>
            </a:r>
            <a:r>
              <a:rPr lang="en-US" baseline="0" dirty="0"/>
              <a:t> de </a:t>
            </a:r>
            <a:r>
              <a:rPr lang="en-US" baseline="0" dirty="0" err="1"/>
              <a:t>Dzeu</a:t>
            </a:r>
            <a:r>
              <a:rPr lang="en-US" baseline="0" dirty="0"/>
              <a:t> cu </a:t>
            </a:r>
            <a:r>
              <a:rPr lang="en-US" baseline="0" dirty="0" err="1"/>
              <a:t>bucurie</a:t>
            </a:r>
            <a:r>
              <a:rPr lang="en-US" baseline="0" dirty="0"/>
              <a:t> </a:t>
            </a:r>
            <a:r>
              <a:rPr lang="en-US" baseline="0" dirty="0" err="1"/>
              <a:t>fara</a:t>
            </a:r>
            <a:r>
              <a:rPr lang="en-US" baseline="0" dirty="0"/>
              <a:t> </a:t>
            </a:r>
            <a:r>
              <a:rPr lang="en-US" baseline="0" dirty="0" err="1"/>
              <a:t>masura</a:t>
            </a:r>
            <a:r>
              <a:rPr lang="en-US" baseline="0" dirty="0"/>
              <a:t>, </a:t>
            </a:r>
            <a:r>
              <a:rPr lang="en-US" baseline="0" dirty="0" err="1"/>
              <a:t>fericire</a:t>
            </a:r>
            <a:r>
              <a:rPr lang="en-US" baseline="0" dirty="0"/>
              <a:t> </a:t>
            </a:r>
            <a:r>
              <a:rPr lang="en-US" baseline="0" dirty="0" err="1"/>
              <a:t>debordanta</a:t>
            </a:r>
            <a:r>
              <a:rPr lang="en-US" baseline="0" dirty="0"/>
              <a:t>, </a:t>
            </a:r>
            <a:r>
              <a:rPr lang="en-US" baseline="0" dirty="0" err="1"/>
              <a:t>lipsa</a:t>
            </a:r>
            <a:r>
              <a:rPr lang="en-US" baseline="0" dirty="0"/>
              <a:t> de </a:t>
            </a:r>
            <a:r>
              <a:rPr lang="en-US" baseline="0" dirty="0" err="1"/>
              <a:t>griji</a:t>
            </a:r>
            <a:r>
              <a:rPr lang="en-US" baseline="0" dirty="0"/>
              <a:t> ca </a:t>
            </a:r>
            <a:r>
              <a:rPr lang="en-US" baseline="0" dirty="0" err="1"/>
              <a:t>si</a:t>
            </a:r>
            <a:r>
              <a:rPr lang="en-US" baseline="0" dirty="0"/>
              <a:t> cum n-</a:t>
            </a:r>
            <a:r>
              <a:rPr lang="en-US" baseline="0" dirty="0" err="1"/>
              <a:t>ar</a:t>
            </a:r>
            <a:r>
              <a:rPr lang="en-US" baseline="0" dirty="0"/>
              <a:t> </a:t>
            </a:r>
            <a:r>
              <a:rPr lang="en-US" baseline="0" dirty="0" err="1"/>
              <a:t>exista</a:t>
            </a:r>
            <a:r>
              <a:rPr lang="en-US" baseline="0" dirty="0"/>
              <a:t> 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Cine nu s-</a:t>
            </a:r>
            <a:r>
              <a:rPr lang="en-US" baseline="0" dirty="0" err="1"/>
              <a:t>ar</a:t>
            </a:r>
            <a:r>
              <a:rPr lang="en-US" baseline="0" dirty="0"/>
              <a:t> </a:t>
            </a:r>
            <a:r>
              <a:rPr lang="en-US" baseline="0" dirty="0" err="1"/>
              <a:t>intoarce</a:t>
            </a:r>
            <a:r>
              <a:rPr lang="en-US" baseline="0" dirty="0"/>
              <a:t> </a:t>
            </a:r>
            <a:r>
              <a:rPr lang="en-US" baseline="0" dirty="0" err="1"/>
              <a:t>intr</a:t>
            </a:r>
            <a:r>
              <a:rPr lang="en-US" baseline="0" dirty="0"/>
              <a:t>-o </a:t>
            </a:r>
            <a:r>
              <a:rPr lang="en-US" baseline="0" dirty="0" err="1"/>
              <a:t>astfel</a:t>
            </a:r>
            <a:r>
              <a:rPr lang="en-US" baseline="0" dirty="0"/>
              <a:t> de </a:t>
            </a:r>
            <a:r>
              <a:rPr lang="en-US" baseline="0" dirty="0" err="1"/>
              <a:t>dimineata</a:t>
            </a:r>
            <a:r>
              <a:rPr lang="en-US" baseline="0" dirty="0"/>
              <a:t> a </a:t>
            </a:r>
            <a:r>
              <a:rPr lang="en-US" baseline="0" dirty="0" err="1"/>
              <a:t>vietii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?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dincolo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care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pamant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nastem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Daca</a:t>
            </a:r>
            <a:r>
              <a:rPr lang="en-US" dirty="0"/>
              <a:t> ne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nastem</a:t>
            </a:r>
            <a:r>
              <a:rPr lang="en-US" dirty="0"/>
              <a:t> </a:t>
            </a:r>
            <a:r>
              <a:rPr lang="en-US" dirty="0" err="1"/>
              <a:t>odata</a:t>
            </a:r>
            <a:r>
              <a:rPr lang="en-US" dirty="0"/>
              <a:t> </a:t>
            </a:r>
            <a:r>
              <a:rPr lang="en-US" dirty="0" err="1"/>
              <a:t>inseamna</a:t>
            </a:r>
            <a:r>
              <a:rPr lang="en-US" baseline="0" dirty="0"/>
              <a:t> ca </a:t>
            </a:r>
            <a:r>
              <a:rPr lang="en-US" baseline="0" dirty="0" err="1"/>
              <a:t>avem</a:t>
            </a:r>
            <a:r>
              <a:rPr lang="en-US" baseline="0" dirty="0"/>
              <a:t> parte </a:t>
            </a:r>
            <a:r>
              <a:rPr lang="en-US" baseline="0" dirty="0" err="1"/>
              <a:t>si</a:t>
            </a:r>
            <a:r>
              <a:rPr lang="en-US" baseline="0" dirty="0"/>
              <a:t> de o a </a:t>
            </a:r>
            <a:r>
              <a:rPr lang="en-US" baseline="0" dirty="0" err="1"/>
              <a:t>doua</a:t>
            </a:r>
            <a:r>
              <a:rPr lang="en-US" baseline="0" dirty="0"/>
              <a:t> </a:t>
            </a:r>
            <a:r>
              <a:rPr lang="en-US" baseline="0" dirty="0" err="1"/>
              <a:t>copilarie</a:t>
            </a:r>
            <a:r>
              <a:rPr lang="en-US" baseline="0" dirty="0"/>
              <a:t>.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ne-am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nascut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err="1"/>
              <a:t>Cand</a:t>
            </a:r>
            <a:r>
              <a:rPr lang="en-US" dirty="0"/>
              <a:t> </a:t>
            </a:r>
            <a:r>
              <a:rPr lang="en-US" dirty="0" err="1"/>
              <a:t>bucuria</a:t>
            </a:r>
            <a:r>
              <a:rPr lang="en-US" baseline="0" dirty="0"/>
              <a:t> da </a:t>
            </a:r>
            <a:r>
              <a:rPr lang="en-US" baseline="0" dirty="0" err="1"/>
              <a:t>navala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nastem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Duh,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dragostea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dintai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infloreste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fereicire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nedescris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retraim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pacea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bucuria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in prima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correct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adoua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Insusi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Domnul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nostrum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spune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face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asemenea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chip nu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intra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imparatie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Si 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lasati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copilasii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nu-I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opriti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imparatia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cerurilor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tanjeste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cauta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fericirea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copilariei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la un moment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gustat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!!!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credincios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tanjeste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nasterii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cauta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intoarca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dragoste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dintai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un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natural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aceasta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tanjire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09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Dar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care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cum ne-am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tocmit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vie,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ogor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36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Dar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moment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ramane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noptii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intra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ingerii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Sodoma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Gomora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gazduit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adanc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intaii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nascuti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Egipt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jertfea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mielul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pascal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trebuie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mancat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vierul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chemat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lucratori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praznuit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Pastele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ucenicii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Mantuitorul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Iuda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vandut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omului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post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cuprins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lantul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intunericului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Getismani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ucenicii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fugit. 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Moartea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intunericul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nopti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desi era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indent="-171450">
              <a:buFontTx/>
              <a:buChar char="-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7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moment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cernerii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incercarii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Proorocii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vechime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suferit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extrem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ajuns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punct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bajbait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incercare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aiba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Ieremia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trait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asemenea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Iov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intelege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scopul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durerii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Ieremia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21:12 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l-a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surprins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singur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fata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durerii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baut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pahar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framantarea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judecata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moartea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incojurate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aceasta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noptii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bajbait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spune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inainte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mergator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invita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calcam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urmele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neagra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noaptea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neagra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stralucceste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Hristos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care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inaintea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suferinta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far,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sprijin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nadejdea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noastra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ceas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negurii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71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Incheiem</a:t>
            </a:r>
            <a:r>
              <a:rPr lang="en-US" dirty="0"/>
              <a:t> </a:t>
            </a:r>
            <a:r>
              <a:rPr lang="en-US" dirty="0" err="1"/>
              <a:t>alergarea</a:t>
            </a:r>
            <a:r>
              <a:rPr lang="en-US" dirty="0"/>
              <a:t> </a:t>
            </a:r>
            <a:r>
              <a:rPr lang="en-US" dirty="0" err="1"/>
              <a:t>noastra</a:t>
            </a:r>
            <a:r>
              <a:rPr lang="en-US" baseline="0" dirty="0"/>
              <a:t> cu </a:t>
            </a:r>
            <a:r>
              <a:rPr lang="en-US" baseline="0" dirty="0" err="1"/>
              <a:t>suferinta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truda</a:t>
            </a:r>
            <a:r>
              <a:rPr lang="en-US" baseline="0" dirty="0"/>
              <a:t> 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8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tanjim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interiorul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nostru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ales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noptii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ne-a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secatuit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sufletul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171450" indent="-171450">
              <a:buFontTx/>
              <a:buChar char="-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cum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spuneam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Dzeu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diminetile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dimineata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duminica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Printul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Pacii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biruit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totdeauna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moartea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s-a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aratat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racoarea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femeii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indent="-171450">
              <a:buFontTx/>
              <a:buChar char="-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Reluand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discutiile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odinioara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din Eden din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racoarea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diminetii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7B6-2E99-B041-95E8-DD1633B042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5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8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1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4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7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5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7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8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0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3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8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3191E-DDC4-D444-B9EB-EEA36D8E99D8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8FB5-D547-C343-8E4D-28CA09E5B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4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87829" y="3053443"/>
            <a:ext cx="9963665" cy="1253530"/>
          </a:xfrm>
        </p:spPr>
        <p:txBody>
          <a:bodyPr>
            <a:normAutofit/>
          </a:bodyPr>
          <a:lstStyle/>
          <a:p>
            <a:r>
              <a:rPr lang="en-US" sz="3600" dirty="0" err="1"/>
              <a:t>Asftel</a:t>
            </a:r>
            <a:r>
              <a:rPr lang="en-US" sz="3600" dirty="0"/>
              <a:t> a </a:t>
            </a:r>
            <a:r>
              <a:rPr lang="en-US" sz="3600" dirty="0" err="1"/>
              <a:t>fost</a:t>
            </a:r>
            <a:r>
              <a:rPr lang="en-US" sz="3600" dirty="0"/>
              <a:t> a </a:t>
            </a:r>
            <a:r>
              <a:rPr lang="en-US" sz="3600" dirty="0" err="1"/>
              <a:t>seara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apoi</a:t>
            </a:r>
            <a:r>
              <a:rPr lang="en-US" sz="3600" dirty="0"/>
              <a:t> o </a:t>
            </a:r>
            <a:r>
              <a:rPr lang="en-US" sz="3600" dirty="0" err="1"/>
              <a:t>dimineata</a:t>
            </a:r>
            <a:r>
              <a:rPr lang="en-US" sz="3600" dirty="0"/>
              <a:t>… </a:t>
            </a:r>
            <a:br>
              <a:rPr lang="en-GB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410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21229" y="2492375"/>
            <a:ext cx="9144000" cy="1109663"/>
          </a:xfrm>
        </p:spPr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zorii</a:t>
            </a:r>
            <a:r>
              <a:rPr lang="en-US" dirty="0"/>
              <a:t> </a:t>
            </a:r>
            <a:r>
              <a:rPr lang="en-US" dirty="0" err="1"/>
              <a:t>diminetii</a:t>
            </a:r>
            <a:r>
              <a:rPr lang="en-US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902385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2039"/>
            <a:ext cx="10515600" cy="1325563"/>
          </a:xfrm>
        </p:spPr>
        <p:txBody>
          <a:bodyPr/>
          <a:lstStyle/>
          <a:p>
            <a:r>
              <a:rPr lang="en-US" dirty="0" err="1"/>
              <a:t>Dimineata</a:t>
            </a:r>
            <a:r>
              <a:rPr lang="en-US" dirty="0"/>
              <a:t> </a:t>
            </a:r>
            <a:r>
              <a:rPr lang="en-US" dirty="0" err="1"/>
              <a:t>copilariei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4893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Dimineata</a:t>
            </a:r>
            <a:r>
              <a:rPr lang="en-US" dirty="0"/>
              <a:t> </a:t>
            </a:r>
            <a:r>
              <a:rPr lang="en-US" dirty="0" err="1"/>
              <a:t>nasterii</a:t>
            </a:r>
            <a:r>
              <a:rPr lang="en-US" dirty="0"/>
              <a:t> din </a:t>
            </a:r>
            <a:r>
              <a:rPr lang="en-US" dirty="0" err="1"/>
              <a:t>nou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5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557" y="2095953"/>
            <a:ext cx="10515600" cy="1325563"/>
          </a:xfrm>
        </p:spPr>
        <p:txBody>
          <a:bodyPr/>
          <a:lstStyle/>
          <a:p>
            <a:r>
              <a:rPr lang="en-US" dirty="0" err="1"/>
              <a:t>Zaduful</a:t>
            </a:r>
            <a:r>
              <a:rPr lang="en-US" dirty="0"/>
              <a:t> </a:t>
            </a:r>
            <a:r>
              <a:rPr lang="en-US" dirty="0" err="1"/>
              <a:t>zilei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276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557" y="2700111"/>
            <a:ext cx="10515600" cy="1325563"/>
          </a:xfrm>
        </p:spPr>
        <p:txBody>
          <a:bodyPr/>
          <a:lstStyle/>
          <a:p>
            <a:r>
              <a:rPr lang="en-US" dirty="0" err="1"/>
              <a:t>Seara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negura</a:t>
            </a:r>
            <a:r>
              <a:rPr lang="en-US" dirty="0"/>
              <a:t> </a:t>
            </a:r>
            <a:r>
              <a:rPr lang="en-US" dirty="0" err="1"/>
              <a:t>noptii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63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2" y="1828800"/>
            <a:ext cx="110707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Mi</a:t>
            </a:r>
            <a:r>
              <a:rPr lang="en-US" sz="2800" dirty="0"/>
              <a:t> se </a:t>
            </a:r>
            <a:r>
              <a:rPr lang="en-US" sz="2800" dirty="0" err="1"/>
              <a:t>strigă</a:t>
            </a:r>
            <a:r>
              <a:rPr lang="en-US" sz="2800" dirty="0"/>
              <a:t> din </a:t>
            </a:r>
            <a:r>
              <a:rPr lang="en-US" sz="2800" dirty="0" err="1"/>
              <a:t>Seir</a:t>
            </a:r>
            <a:r>
              <a:rPr lang="en-US" sz="2800" dirty="0"/>
              <a:t>: „</a:t>
            </a:r>
            <a:r>
              <a:rPr lang="en-US" sz="2800" dirty="0" err="1"/>
              <a:t>Străjerule</a:t>
            </a:r>
            <a:r>
              <a:rPr lang="en-US" sz="2800" dirty="0"/>
              <a:t>, </a:t>
            </a:r>
            <a:r>
              <a:rPr lang="en-US" sz="2800" dirty="0" err="1"/>
              <a:t>cât</a:t>
            </a:r>
            <a:r>
              <a:rPr lang="en-US" sz="2800" dirty="0"/>
              <a:t> </a:t>
            </a:r>
            <a:r>
              <a:rPr lang="en-US" sz="2800" dirty="0" err="1"/>
              <a:t>mai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din </a:t>
            </a:r>
            <a:r>
              <a:rPr lang="en-US" sz="2800" dirty="0" err="1"/>
              <a:t>noapte</a:t>
            </a:r>
            <a:r>
              <a:rPr lang="en-US" sz="2800" dirty="0"/>
              <a:t>?</a:t>
            </a:r>
          </a:p>
          <a:p>
            <a:r>
              <a:rPr lang="en-US" sz="2800" dirty="0" err="1"/>
              <a:t>Străjerule</a:t>
            </a:r>
            <a:r>
              <a:rPr lang="en-US" sz="2800" dirty="0"/>
              <a:t>, </a:t>
            </a:r>
            <a:r>
              <a:rPr lang="en-US" sz="2800" dirty="0" err="1"/>
              <a:t>mai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mult</a:t>
            </a:r>
            <a:r>
              <a:rPr lang="en-US" sz="2800" dirty="0"/>
              <a:t> din </a:t>
            </a:r>
            <a:r>
              <a:rPr lang="en-US" sz="2800" dirty="0" err="1"/>
              <a:t>noapte</a:t>
            </a:r>
            <a:r>
              <a:rPr lang="en-US" sz="2800" dirty="0"/>
              <a:t>?”</a:t>
            </a:r>
          </a:p>
          <a:p>
            <a:endParaRPr lang="en-US" sz="2800" dirty="0"/>
          </a:p>
          <a:p>
            <a:r>
              <a:rPr lang="en-US" sz="2800" dirty="0" err="1"/>
              <a:t>Străjerul</a:t>
            </a:r>
            <a:r>
              <a:rPr lang="en-US" sz="2800" dirty="0"/>
              <a:t> </a:t>
            </a:r>
            <a:r>
              <a:rPr lang="en-US" sz="2800" dirty="0" err="1"/>
              <a:t>răspunde</a:t>
            </a:r>
            <a:r>
              <a:rPr lang="en-US" sz="2800" dirty="0"/>
              <a:t>: „Vine </a:t>
            </a:r>
            <a:r>
              <a:rPr lang="en-US" sz="2800" dirty="0" err="1"/>
              <a:t>dimineaţa</a:t>
            </a:r>
            <a:r>
              <a:rPr lang="en-US" sz="2800" dirty="0"/>
              <a:t>,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tot </a:t>
            </a:r>
            <a:r>
              <a:rPr lang="en-US" sz="2800" dirty="0" err="1"/>
              <a:t>noapte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Dacă</a:t>
            </a:r>
            <a:r>
              <a:rPr lang="en-US" sz="2800" dirty="0"/>
              <a:t> </a:t>
            </a:r>
            <a:r>
              <a:rPr lang="en-US" sz="2800" dirty="0" err="1"/>
              <a:t>vreţi</a:t>
            </a:r>
            <a:r>
              <a:rPr lang="en-US" sz="2800" dirty="0"/>
              <a:t> </a:t>
            </a:r>
            <a:r>
              <a:rPr lang="en-US" sz="2800" dirty="0" err="1"/>
              <a:t>să</a:t>
            </a:r>
            <a:r>
              <a:rPr lang="en-US" sz="2800" dirty="0"/>
              <a:t> </a:t>
            </a:r>
            <a:r>
              <a:rPr lang="en-US" sz="2800" dirty="0" err="1"/>
              <a:t>întrebaţi</a:t>
            </a:r>
            <a:r>
              <a:rPr lang="en-US" sz="2800" dirty="0"/>
              <a:t>, </a:t>
            </a:r>
            <a:r>
              <a:rPr lang="en-US" sz="2800" dirty="0" err="1"/>
              <a:t>întrebaţi</a:t>
            </a:r>
            <a:r>
              <a:rPr lang="en-US" sz="2800" dirty="0"/>
              <a:t>; </a:t>
            </a:r>
            <a:r>
              <a:rPr lang="en-US" sz="2800" dirty="0" err="1"/>
              <a:t>întoarceţi-vă</a:t>
            </a:r>
            <a:r>
              <a:rPr lang="en-US" sz="2800" dirty="0"/>
              <a:t>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veniţi</a:t>
            </a:r>
            <a:endParaRPr lang="en-US" sz="2800" dirty="0"/>
          </a:p>
          <a:p>
            <a:r>
              <a:rPr lang="en-US" sz="2800" dirty="0" err="1"/>
              <a:t>iarăsi</a:t>
            </a:r>
            <a:r>
              <a:rPr lang="en-US" sz="2800" dirty="0"/>
              <a:t>.”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97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33573"/>
            <a:ext cx="9963665" cy="2387600"/>
          </a:xfrm>
        </p:spPr>
        <p:txBody>
          <a:bodyPr>
            <a:normAutofit/>
          </a:bodyPr>
          <a:lstStyle/>
          <a:p>
            <a:r>
              <a:rPr lang="en-US" sz="3600" dirty="0" err="1"/>
              <a:t>Asftel</a:t>
            </a:r>
            <a:r>
              <a:rPr lang="en-US" sz="3600" dirty="0"/>
              <a:t> a </a:t>
            </a:r>
            <a:r>
              <a:rPr lang="en-US" sz="3600" dirty="0" err="1"/>
              <a:t>fost</a:t>
            </a:r>
            <a:r>
              <a:rPr lang="en-US" sz="3600" dirty="0"/>
              <a:t> a </a:t>
            </a:r>
            <a:r>
              <a:rPr lang="en-US" sz="3600" dirty="0" err="1"/>
              <a:t>seara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apoi</a:t>
            </a:r>
            <a:r>
              <a:rPr lang="en-US" sz="3600" dirty="0"/>
              <a:t> o </a:t>
            </a:r>
            <a:r>
              <a:rPr lang="en-US" sz="3600" dirty="0" err="1"/>
              <a:t>dimineata</a:t>
            </a:r>
            <a:r>
              <a:rPr lang="en-US" sz="3600" dirty="0"/>
              <a:t>… </a:t>
            </a:r>
            <a:br>
              <a:rPr lang="en-GB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15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4457" y="5404192"/>
            <a:ext cx="85367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Eu</a:t>
            </a:r>
            <a:r>
              <a:rPr lang="en-US" sz="2400" dirty="0">
                <a:solidFill>
                  <a:srgbClr val="FF6600"/>
                </a:solidFill>
                <a:effectLst/>
                <a:latin typeface="Times" charset="0"/>
              </a:rPr>
              <a:t>**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sunt</a:t>
            </a:r>
            <a:r>
              <a:rPr lang="en-US" sz="2400" dirty="0">
                <a:solidFill>
                  <a:srgbClr val="FF0000"/>
                </a:solidFill>
                <a:effectLst/>
                <a:latin typeface="Times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R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ă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d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ă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cina</a:t>
            </a:r>
            <a:r>
              <a:rPr lang="en-US" sz="2400" dirty="0">
                <a:solidFill>
                  <a:srgbClr val="FF0000"/>
                </a:solidFill>
                <a:effectLst/>
                <a:latin typeface="Times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s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i</a:t>
            </a:r>
            <a:endParaRPr lang="en-US" sz="2400" dirty="0">
              <a:solidFill>
                <a:srgbClr val="FF0000"/>
              </a:solidFill>
              <a:effectLst/>
              <a:latin typeface="Times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S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ă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mân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ţ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a</a:t>
            </a:r>
            <a:r>
              <a:rPr lang="en-US" sz="2400" dirty="0">
                <a:solidFill>
                  <a:srgbClr val="FF0000"/>
                </a:solidFill>
                <a:effectLst/>
                <a:latin typeface="Times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lui</a:t>
            </a:r>
            <a:r>
              <a:rPr lang="en-US" sz="2400" dirty="0">
                <a:solidFill>
                  <a:srgbClr val="FF0000"/>
                </a:solidFill>
                <a:effectLst/>
                <a:latin typeface="Times" charset="0"/>
              </a:rPr>
              <a:t> David,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Luceaf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ă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rul</a:t>
            </a:r>
            <a:r>
              <a:rPr lang="en-US" sz="2400" dirty="0">
                <a:solidFill>
                  <a:srgbClr val="FF6600"/>
                </a:solidFill>
                <a:effectLst/>
                <a:latin typeface="Times" charset="0"/>
              </a:rPr>
              <a:t>†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str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ă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lucitor</a:t>
            </a:r>
            <a:r>
              <a:rPr lang="en-US" sz="2400" dirty="0">
                <a:solidFill>
                  <a:srgbClr val="FF0000"/>
                </a:solidFill>
                <a:effectLst/>
                <a:latin typeface="Times" charset="0"/>
              </a:rPr>
              <a:t> 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" charset="0"/>
              </a:rPr>
              <a:t>diminea</a:t>
            </a:r>
            <a:r>
              <a:rPr lang="en-US" sz="2400" dirty="0" err="1">
                <a:solidFill>
                  <a:srgbClr val="FF0000"/>
                </a:solidFill>
                <a:effectLst/>
                <a:latin typeface="Helvetica" charset="0"/>
              </a:rPr>
              <a:t>ţă</a:t>
            </a:r>
            <a:endParaRPr lang="en-US" sz="2400" dirty="0">
              <a:solidFill>
                <a:srgbClr val="FF0000"/>
              </a:solidFill>
              <a:effectLst/>
              <a:latin typeface="Helvetica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Helvetica" charset="0"/>
              </a:rPr>
              <a:t>   				Apoc. 22:16</a:t>
            </a:r>
            <a:endParaRPr lang="en-US" sz="2400" dirty="0">
              <a:solidFill>
                <a:srgbClr val="FF0000"/>
              </a:solidFill>
              <a:effectLst/>
              <a:latin typeface="Time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869091" y="530899"/>
            <a:ext cx="7624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</a:t>
            </a:r>
            <a:r>
              <a:rPr lang="en-US" sz="2800" dirty="0" err="1"/>
              <a:t>zorii</a:t>
            </a:r>
            <a:r>
              <a:rPr lang="en-US" sz="2800" dirty="0"/>
              <a:t> </a:t>
            </a:r>
            <a:r>
              <a:rPr lang="en-US" sz="2800" dirty="0" err="1"/>
              <a:t>adevaratei</a:t>
            </a:r>
            <a:r>
              <a:rPr lang="en-US" sz="2800" dirty="0"/>
              <a:t> </a:t>
            </a:r>
            <a:r>
              <a:rPr lang="en-US" sz="2800" dirty="0" err="1"/>
              <a:t>dimineti</a:t>
            </a:r>
            <a:r>
              <a:rPr lang="en-US" sz="28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5854" y="2074993"/>
            <a:ext cx="785535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 </a:t>
            </a:r>
            <a:r>
              <a:rPr lang="en-US" sz="2400" dirty="0" err="1"/>
              <a:t>avem</a:t>
            </a:r>
            <a:r>
              <a:rPr lang="en-US" sz="2400" dirty="0"/>
              <a:t> </a:t>
            </a:r>
            <a:r>
              <a:rPr lang="en-US" sz="2400" dirty="0" err="1"/>
              <a:t>cuvântul</a:t>
            </a:r>
            <a:r>
              <a:rPr lang="en-US" sz="2400" dirty="0"/>
              <a:t> </a:t>
            </a:r>
            <a:r>
              <a:rPr lang="en-US" sz="2400" dirty="0" err="1"/>
              <a:t>prorociei</a:t>
            </a:r>
            <a:r>
              <a:rPr lang="en-US" sz="2400" dirty="0"/>
              <a:t> </a:t>
            </a:r>
            <a:r>
              <a:rPr lang="en-US" sz="2400" dirty="0" err="1"/>
              <a:t>făcut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mai</a:t>
            </a:r>
            <a:r>
              <a:rPr lang="en-US" sz="2400" dirty="0"/>
              <a:t> tare; la care bine</a:t>
            </a:r>
          </a:p>
          <a:p>
            <a:r>
              <a:rPr lang="en-US" sz="2400" dirty="0" err="1"/>
              <a:t>faceţi</a:t>
            </a:r>
            <a:r>
              <a:rPr lang="en-US" sz="2400" dirty="0"/>
              <a:t> </a:t>
            </a:r>
            <a:r>
              <a:rPr lang="en-US" sz="2400" dirty="0" err="1"/>
              <a:t>că</a:t>
            </a:r>
            <a:r>
              <a:rPr lang="en-US" sz="2400" dirty="0"/>
              <a:t> </a:t>
            </a:r>
            <a:r>
              <a:rPr lang="en-US" sz="2400" dirty="0" err="1"/>
              <a:t>luaţi</a:t>
            </a:r>
            <a:r>
              <a:rPr lang="en-US" sz="2400" dirty="0"/>
              <a:t> </a:t>
            </a:r>
            <a:r>
              <a:rPr lang="en-US" sz="2400" dirty="0" err="1"/>
              <a:t>aminte</a:t>
            </a:r>
            <a:r>
              <a:rPr lang="en-US" sz="2400" dirty="0"/>
              <a:t>, </a:t>
            </a:r>
            <a:r>
              <a:rPr lang="en-US" sz="2400" b="1" dirty="0"/>
              <a:t>ca la o* </a:t>
            </a:r>
            <a:r>
              <a:rPr lang="en-US" sz="2400" b="1" dirty="0" err="1"/>
              <a:t>lumină</a:t>
            </a:r>
            <a:r>
              <a:rPr lang="en-US" sz="2400" b="1" dirty="0"/>
              <a:t> care </a:t>
            </a:r>
            <a:r>
              <a:rPr lang="en-US" sz="2400" b="1" dirty="0" err="1"/>
              <a:t>străluceste</a:t>
            </a:r>
            <a:r>
              <a:rPr lang="en-US" sz="2400" b="1" dirty="0"/>
              <a:t> </a:t>
            </a:r>
            <a:r>
              <a:rPr lang="en-US" sz="2400" b="1" dirty="0" err="1"/>
              <a:t>într</a:t>
            </a:r>
            <a:r>
              <a:rPr lang="en-US" sz="2400" b="1" dirty="0"/>
              <a:t>-un</a:t>
            </a:r>
          </a:p>
          <a:p>
            <a:r>
              <a:rPr lang="en-US" sz="2400" b="1" dirty="0" err="1"/>
              <a:t>loc</a:t>
            </a:r>
            <a:r>
              <a:rPr lang="en-US" sz="2400" b="1" dirty="0"/>
              <a:t> </a:t>
            </a:r>
            <a:r>
              <a:rPr lang="en-US" sz="2400" b="1" dirty="0" err="1"/>
              <a:t>întunecos</a:t>
            </a:r>
            <a:r>
              <a:rPr lang="en-US" sz="2400" b="1" dirty="0"/>
              <a:t>, </a:t>
            </a:r>
            <a:r>
              <a:rPr lang="en-US" sz="2400" b="1" dirty="0" err="1"/>
              <a:t>până</a:t>
            </a:r>
            <a:r>
              <a:rPr lang="en-US" sz="2400" b="1" dirty="0"/>
              <a:t> se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crăpa</a:t>
            </a:r>
            <a:r>
              <a:rPr lang="en-US" sz="2400" b="1" dirty="0"/>
              <a:t> de </a:t>
            </a:r>
            <a:r>
              <a:rPr lang="en-US" sz="2400" b="1" dirty="0" err="1"/>
              <a:t>ziuă</a:t>
            </a:r>
            <a:r>
              <a:rPr lang="en-US" sz="2400" b="1" dirty="0"/>
              <a:t> </a:t>
            </a:r>
            <a:r>
              <a:rPr lang="en-US" sz="2400" b="1" dirty="0" err="1"/>
              <a:t>si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răsări</a:t>
            </a:r>
            <a:endParaRPr lang="en-US" sz="2400" b="1" dirty="0"/>
          </a:p>
          <a:p>
            <a:r>
              <a:rPr lang="en-US" sz="2400" b="1" dirty="0" err="1"/>
              <a:t>luceafărul</a:t>
            </a:r>
            <a:r>
              <a:rPr lang="en-US" sz="2400" b="1" dirty="0"/>
              <a:t>** de </a:t>
            </a:r>
            <a:r>
              <a:rPr lang="en-US" sz="2400" b="1" dirty="0" err="1"/>
              <a:t>dimineaţă</a:t>
            </a:r>
            <a:r>
              <a:rPr lang="en-US" sz="2400" b="1" dirty="0"/>
              <a:t> </a:t>
            </a:r>
            <a:r>
              <a:rPr lang="en-US" sz="2400" b="1" dirty="0" err="1"/>
              <a:t>în</a:t>
            </a:r>
            <a:r>
              <a:rPr lang="en-US" sz="2400" b="1" dirty="0"/>
              <a:t> </a:t>
            </a:r>
            <a:r>
              <a:rPr lang="en-US" sz="2400" b="1" dirty="0" err="1"/>
              <a:t>inimile</a:t>
            </a:r>
            <a:r>
              <a:rPr lang="en-US" sz="2400" b="1" dirty="0"/>
              <a:t> </a:t>
            </a:r>
            <a:r>
              <a:rPr lang="en-US" sz="2400" b="1" dirty="0" err="1"/>
              <a:t>voastre</a:t>
            </a:r>
            <a:r>
              <a:rPr lang="en-US" sz="2400" dirty="0"/>
              <a:t>.</a:t>
            </a:r>
          </a:p>
          <a:p>
            <a:r>
              <a:rPr lang="en-US" sz="2400" dirty="0"/>
              <a:t>					1 </a:t>
            </a:r>
            <a:r>
              <a:rPr lang="en-US" sz="2400" dirty="0" err="1"/>
              <a:t>Petru</a:t>
            </a:r>
            <a:r>
              <a:rPr lang="en-US" sz="2400" dirty="0"/>
              <a:t> 1:19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031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269" y="3012946"/>
            <a:ext cx="10346596" cy="23876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ziua</a:t>
            </a:r>
            <a:r>
              <a:rPr lang="en-GB" dirty="0"/>
              <a:t> </a:t>
            </a:r>
            <a:r>
              <a:rPr lang="en-GB" dirty="0" err="1"/>
              <a:t>aceea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/>
              <a:t>nu </a:t>
            </a:r>
            <a:r>
              <a:rPr lang="en-GB" dirty="0" err="1"/>
              <a:t>Mă</a:t>
            </a:r>
            <a:r>
              <a:rPr lang="en-GB" dirty="0"/>
              <a:t> </a:t>
            </a:r>
            <a:r>
              <a:rPr lang="en-GB" dirty="0" err="1"/>
              <a:t>veţi</a:t>
            </a:r>
            <a:r>
              <a:rPr lang="en-GB" dirty="0"/>
              <a:t> </a:t>
            </a:r>
            <a:r>
              <a:rPr lang="en-GB" dirty="0" err="1"/>
              <a:t>mai</a:t>
            </a:r>
            <a:r>
              <a:rPr lang="en-GB" dirty="0"/>
              <a:t> </a:t>
            </a:r>
            <a:r>
              <a:rPr lang="en-GB" dirty="0" err="1"/>
              <a:t>întreba</a:t>
            </a:r>
            <a:r>
              <a:rPr lang="en-GB" dirty="0"/>
              <a:t> de </a:t>
            </a:r>
            <a:r>
              <a:rPr lang="en-GB" dirty="0" err="1"/>
              <a:t>nimic</a:t>
            </a:r>
            <a:r>
              <a:rPr lang="mr-IN" dirty="0"/>
              <a:t>…</a:t>
            </a:r>
            <a:br>
              <a:rPr lang="en-US" dirty="0"/>
            </a:br>
            <a:r>
              <a:rPr lang="en-US" dirty="0"/>
              <a:t>  							</a:t>
            </a:r>
            <a:r>
              <a:rPr lang="en-US" sz="2000" dirty="0" err="1"/>
              <a:t>Ioan</a:t>
            </a:r>
            <a:r>
              <a:rPr lang="en-US" sz="2000" dirty="0"/>
              <a:t> 16:23a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3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591</Words>
  <Application>Microsoft Office PowerPoint</Application>
  <PresentationFormat>Ecran lat</PresentationFormat>
  <Paragraphs>99</Paragraphs>
  <Slides>9</Slides>
  <Notes>8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Times</vt:lpstr>
      <vt:lpstr>Office Theme</vt:lpstr>
      <vt:lpstr>Asftel a fost a seara si apoi o dimineata…  </vt:lpstr>
      <vt:lpstr>In zorii diminetii..</vt:lpstr>
      <vt:lpstr>Dimineata copilariei</vt:lpstr>
      <vt:lpstr>Zaduful zilei </vt:lpstr>
      <vt:lpstr>Seara si negura noptii</vt:lpstr>
      <vt:lpstr>Prezentare PowerPoint</vt:lpstr>
      <vt:lpstr>Asftel a fost a seara si apoi o dimineata…  </vt:lpstr>
      <vt:lpstr>Prezentare PowerPoint</vt:lpstr>
      <vt:lpstr>În ziua aceea,  nu Mă veţi mai întreba de nimic…          Ioan 16:23a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În ziua aceea,  nu Mă veţi mai întreba de nimic…          Ioan 16:23a</dc:title>
  <dc:creator>Beniamin Clim</dc:creator>
  <cp:lastModifiedBy>User</cp:lastModifiedBy>
  <cp:revision>10</cp:revision>
  <dcterms:created xsi:type="dcterms:W3CDTF">2018-12-01T17:34:49Z</dcterms:created>
  <dcterms:modified xsi:type="dcterms:W3CDTF">2018-12-02T10:13:17Z</dcterms:modified>
</cp:coreProperties>
</file>