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ine panoramică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ană cu trei i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CEF7B10-F88E-4292-8B91-8856981B88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Luca 13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06F1DD2C-E300-4A33-B88D-F27AC50844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Exista</a:t>
            </a:r>
            <a:r>
              <a:rPr lang="en-US" dirty="0"/>
              <a:t> </a:t>
            </a:r>
            <a:r>
              <a:rPr lang="en-US" dirty="0" err="1"/>
              <a:t>Lucruri</a:t>
            </a:r>
            <a:r>
              <a:rPr lang="en-US" dirty="0"/>
              <a:t> cu </a:t>
            </a:r>
            <a:r>
              <a:rPr lang="en-US" dirty="0" err="1"/>
              <a:t>mult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tragice</a:t>
            </a:r>
            <a:r>
              <a:rPr lang="en-US" dirty="0"/>
              <a:t> </a:t>
            </a:r>
            <a:r>
              <a:rPr lang="en-US" dirty="0" err="1"/>
              <a:t>decat</a:t>
            </a:r>
            <a:r>
              <a:rPr lang="en-US" dirty="0"/>
              <a:t> </a:t>
            </a:r>
            <a:r>
              <a:rPr lang="en-US" dirty="0" err="1"/>
              <a:t>moartea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6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8139409-4B93-46CB-9A30-014BD247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114936"/>
            <a:ext cx="9905998" cy="1478570"/>
          </a:xfrm>
        </p:spPr>
        <p:txBody>
          <a:bodyPr/>
          <a:lstStyle/>
          <a:p>
            <a:r>
              <a:rPr lang="en-US" dirty="0" err="1"/>
              <a:t>Contextul</a:t>
            </a:r>
            <a:r>
              <a:rPr lang="en-US" dirty="0"/>
              <a:t> </a:t>
            </a:r>
            <a:r>
              <a:rPr lang="en-US" dirty="0" err="1"/>
              <a:t>rostirii</a:t>
            </a:r>
            <a:r>
              <a:rPr lang="en-US" dirty="0"/>
              <a:t> - ``In </a:t>
            </a:r>
            <a:r>
              <a:rPr lang="en-US" dirty="0" err="1"/>
              <a:t>vremea</a:t>
            </a:r>
            <a:r>
              <a:rPr lang="en-US" dirty="0"/>
              <a:t> </a:t>
            </a:r>
            <a:r>
              <a:rPr lang="en-US" dirty="0" err="1"/>
              <a:t>aceea</a:t>
            </a:r>
            <a:r>
              <a:rPr lang="en-US" dirty="0"/>
              <a:t>…``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B84A5C7-0F45-4A0F-BD5B-60C25EE54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1" y="1401348"/>
            <a:ext cx="9905999" cy="354171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12.1-5 –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frica</a:t>
            </a:r>
            <a:r>
              <a:rPr lang="en-US" dirty="0"/>
              <a:t> de </a:t>
            </a:r>
            <a:r>
              <a:rPr lang="en-US" dirty="0" err="1"/>
              <a:t>oameni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frica</a:t>
            </a:r>
            <a:r>
              <a:rPr lang="en-US" dirty="0"/>
              <a:t> de </a:t>
            </a:r>
            <a:r>
              <a:rPr lang="en-US" dirty="0" err="1"/>
              <a:t>Dumnezeu</a:t>
            </a:r>
            <a:endParaRPr lang="en-US" dirty="0"/>
          </a:p>
          <a:p>
            <a:r>
              <a:rPr lang="en-US" dirty="0"/>
              <a:t>12.13 – Prima </a:t>
            </a:r>
            <a:r>
              <a:rPr lang="en-US" dirty="0" err="1"/>
              <a:t>intrerupere</a:t>
            </a:r>
            <a:r>
              <a:rPr lang="en-US" dirty="0"/>
              <a:t> –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bogatii</a:t>
            </a:r>
            <a:endParaRPr lang="en-US" dirty="0"/>
          </a:p>
          <a:p>
            <a:r>
              <a:rPr lang="en-US" dirty="0"/>
              <a:t>12.22 –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ingrijorari</a:t>
            </a:r>
            <a:endParaRPr lang="en-US" dirty="0"/>
          </a:p>
          <a:p>
            <a:r>
              <a:rPr lang="en-US" dirty="0"/>
              <a:t>12.35 – </a:t>
            </a:r>
            <a:r>
              <a:rPr lang="en-US" dirty="0" err="1"/>
              <a:t>Indemn</a:t>
            </a:r>
            <a:r>
              <a:rPr lang="en-US" dirty="0"/>
              <a:t> la </a:t>
            </a:r>
            <a:r>
              <a:rPr lang="en-US" dirty="0" err="1"/>
              <a:t>veghere</a:t>
            </a:r>
            <a:endParaRPr lang="en-US" dirty="0"/>
          </a:p>
          <a:p>
            <a:r>
              <a:rPr lang="en-US" dirty="0"/>
              <a:t>12.41 – A </a:t>
            </a:r>
            <a:r>
              <a:rPr lang="en-US" dirty="0" err="1"/>
              <a:t>doua</a:t>
            </a:r>
            <a:r>
              <a:rPr lang="en-US" dirty="0"/>
              <a:t> </a:t>
            </a:r>
            <a:r>
              <a:rPr lang="en-US" dirty="0" err="1"/>
              <a:t>intrerupere</a:t>
            </a:r>
            <a:r>
              <a:rPr lang="en-US" dirty="0"/>
              <a:t> - </a:t>
            </a:r>
            <a:r>
              <a:rPr lang="en-US" dirty="0" err="1"/>
              <a:t>Intrebarea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Petru</a:t>
            </a:r>
            <a:endParaRPr lang="en-US" dirty="0"/>
          </a:p>
          <a:p>
            <a:r>
              <a:rPr lang="en-US" dirty="0"/>
              <a:t>12.42 – </a:t>
            </a:r>
            <a:r>
              <a:rPr lang="en-US" dirty="0" err="1"/>
              <a:t>Ispravnicul</a:t>
            </a:r>
            <a:r>
              <a:rPr lang="en-US" dirty="0"/>
              <a:t> </a:t>
            </a:r>
            <a:r>
              <a:rPr lang="en-US" dirty="0" err="1"/>
              <a:t>credincios</a:t>
            </a:r>
            <a:r>
              <a:rPr lang="en-US" dirty="0"/>
              <a:t>, </a:t>
            </a:r>
            <a:r>
              <a:rPr lang="en-US" dirty="0" err="1"/>
              <a:t>Foc</a:t>
            </a:r>
            <a:r>
              <a:rPr lang="en-US" dirty="0"/>
              <a:t> pe </a:t>
            </a:r>
            <a:r>
              <a:rPr lang="en-US" dirty="0" err="1"/>
              <a:t>pamant</a:t>
            </a:r>
            <a:r>
              <a:rPr lang="en-US" dirty="0"/>
              <a:t>, </a:t>
            </a:r>
            <a:r>
              <a:rPr lang="en-US" dirty="0" err="1"/>
              <a:t>Semnele</a:t>
            </a:r>
            <a:r>
              <a:rPr lang="en-US" dirty="0"/>
              <a:t> </a:t>
            </a:r>
            <a:r>
              <a:rPr lang="en-US" dirty="0" err="1"/>
              <a:t>vremurilor</a:t>
            </a:r>
            <a:endParaRPr lang="en-US" dirty="0"/>
          </a:p>
          <a:p>
            <a:r>
              <a:rPr lang="en-US" dirty="0"/>
              <a:t>13.1 – A </a:t>
            </a:r>
            <a:r>
              <a:rPr lang="en-US" dirty="0" err="1"/>
              <a:t>treia</a:t>
            </a:r>
            <a:r>
              <a:rPr lang="en-US" dirty="0"/>
              <a:t> </a:t>
            </a:r>
            <a:r>
              <a:rPr lang="en-US" dirty="0" err="1"/>
              <a:t>intrerupere</a:t>
            </a:r>
            <a:r>
              <a:rPr lang="en-US" dirty="0"/>
              <a:t> -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Haos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Destin </a:t>
            </a:r>
          </a:p>
          <a:p>
            <a:r>
              <a:rPr lang="en-US" dirty="0"/>
              <a:t>13.2-9 – Cum </a:t>
            </a:r>
            <a:r>
              <a:rPr lang="en-US" dirty="0" err="1"/>
              <a:t>raspunde</a:t>
            </a:r>
            <a:r>
              <a:rPr lang="en-US" dirty="0"/>
              <a:t> </a:t>
            </a:r>
            <a:r>
              <a:rPr lang="en-US" dirty="0" err="1"/>
              <a:t>Hristos</a:t>
            </a:r>
            <a:r>
              <a:rPr lang="en-US" dirty="0"/>
              <a:t>? </a:t>
            </a:r>
            <a:r>
              <a:rPr lang="en-US" dirty="0" err="1"/>
              <a:t>Incheierea</a:t>
            </a:r>
            <a:r>
              <a:rPr lang="en-US" dirty="0"/>
              <a:t> </a:t>
            </a:r>
            <a:r>
              <a:rPr lang="en-US" dirty="0" err="1"/>
              <a:t>discursului</a:t>
            </a:r>
            <a:endParaRPr lang="en-US" dirty="0"/>
          </a:p>
        </p:txBody>
      </p:sp>
      <p:sp>
        <p:nvSpPr>
          <p:cNvPr id="4" name="CasetăText 3">
            <a:extLst>
              <a:ext uri="{FF2B5EF4-FFF2-40B4-BE49-F238E27FC236}">
                <a16:creationId xmlns:a16="http://schemas.microsoft.com/office/drawing/2014/main" id="{B9DF3E4C-2332-4B25-B19C-59A09BA4623E}"/>
              </a:ext>
            </a:extLst>
          </p:cNvPr>
          <p:cNvSpPr txBox="1"/>
          <p:nvPr/>
        </p:nvSpPr>
        <p:spPr>
          <a:xfrm>
            <a:off x="2485644" y="5314122"/>
            <a:ext cx="7217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Ideea</a:t>
            </a:r>
            <a:r>
              <a:rPr lang="en-US" sz="4000" dirty="0"/>
              <a:t> </a:t>
            </a:r>
            <a:r>
              <a:rPr lang="en-US" sz="4000" dirty="0" err="1"/>
              <a:t>centrala</a:t>
            </a:r>
            <a:r>
              <a:rPr lang="en-US" sz="4000" dirty="0"/>
              <a:t> - </a:t>
            </a:r>
            <a:r>
              <a:rPr lang="en-US" sz="4000" dirty="0" err="1"/>
              <a:t>Despre</a:t>
            </a:r>
            <a:r>
              <a:rPr lang="en-US" sz="4000" dirty="0"/>
              <a:t> </a:t>
            </a:r>
            <a:r>
              <a:rPr lang="en-US" sz="4000" dirty="0" err="1"/>
              <a:t>veghere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0312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170B556-9D46-4A68-B5EC-0793E7DB3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pocainta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78A5597-6071-4B46-9B66-7722D50D3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 </a:t>
            </a:r>
            <a:r>
              <a:rPr lang="en-US" dirty="0" err="1"/>
              <a:t>proces</a:t>
            </a:r>
            <a:r>
              <a:rPr lang="en-US" dirty="0"/>
              <a:t> nu un moment</a:t>
            </a:r>
          </a:p>
          <a:p>
            <a:r>
              <a:rPr lang="en-US" dirty="0"/>
              <a:t>Metanoia – </a:t>
            </a:r>
            <a:r>
              <a:rPr lang="en-US" dirty="0" err="1"/>
              <a:t>Schimbarea</a:t>
            </a:r>
            <a:r>
              <a:rPr lang="en-US" dirty="0"/>
              <a:t> / </a:t>
            </a:r>
            <a:r>
              <a:rPr lang="en-US" dirty="0" err="1"/>
              <a:t>Innoirea</a:t>
            </a:r>
            <a:r>
              <a:rPr lang="en-US" dirty="0"/>
              <a:t> </a:t>
            </a:r>
            <a:r>
              <a:rPr lang="en-US" dirty="0" err="1"/>
              <a:t>mintii</a:t>
            </a:r>
            <a:r>
              <a:rPr lang="en-US" dirty="0"/>
              <a:t> in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domeniile</a:t>
            </a:r>
            <a:r>
              <a:rPr lang="en-US" dirty="0"/>
              <a:t> </a:t>
            </a:r>
            <a:r>
              <a:rPr lang="en-US" dirty="0" err="1"/>
              <a:t>vietii</a:t>
            </a:r>
            <a:endParaRPr lang="en-US" dirty="0"/>
          </a:p>
          <a:p>
            <a:r>
              <a:rPr lang="en-US" dirty="0"/>
              <a:t>Regret – </a:t>
            </a:r>
            <a:r>
              <a:rPr lang="en-US" dirty="0" err="1"/>
              <a:t>schimbare</a:t>
            </a:r>
            <a:r>
              <a:rPr lang="en-US" dirty="0"/>
              <a:t> - rod</a:t>
            </a:r>
          </a:p>
          <a:p>
            <a:r>
              <a:rPr lang="en-US" dirty="0" err="1"/>
              <a:t>Dependenta</a:t>
            </a:r>
            <a:r>
              <a:rPr lang="en-US" dirty="0"/>
              <a:t>, </a:t>
            </a:r>
            <a:r>
              <a:rPr lang="en-US" dirty="0" err="1"/>
              <a:t>obiceiuri</a:t>
            </a:r>
            <a:r>
              <a:rPr lang="en-US" dirty="0"/>
              <a:t> </a:t>
            </a:r>
            <a:r>
              <a:rPr lang="en-US" dirty="0" err="1"/>
              <a:t>proaste</a:t>
            </a:r>
            <a:r>
              <a:rPr lang="en-US" dirty="0"/>
              <a:t>, </a:t>
            </a:r>
            <a:r>
              <a:rPr lang="en-US" dirty="0" err="1"/>
              <a:t>tovarasii</a:t>
            </a:r>
            <a:r>
              <a:rPr lang="en-US" dirty="0"/>
              <a:t> </a:t>
            </a:r>
            <a:r>
              <a:rPr lang="en-US" dirty="0" err="1"/>
              <a:t>rele</a:t>
            </a:r>
            <a:r>
              <a:rPr lang="en-US" dirty="0"/>
              <a:t>, </a:t>
            </a:r>
            <a:r>
              <a:rPr lang="en-US" b="1" dirty="0"/>
              <a:t>zone </a:t>
            </a:r>
            <a:r>
              <a:rPr lang="en-US" b="1" dirty="0" err="1"/>
              <a:t>vulnerabile</a:t>
            </a:r>
            <a:r>
              <a:rPr lang="en-US" dirty="0"/>
              <a:t>, </a:t>
            </a:r>
            <a:r>
              <a:rPr lang="en-US" dirty="0" err="1"/>
              <a:t>regrete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amanari</a:t>
            </a:r>
            <a:endParaRPr lang="en-US" dirty="0"/>
          </a:p>
          <a:p>
            <a:r>
              <a:rPr lang="en-US" dirty="0" err="1"/>
              <a:t>Dureaza</a:t>
            </a:r>
            <a:r>
              <a:rPr lang="en-US" dirty="0"/>
              <a:t> </a:t>
            </a:r>
            <a:r>
              <a:rPr lang="en-US" dirty="0" err="1"/>
              <a:t>toata</a:t>
            </a:r>
            <a:r>
              <a:rPr lang="en-US" dirty="0"/>
              <a:t> </a:t>
            </a:r>
            <a:r>
              <a:rPr lang="en-US" dirty="0" err="1"/>
              <a:t>viata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1028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7B3E2C4-9322-4099-8DC1-E5CA9714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rabdare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ingaduinta</a:t>
            </a:r>
            <a:r>
              <a:rPr lang="en-US" dirty="0"/>
              <a:t>. </a:t>
            </a:r>
            <a:r>
              <a:rPr lang="en-US" dirty="0" err="1"/>
              <a:t>Despre</a:t>
            </a:r>
            <a:r>
              <a:rPr lang="en-US" dirty="0"/>
              <a:t> har.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8C6EFF1-E2C9-4B01-AE6A-718428424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Cine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vierul</a:t>
            </a:r>
            <a:r>
              <a:rPr lang="en-US" dirty="0"/>
              <a:t>?</a:t>
            </a:r>
          </a:p>
          <a:p>
            <a:r>
              <a:rPr lang="en-US" dirty="0"/>
              <a:t>Cum </a:t>
            </a:r>
            <a:r>
              <a:rPr lang="en-US" dirty="0" err="1"/>
              <a:t>lucreaza</a:t>
            </a:r>
            <a:r>
              <a:rPr lang="en-US" dirty="0"/>
              <a:t>? </a:t>
            </a:r>
            <a:r>
              <a:rPr lang="en-US" b="1" dirty="0" err="1"/>
              <a:t>Evenimente</a:t>
            </a:r>
            <a:r>
              <a:rPr lang="en-US" dirty="0"/>
              <a:t>. </a:t>
            </a:r>
            <a:r>
              <a:rPr lang="en-US" dirty="0" err="1"/>
              <a:t>Predici</a:t>
            </a:r>
            <a:r>
              <a:rPr lang="en-US" dirty="0"/>
              <a:t>. </a:t>
            </a:r>
            <a:r>
              <a:rPr lang="en-US" dirty="0" err="1"/>
              <a:t>Carti</a:t>
            </a:r>
            <a:r>
              <a:rPr lang="en-US" dirty="0"/>
              <a:t>. </a:t>
            </a:r>
            <a:r>
              <a:rPr lang="en-US" dirty="0" err="1"/>
              <a:t>Mesaje</a:t>
            </a:r>
            <a:r>
              <a:rPr lang="en-US" dirty="0"/>
              <a:t>. </a:t>
            </a:r>
            <a:r>
              <a:rPr lang="en-US" dirty="0" err="1"/>
              <a:t>Filme</a:t>
            </a:r>
            <a:r>
              <a:rPr lang="en-US" dirty="0"/>
              <a:t>. Vise. </a:t>
            </a:r>
            <a:r>
              <a:rPr lang="en-US" dirty="0" err="1"/>
              <a:t>Prieteni</a:t>
            </a:r>
            <a:endParaRPr lang="en-US" dirty="0"/>
          </a:p>
          <a:p>
            <a:r>
              <a:rPr lang="en-US" dirty="0" err="1"/>
              <a:t>Prieteni</a:t>
            </a:r>
            <a:r>
              <a:rPr lang="en-US" dirty="0"/>
              <a:t>. </a:t>
            </a:r>
            <a:r>
              <a:rPr lang="en-US" dirty="0" err="1"/>
              <a:t>Cea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ingrata</a:t>
            </a:r>
            <a:r>
              <a:rPr lang="en-US" dirty="0"/>
              <a:t> </a:t>
            </a:r>
            <a:r>
              <a:rPr lang="en-US" dirty="0" err="1"/>
              <a:t>slujba</a:t>
            </a:r>
            <a:r>
              <a:rPr lang="en-US" dirty="0"/>
              <a:t> – </a:t>
            </a:r>
            <a:r>
              <a:rPr lang="en-US" dirty="0" err="1"/>
              <a:t>proorocul</a:t>
            </a:r>
            <a:r>
              <a:rPr lang="en-US" dirty="0"/>
              <a:t>.</a:t>
            </a:r>
          </a:p>
          <a:p>
            <a:r>
              <a:rPr lang="en-US" dirty="0" err="1"/>
              <a:t>Nimeni</a:t>
            </a:r>
            <a:r>
              <a:rPr lang="en-US" dirty="0"/>
              <a:t> nu-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doreste</a:t>
            </a:r>
            <a:r>
              <a:rPr lang="en-US" dirty="0"/>
              <a:t> </a:t>
            </a:r>
            <a:r>
              <a:rPr lang="en-US" dirty="0" err="1"/>
              <a:t>rodul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</a:t>
            </a:r>
            <a:r>
              <a:rPr lang="en-US" dirty="0"/>
              <a:t> </a:t>
            </a:r>
            <a:r>
              <a:rPr lang="en-US" dirty="0" err="1"/>
              <a:t>decat</a:t>
            </a:r>
            <a:r>
              <a:rPr lang="en-US" dirty="0"/>
              <a:t> </a:t>
            </a:r>
            <a:r>
              <a:rPr lang="en-US" dirty="0" err="1"/>
              <a:t>Hristos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8451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1338</TotalTime>
  <Words>173</Words>
  <Application>Microsoft Office PowerPoint</Application>
  <PresentationFormat>Ecran lat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4</vt:i4>
      </vt:variant>
    </vt:vector>
  </HeadingPairs>
  <TitlesOfParts>
    <vt:vector size="7" baseType="lpstr">
      <vt:lpstr>Arial</vt:lpstr>
      <vt:lpstr>Tw Cen MT</vt:lpstr>
      <vt:lpstr>Circuit</vt:lpstr>
      <vt:lpstr>Luca 13</vt:lpstr>
      <vt:lpstr>Contextul rostirii - ``In vremea aceea…``</vt:lpstr>
      <vt:lpstr>Despre pocainta</vt:lpstr>
      <vt:lpstr>Despre rabdare si ingaduinta. Despre har.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Luca 13</dc:title>
  <dc:creator>User</dc:creator>
  <cp:lastModifiedBy>User</cp:lastModifiedBy>
  <cp:revision>18</cp:revision>
  <dcterms:created xsi:type="dcterms:W3CDTF">2018-12-01T09:34:56Z</dcterms:created>
  <dcterms:modified xsi:type="dcterms:W3CDTF">2018-12-02T10:11:36Z</dcterms:modified>
</cp:coreProperties>
</file>