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  <p:sldId id="257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08" y="-2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B063A-2696-4342-A41D-4858558AEE9D}" type="datetimeFigureOut">
              <a:rPr lang="en-US" smtClean="0"/>
              <a:t>12/16/2018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624D2-3C23-46BB-B299-74E5DA616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675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B063A-2696-4342-A41D-4858558AEE9D}" type="datetimeFigureOut">
              <a:rPr lang="en-US" smtClean="0"/>
              <a:t>12/16/2018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624D2-3C23-46BB-B299-74E5DA616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93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B063A-2696-4342-A41D-4858558AEE9D}" type="datetimeFigureOut">
              <a:rPr lang="en-US" smtClean="0"/>
              <a:t>12/16/2018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624D2-3C23-46BB-B299-74E5DA616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346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B063A-2696-4342-A41D-4858558AEE9D}" type="datetimeFigureOut">
              <a:rPr lang="en-US" smtClean="0"/>
              <a:t>12/16/2018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624D2-3C23-46BB-B299-74E5DA616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230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B063A-2696-4342-A41D-4858558AEE9D}" type="datetimeFigureOut">
              <a:rPr lang="en-US" smtClean="0"/>
              <a:t>12/16/2018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624D2-3C23-46BB-B299-74E5DA616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674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B063A-2696-4342-A41D-4858558AEE9D}" type="datetimeFigureOut">
              <a:rPr lang="en-US" smtClean="0"/>
              <a:t>12/16/2018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624D2-3C23-46BB-B299-74E5DA616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520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B063A-2696-4342-A41D-4858558AEE9D}" type="datetimeFigureOut">
              <a:rPr lang="en-US" smtClean="0"/>
              <a:t>12/16/2018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624D2-3C23-46BB-B299-74E5DA616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887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B063A-2696-4342-A41D-4858558AEE9D}" type="datetimeFigureOut">
              <a:rPr lang="en-US" smtClean="0"/>
              <a:t>12/16/2018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624D2-3C23-46BB-B299-74E5DA616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738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B063A-2696-4342-A41D-4858558AEE9D}" type="datetimeFigureOut">
              <a:rPr lang="en-US" smtClean="0"/>
              <a:t>12/16/2018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624D2-3C23-46BB-B299-74E5DA616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822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B063A-2696-4342-A41D-4858558AEE9D}" type="datetimeFigureOut">
              <a:rPr lang="en-US" smtClean="0"/>
              <a:t>12/16/2018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624D2-3C23-46BB-B299-74E5DA616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194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B063A-2696-4342-A41D-4858558AEE9D}" type="datetimeFigureOut">
              <a:rPr lang="en-US" smtClean="0"/>
              <a:t>12/16/2018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624D2-3C23-46BB-B299-74E5DA616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765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AB063A-2696-4342-A41D-4858558AEE9D}" type="datetimeFigureOut">
              <a:rPr lang="en-US" smtClean="0"/>
              <a:t>12/16/2018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624D2-3C23-46BB-B299-74E5DA616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589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Imagine similarÄ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4" descr="Imagine similarÄ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Picturi cu potrete/nuduri Portret de evre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https://www.tablouri-de-vis.ro/userfiles/1/tablouri/pix_big/tablouri_cu_portrete_nuduri_ella_portret_de_evreu.jpg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10" descr="https://www.tablouri-de-vis.ro/userfiles/1/tablouri/pix_big/tablouri_cu_portrete_nuduri_ella_portret_de_evreu.jpg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84" name="Picture 12" descr="Imagini pentru port traditional evreies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11" y="386655"/>
            <a:ext cx="4403273" cy="6210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555776" y="188640"/>
            <a:ext cx="770485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6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Ezra </a:t>
            </a:r>
          </a:p>
          <a:p>
            <a:pPr algn="ctr"/>
            <a:r>
              <a:rPr lang="ro-RO" sz="6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un mare vizionar</a:t>
            </a:r>
            <a:endParaRPr lang="en-US" sz="60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86" name="Picture 14" descr="Imagine similarÄ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6198" y="2343656"/>
            <a:ext cx="3384527" cy="4492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7978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magine similarÄ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563" y="548680"/>
            <a:ext cx="3827209" cy="5712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11560" y="1057960"/>
            <a:ext cx="1087320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6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Domnul „Trist”</a:t>
            </a:r>
          </a:p>
          <a:p>
            <a:pPr algn="ctr"/>
            <a:r>
              <a:rPr lang="ro-RO" sz="6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Vizionar la purtător</a:t>
            </a:r>
          </a:p>
        </p:txBody>
      </p:sp>
    </p:spTree>
    <p:extLst>
      <p:ext uri="{BB962C8B-B14F-4D97-AF65-F5344CB8AC3E}">
        <p14:creationId xmlns:p14="http://schemas.microsoft.com/office/powerpoint/2010/main" val="2709699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ini pentru port traditional evreies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-46963" y="620688"/>
            <a:ext cx="4425083" cy="5373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076056" y="476672"/>
            <a:ext cx="374441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6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Care este mandatul meu astăzi</a:t>
            </a:r>
            <a:endParaRPr lang="en-US" sz="60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0746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Imagini pentru ana mama lui samue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81" y="404664"/>
            <a:ext cx="3869971" cy="6462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275856" y="1097449"/>
            <a:ext cx="70567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Dacă mi-l dai </a:t>
            </a:r>
          </a:p>
          <a:p>
            <a:pPr algn="ctr"/>
            <a:r>
              <a:rPr lang="ro-RO" sz="4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ro-RO" sz="4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 voi închina Domnului...</a:t>
            </a:r>
            <a:endParaRPr lang="en-US" sz="40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5969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Imagini pentru iochebed mama lui mois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492896"/>
            <a:ext cx="3067050" cy="2343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95839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Imagini pentru moise pe ni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661647"/>
            <a:ext cx="4076700" cy="3238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1098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7261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24</Words>
  <Application>Microsoft Office PowerPoint</Application>
  <PresentationFormat>On-screen Show (4:3)</PresentationFormat>
  <Paragraphs>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Costel G</dc:creator>
  <cp:lastModifiedBy>Costel G</cp:lastModifiedBy>
  <cp:revision>9</cp:revision>
  <dcterms:created xsi:type="dcterms:W3CDTF">2018-12-13T06:24:14Z</dcterms:created>
  <dcterms:modified xsi:type="dcterms:W3CDTF">2018-12-16T10:09:13Z</dcterms:modified>
</cp:coreProperties>
</file>