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08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7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4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3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74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20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8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38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2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94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6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B063A-2696-4342-A41D-4858558AEE9D}" type="datetimeFigureOut">
              <a:rPr lang="en-US" smtClean="0"/>
              <a:t>12/16/2018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624D2-3C23-46BB-B299-74E5DA616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8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ine similarÄ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Imagine similarÄ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Picturi cu potrete/nuduri Portret de evre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https://www.tablouri-de-vis.ro/userfiles/1/tablouri/pix_big/tablouri_cu_portrete_nuduri_ella_portret_de_evreu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https://www.tablouri-de-vis.ro/userfiles/1/tablouri/pix_big/tablouri_cu_portrete_nuduri_ella_portret_de_evreu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4" name="Picture 12" descr="Imagini pentru port traditional evreies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1" y="386655"/>
            <a:ext cx="4403273" cy="621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55776" y="188640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Ezra </a:t>
            </a:r>
          </a:p>
          <a:p>
            <a:pPr algn="ctr"/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 mare vizionar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6" name="Picture 14" descr="Imagine similarÄ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198" y="2343656"/>
            <a:ext cx="3384527" cy="449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97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ine similarÄ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63" y="548680"/>
            <a:ext cx="3827209" cy="571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057960"/>
            <a:ext cx="108732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 „Trist”</a:t>
            </a:r>
          </a:p>
          <a:p>
            <a:pPr algn="ctr"/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Vizionar la purtător</a:t>
            </a:r>
          </a:p>
        </p:txBody>
      </p:sp>
    </p:spTree>
    <p:extLst>
      <p:ext uri="{BB962C8B-B14F-4D97-AF65-F5344CB8AC3E}">
        <p14:creationId xmlns:p14="http://schemas.microsoft.com/office/powerpoint/2010/main" val="270969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port traditional evreies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6963" y="620688"/>
            <a:ext cx="4425083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476672"/>
            <a:ext cx="3744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Care este mandatul meu astăzi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7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ini pentru ana mama lui samu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81" y="404664"/>
            <a:ext cx="3869971" cy="646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1097449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Dacă mi-l dai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 voi închina Domnului...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96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ini pentru iochebed mama lui moi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3067050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583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ini pentru moise pe n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61647"/>
            <a:ext cx="40767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09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26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24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9</cp:revision>
  <dcterms:created xsi:type="dcterms:W3CDTF">2018-12-13T06:24:14Z</dcterms:created>
  <dcterms:modified xsi:type="dcterms:W3CDTF">2018-12-16T10:09:13Z</dcterms:modified>
</cp:coreProperties>
</file>