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54" d="100"/>
          <a:sy n="54" d="100"/>
        </p:scale>
        <p:origin x="691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231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1137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426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2282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7570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6887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8683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55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1947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2514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2106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E664A-B03E-4706-9127-A20095F82B0D}" type="datetimeFigureOut">
              <a:rPr lang="ro-RO" smtClean="0"/>
              <a:t>13.01.2019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030CD-A628-43E0-ACD6-B6E3B8497AA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35078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Recapitulare 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Cronici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patriarhi de la Adam la Noe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patriarhi de la Sem la Avram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Fii lui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Iacov si 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 lui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Caleb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fiul lui Herton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 David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 Urmasii lui Solomon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Urmasii lui Iuda si Simeon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Urmasii lui Ruben, Gad, si jumatatea lui Manase</a:t>
            </a:r>
          </a:p>
          <a:p>
            <a:pPr marL="457200" indent="-457200" algn="l">
              <a:buFont typeface="+mj-lt"/>
              <a:buAutoNum type="arabicPeriod"/>
            </a:pP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0003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>
            <a:normAutofit/>
          </a:bodyPr>
          <a:lstStyle/>
          <a:p>
            <a:r>
              <a:rPr lang="ro-RO" b="1"/>
              <a:t> </a:t>
            </a:r>
            <a:r>
              <a:rPr lang="en-US" b="1"/>
              <a:t>2.</a:t>
            </a:r>
            <a:r>
              <a:rPr lang="it-IT" b="1"/>
              <a:t>(6:1-</a:t>
            </a:r>
            <a:r>
              <a:rPr lang="ro-RO" b="1" dirty="0"/>
              <a:t>15</a:t>
            </a:r>
            <a:r>
              <a:rPr lang="it-IT" b="1"/>
              <a:t>) Urmasii preotilor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Aaron/Levi/Evrei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Toti preotii erau  leviti dar nu toti levitii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erau preoti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Nume sonore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Chehat, Amram, Aaron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Eleazar, 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Itamar,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Fineas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it-IT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 nevoie de preoti pentru cucerirea tarii?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820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>
            <a:normAutofit/>
          </a:bodyPr>
          <a:lstStyle/>
          <a:p>
            <a:r>
              <a:rPr lang="it-IT" b="1"/>
              <a:t>3.(6:</a:t>
            </a:r>
            <a:r>
              <a:rPr lang="ro-RO" b="1" dirty="0"/>
              <a:t>16</a:t>
            </a:r>
            <a:r>
              <a:rPr lang="it-IT" b="1" dirty="0"/>
              <a:t>-</a:t>
            </a:r>
            <a:r>
              <a:rPr lang="ro-RO" b="1" dirty="0"/>
              <a:t>30</a:t>
            </a:r>
            <a:r>
              <a:rPr lang="it-IT" b="1"/>
              <a:t>) Levi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Slujbele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usieri, pazeau pragul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paza 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noapte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Grija de unelte, tinand evidenta lor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ija 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floarea fainii, vin, undelemn, tamaie, miresme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 Sabat, painea pentru punerea intainte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 nevoie de leviti in tara?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26362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>
            <a:normAutofit/>
          </a:bodyPr>
          <a:lstStyle/>
          <a:p>
            <a:r>
              <a:rPr lang="en-US" b="1"/>
              <a:t>4.</a:t>
            </a:r>
            <a:r>
              <a:rPr lang="ro-RO" b="1"/>
              <a:t>(6:31-47</a:t>
            </a:r>
            <a:r>
              <a:rPr lang="ro-RO" b="1" dirty="0"/>
              <a:t>) Levitii muzicieni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Intrarea dramatica 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chivotului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Ierusalim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Sam 6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promoveaza muzica in slujire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Heman</a:t>
            </a: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Asaf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Core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facut istorie…timbale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Zaharia , Semiramot…aveau laute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Matitia, Elifele…aveau arfe cu coarde etc.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i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mportanta proroci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 cantare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18439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>
            <a:normAutofit/>
          </a:bodyPr>
          <a:lstStyle/>
          <a:p>
            <a:r>
              <a:rPr lang="en-US" b="1"/>
              <a:t>5.</a:t>
            </a:r>
            <a:r>
              <a:rPr lang="ro-RO" b="1"/>
              <a:t>(6:48-53</a:t>
            </a:r>
            <a:r>
              <a:rPr lang="ro-RO" b="1" dirty="0"/>
              <a:t>) Familia lui Aaron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o-R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Genealogia familiei 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 Aaron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Nadab si Abihu Exod 28:1, Lev 10.1,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Serviciul familiei lui Aaron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 1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:18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73612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1859"/>
          </a:xfrm>
        </p:spPr>
        <p:txBody>
          <a:bodyPr>
            <a:normAutofit/>
          </a:bodyPr>
          <a:lstStyle/>
          <a:p>
            <a:r>
              <a:rPr lang="en-US" b="1"/>
              <a:t>6.</a:t>
            </a:r>
            <a:r>
              <a:rPr lang="ro-RO" b="1"/>
              <a:t>(6:54-81</a:t>
            </a:r>
            <a:r>
              <a:rPr lang="ro-RO" b="1" dirty="0"/>
              <a:t>) </a:t>
            </a:r>
            <a:r>
              <a:rPr lang="ro-RO" b="1"/>
              <a:t>Cetatile </a:t>
            </a:r>
            <a:r>
              <a:rPr lang="en-US" b="1"/>
              <a:t>levitilor</a:t>
            </a:r>
            <a:endParaRPr lang="ro-R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04049"/>
            <a:ext cx="9144000" cy="275375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 35:6-8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Leviti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-rolul lor in comunitati – Jud 17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Rolul cetatilor</a:t>
            </a:r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scapare</a:t>
            </a:r>
          </a:p>
          <a:p>
            <a:pPr marL="457200" indent="-457200" algn="l">
              <a:buFont typeface="+mj-lt"/>
              <a:buAutoNum type="arabicPeriod"/>
            </a:pPr>
            <a:r>
              <a:rPr lang="ro-RO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Concluzie;</a:t>
            </a:r>
            <a:endParaRPr lang="ro-R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  <a:p>
            <a:pPr marL="457200" indent="-457200" algn="l">
              <a:buFont typeface="+mj-lt"/>
              <a:buAutoNum type="arabicPeriod"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4849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228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1.Recapitulare 1 Cronici</vt:lpstr>
      <vt:lpstr> 2.(6:1-15) Urmasii preotilor</vt:lpstr>
      <vt:lpstr>3.(6:16-30) Levi</vt:lpstr>
      <vt:lpstr>4.(6:31-47) Levitii muzicieni</vt:lpstr>
      <vt:lpstr>5.(6:48-53) Familia lui Aaron</vt:lpstr>
      <vt:lpstr>6.(6:54-81) Cetatile levitilor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Recapitulare 1 cronici</dc:title>
  <dc:creator>Mihai Ghiurtu</dc:creator>
  <cp:lastModifiedBy>Costel G</cp:lastModifiedBy>
  <cp:revision>49</cp:revision>
  <cp:lastPrinted>2019-01-12T18:32:00Z</cp:lastPrinted>
  <dcterms:created xsi:type="dcterms:W3CDTF">2019-01-10T09:35:43Z</dcterms:created>
  <dcterms:modified xsi:type="dcterms:W3CDTF">2019-01-13T10:11:44Z</dcterms:modified>
</cp:coreProperties>
</file>