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9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54" d="100"/>
          <a:sy n="54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12E4A-35EF-472F-9025-24BC60A50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12A4DE-4B9D-4DB7-827B-9AE3BC86C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AF1C9-5691-42C0-8A05-E7FD81FA3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908A5-082B-4B28-AFBE-4E71195FA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2DC33-653A-43FB-8BB7-7369C93C7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7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987BE-D626-4FD9-B7A1-5FD50F874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B55710-AECA-42D0-8923-E424AFCFD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269B6-3FF7-4780-AEBA-FC1BE0D3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7D741-6E7F-45C2-863B-410820BAA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4C73C-261F-4B1D-BB5E-B40850154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6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F234F2-637E-4435-AD49-EF5908D587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B495B5-0614-407C-9496-7D83FCF6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C3A76-9B28-44F5-B50A-3DB492481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9BB1C-D8A3-4F43-9F74-41D9C2ACD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2CBC6-A128-4CEE-829F-A656819E3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85DEC-CF78-423B-84B3-7BA02C44A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8F2F8-3F81-4909-822A-3D6CAFD0C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5CDBE-EAEA-4D4B-834B-34E71E54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6A5D6-5CCB-4A7D-A842-786B078BE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EF50B-6838-4577-9FD8-B85D3E550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113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9F267-77B0-444B-9146-3D852AE74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FBEFE-0C86-4327-8F93-1530B470D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ECA86-995B-4625-9F80-564C495C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EF0DA-8BBC-43D7-83C8-CA4DB8AB0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45E0A-E35E-412B-A42A-104E9AB91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6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E16F4-837F-41A3-A486-6015525F2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D0C51-818A-4CE8-90F3-F416D7EBF2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C9C10-155D-46C1-B1C3-B073565F1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94C580-ED34-48D3-A1C3-F5D82B5CE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893C7D-EB2D-4DB8-A2A5-74F22A5FF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F651B-B816-4D71-8951-33FB431F7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09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4089F-4030-407B-AFE1-EB2EE796D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34DFC-61CC-464F-8B64-36DD2CC4C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171D39-887A-4E47-942F-9A99BECC3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E5A156-0141-4769-9ED1-B4537B596E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8A05D5-69DC-4DF8-AB25-ACBAA3E63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ABDC1A-D2C0-484D-A4FB-C8C0454B1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A2D013-8B1E-4E6D-AA37-D7A6887D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BD8AEF-4920-4784-8B78-E874C323B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62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E3286-448F-4684-A9D9-8D494F37C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42BBD4-704A-49CD-81CC-68B3A41E8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4988CA-D765-4CBC-ACD1-52F6495C8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CE4E6D-B40A-48A3-ACD8-A3F7112F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8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47FC1D-6F70-4374-90ED-9541B001B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81173D-8351-4784-9E0F-0DD7F3C9F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37EF4-B0BD-4419-8ED0-4687B43CE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1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ACD3B-BF71-4684-BC0D-2A29DFD19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8220C-A777-4E97-98A0-E195DCFA0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15885-CB7B-436E-B93B-41CDFCB81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D036C-DBF3-41E9-B429-64B2B1A2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96AB01-D430-455A-B457-FCC84C581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63529-7684-4EAC-88FC-CD38225F2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6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C6F84-D664-474E-BD33-18C828555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55F4DD-89D9-4466-8D8E-6FE524DC32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FBA50-EE0B-4E93-8329-AF7F16768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63F41-B03C-4DEA-B02E-09FF2A3FF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433BF-2F5F-45D8-BA81-9D3B3C88D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00A3E-3EA0-4EBA-981B-945FAEFF9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36BEA5-844C-4183-95F5-254780BB8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1EB528-FB68-4001-92F3-75758A011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D7B2A-7A72-4BBD-A26B-398B56BB2A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307EB-FD11-4CC9-9B4E-EC56D29FEB8A}" type="datetimeFigureOut">
              <a:rPr lang="en-US" smtClean="0"/>
              <a:t>1/13/2019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C03BB-9DF4-4AD2-A22D-B692411EE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2D68B-BC3E-47D6-AD2D-1CB58772FE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6805A-3B37-48A0-8295-580BBED81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8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95A50-5D49-4DF8-9565-CA6381451B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9E527E-1855-4A7D-A426-93C08FE635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136F07-2969-4E18-8005-F1FF8B1E6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567" y="808127"/>
            <a:ext cx="3840865" cy="4895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608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3034B-B9A3-448C-AFA8-6272298A9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4799D-7212-49B8-A2F7-0308CD010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Cap. 1-9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1-3: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nevoie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 un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rege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ca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ă conducă poporul,</a:t>
            </a:r>
          </a:p>
          <a:p>
            <a:pPr lvl="1"/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4-6: este nevoie de preoți și leviți ca să învețe poporul și să stea înaintea Domnului pentru a binecuvânta poporul în Numele Lui,</a:t>
            </a:r>
          </a:p>
          <a:p>
            <a:pPr lvl="1" algn="just"/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7-9: în ciuda decăderii poporului, în ciuda distrugerii Casei, Dumnezeu nu renunță la cele două funcții: de preot și împărat. Reconstrucția începe prin slujirea și conlucrarea celor funcții.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44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B5ACA-9AD0-41BD-B5A6-E2C2FF8BB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620"/>
            <a:ext cx="10515600" cy="1325563"/>
          </a:xfrm>
        </p:spPr>
        <p:txBody>
          <a:bodyPr/>
          <a:lstStyle/>
          <a:p>
            <a:pPr algn="ctr"/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Slujirea ca mijloc și scop ale Împărăției...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E2915-968B-40D9-B1A9-47AA4CDFF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0688"/>
            <a:ext cx="10904621" cy="4994692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Biserica nu poate funcționa fără slujire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Ezra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Efeseni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Orice slujire este importantă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Samuel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slujba de cântăreți înaintea Domnului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1 Corinteni 12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Orice slujire are un preț și cere un preț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Neemia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12, 13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„Cine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primeşte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învăţătura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în Cuvânt să facă parte din toate bunurile lui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celui ce-l 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învaţă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ro-RO" dirty="0" err="1">
                <a:latin typeface="Arial" panose="020B0604020202020204" pitchFamily="34" charset="0"/>
                <a:cs typeface="Arial" panose="020B0604020202020204" pitchFamily="34" charset="0"/>
              </a:rPr>
              <a:t>Galateni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 6).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72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846C1-0AF5-4A1F-9606-388D8EBF2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213" y="1897062"/>
            <a:ext cx="5697415" cy="3063875"/>
          </a:xfrm>
        </p:spPr>
        <p:txBody>
          <a:bodyPr>
            <a:normAutofit/>
          </a:bodyPr>
          <a:lstStyle/>
          <a:p>
            <a:pPr algn="ctr"/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Când slujirea funcționează... modelul cetăților </a:t>
            </a:r>
            <a:r>
              <a:rPr lang="ro-RO" sz="2400" dirty="0" err="1">
                <a:latin typeface="Arial" panose="020B0604020202020204" pitchFamily="34" charset="0"/>
                <a:cs typeface="Arial" panose="020B0604020202020204" pitchFamily="34" charset="0"/>
              </a:rPr>
              <a:t>leviticale</a:t>
            </a:r>
            <a:b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când slujirea nu funcționează... o turmă fără păstor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B179AAD-3F4C-4CA9-BBF5-0D24BB0B58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969" y="-248343"/>
            <a:ext cx="4478216" cy="7106343"/>
          </a:xfrm>
        </p:spPr>
      </p:pic>
    </p:spTree>
    <p:extLst>
      <p:ext uri="{BB962C8B-B14F-4D97-AF65-F5344CB8AC3E}">
        <p14:creationId xmlns:p14="http://schemas.microsoft.com/office/powerpoint/2010/main" val="107412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140DC-2F0D-472B-A70F-C9BBAB86D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Διακονέω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diakoneó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E686B37-C736-44FC-B8C1-2ABCFFC9CF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98783" y="2337891"/>
            <a:ext cx="6005763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Isus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chemat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El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le-a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„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Ştiţi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priviţi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drept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cârmuitori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neamurilor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domnesc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peste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mai-marii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poruncesc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stăpânire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între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 fie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aşa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oricare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fie mare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între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slujitorul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vostru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oricare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dintâi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între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tuturor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Căci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sng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Fiul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sng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omului</a:t>
            </a:r>
            <a:r>
              <a:rPr kumimoji="0" lang="en-US" altLang="en-US" sz="2400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n-a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venit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I se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slujească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, ci El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slujească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să-Şi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dea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viaţa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răscumpărare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!”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Marcu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10v 42-45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07F83C-0390-4390-B868-D6BBEEBF4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4546" y="2489033"/>
            <a:ext cx="6005763" cy="400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50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729B4-D288-49C3-9B70-EE0145171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92E20D8-7212-4C4A-836B-9D783B5A63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3401130"/>
            <a:ext cx="109918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faceţi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faceţi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toată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nu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oameni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altLang="en-US" sz="2400" dirty="0">
                <a:latin typeface="Arial" panose="020B0604020202020204" pitchFamily="34" charset="0"/>
              </a:rPr>
              <a:t>ca </a:t>
            </a:r>
            <a:r>
              <a:rPr lang="en-US" altLang="en-US" sz="2400" dirty="0" err="1">
                <a:latin typeface="Arial" panose="020B0604020202020204" pitchFamily="34" charset="0"/>
              </a:rPr>
              <a:t>unii</a:t>
            </a:r>
            <a:r>
              <a:rPr lang="en-US" altLang="en-US" sz="2400" dirty="0">
                <a:latin typeface="Arial" panose="020B0604020202020204" pitchFamily="34" charset="0"/>
              </a:rPr>
              <a:t> care </a:t>
            </a:r>
            <a:r>
              <a:rPr lang="en-US" altLang="en-US" sz="2400" dirty="0" err="1">
                <a:latin typeface="Arial" panose="020B0604020202020204" pitchFamily="34" charset="0"/>
              </a:rPr>
              <a:t>ştiţi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că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veţi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primi</a:t>
            </a:r>
            <a:r>
              <a:rPr lang="en-US" altLang="en-US" sz="2400" dirty="0">
                <a:latin typeface="Arial" panose="020B0604020202020204" pitchFamily="34" charset="0"/>
              </a:rPr>
              <a:t> de la </a:t>
            </a:r>
            <a:r>
              <a:rPr lang="en-US" altLang="en-US" sz="2400" dirty="0" err="1">
                <a:latin typeface="Arial" panose="020B0604020202020204" pitchFamily="34" charset="0"/>
              </a:rPr>
              <a:t>Domnul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răsplata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moştenirii</a:t>
            </a:r>
            <a:r>
              <a:rPr lang="en-US" altLang="en-US" sz="2400" dirty="0">
                <a:latin typeface="Arial" panose="020B0604020202020204" pitchFamily="34" charset="0"/>
              </a:rPr>
              <a:t>. </a:t>
            </a:r>
            <a:endParaRPr lang="ro-RO" altLang="en-US" sz="2400" dirty="0"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slujiţi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Domnului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Hristos</a:t>
            </a:r>
            <a:r>
              <a:rPr lang="en-US" altLang="en-US" sz="2400" dirty="0">
                <a:latin typeface="Arial" panose="020B0604020202020204" pitchFamily="34" charset="0"/>
              </a:rPr>
              <a:t> (</a:t>
            </a:r>
            <a:r>
              <a:rPr lang="en-US" altLang="en-US" sz="2400" dirty="0" err="1">
                <a:latin typeface="Arial" panose="020B0604020202020204" pitchFamily="34" charset="0"/>
              </a:rPr>
              <a:t>Coloseni</a:t>
            </a:r>
            <a:r>
              <a:rPr lang="en-US" altLang="en-US" sz="2400" dirty="0">
                <a:latin typeface="Arial" panose="020B0604020202020204" pitchFamily="34" charset="0"/>
              </a:rPr>
              <a:t> 3v23, 24)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113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293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Slujirea ca mijloc și scop ale Împărăției...</vt:lpstr>
      <vt:lpstr>Când slujirea funcționează... modelul cetăților leviticale   când slujirea nu funcționează... o turmă fără păstor</vt:lpstr>
      <vt:lpstr>Διακονέω (diakoneó)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</dc:creator>
  <cp:lastModifiedBy>Costel G</cp:lastModifiedBy>
  <cp:revision>28</cp:revision>
  <dcterms:created xsi:type="dcterms:W3CDTF">2019-01-09T14:11:24Z</dcterms:created>
  <dcterms:modified xsi:type="dcterms:W3CDTF">2019-01-13T10:11:08Z</dcterms:modified>
</cp:coreProperties>
</file>