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8" r:id="rId3"/>
    <p:sldId id="264" r:id="rId4"/>
    <p:sldId id="265" r:id="rId5"/>
    <p:sldId id="261" r:id="rId6"/>
    <p:sldId id="266" r:id="rId7"/>
    <p:sldId id="262" r:id="rId8"/>
    <p:sldId id="260" r:id="rId9"/>
    <p:sldId id="267" r:id="rId10"/>
    <p:sldId id="259" r:id="rId11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3" autoAdjust="0"/>
    <p:restoredTop sz="44993" autoAdjust="0"/>
  </p:normalViewPr>
  <p:slideViewPr>
    <p:cSldViewPr snapToGrid="0">
      <p:cViewPr varScale="1">
        <p:scale>
          <a:sx n="24" d="100"/>
          <a:sy n="24" d="100"/>
        </p:scale>
        <p:origin x="1733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47D801-FCA7-415B-BC68-1CCBA9FF37B4}" type="datetimeFigureOut">
              <a:rPr lang="ro-RO" smtClean="0"/>
              <a:t>24.02.2019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E20121-E682-47C6-890B-AD915D0AA6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24325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/>
              <a:t>Prima impresie –</a:t>
            </a:r>
            <a:r>
              <a:rPr lang="ro-RO" baseline="0" dirty="0"/>
              <a:t> David </a:t>
            </a:r>
            <a:r>
              <a:rPr lang="ro-RO" baseline="0" dirty="0" err="1"/>
              <a:t>imparateste</a:t>
            </a:r>
            <a:r>
              <a:rPr lang="ro-RO" baseline="0" dirty="0"/>
              <a:t>: </a:t>
            </a:r>
            <a:r>
              <a:rPr lang="ro-RO" baseline="0" dirty="0" err="1"/>
              <a:t>aparator</a:t>
            </a:r>
            <a:r>
              <a:rPr lang="ro-RO" baseline="0" dirty="0"/>
              <a:t> al poporului!</a:t>
            </a:r>
            <a:endParaRPr lang="ro-RO" dirty="0"/>
          </a:p>
          <a:p>
            <a:endParaRPr lang="ro-RO" dirty="0"/>
          </a:p>
          <a:p>
            <a:r>
              <a:rPr lang="ro-RO" dirty="0"/>
              <a:t>Vedem parcursul lui David:</a:t>
            </a:r>
          </a:p>
          <a:p>
            <a:pPr marL="171450" indent="-171450">
              <a:buFontTx/>
              <a:buChar char="-"/>
            </a:pPr>
            <a:r>
              <a:rPr lang="ro-RO" baseline="0" dirty="0"/>
              <a:t>Cum nu se </a:t>
            </a:r>
            <a:r>
              <a:rPr lang="ro-RO" baseline="0" dirty="0" err="1"/>
              <a:t>grabeste</a:t>
            </a:r>
            <a:r>
              <a:rPr lang="ro-RO" baseline="0" dirty="0"/>
              <a:t> sa ia </a:t>
            </a:r>
            <a:r>
              <a:rPr lang="ro-RO" baseline="0" dirty="0" err="1"/>
              <a:t>imapartia</a:t>
            </a:r>
            <a:r>
              <a:rPr lang="ro-RO" baseline="0" dirty="0"/>
              <a:t>,</a:t>
            </a:r>
          </a:p>
          <a:p>
            <a:pPr marL="171450" indent="-171450">
              <a:buFontTx/>
              <a:buChar char="-"/>
            </a:pPr>
            <a:r>
              <a:rPr lang="ro-RO" baseline="0" dirty="0"/>
              <a:t>Cum nu se bucura de moartea lui Saul,</a:t>
            </a:r>
          </a:p>
          <a:p>
            <a:pPr marL="171450" indent="-171450">
              <a:buFontTx/>
              <a:buChar char="-"/>
            </a:pPr>
            <a:r>
              <a:rPr lang="ro-RO" baseline="0" dirty="0"/>
              <a:t>Cum nu </a:t>
            </a:r>
            <a:r>
              <a:rPr lang="ro-RO" baseline="0" dirty="0" err="1"/>
              <a:t>fortează</a:t>
            </a:r>
            <a:r>
              <a:rPr lang="ro-RO" baseline="0" dirty="0"/>
              <a:t> </a:t>
            </a:r>
            <a:r>
              <a:rPr lang="en-US" baseline="0" dirty="0" err="1"/>
              <a:t>unirea</a:t>
            </a:r>
            <a:r>
              <a:rPr lang="en-US" baseline="0" dirty="0"/>
              <a:t> </a:t>
            </a:r>
            <a:r>
              <a:rPr lang="en-US" baseline="0" dirty="0" err="1"/>
              <a:t>Israelului</a:t>
            </a:r>
            <a:r>
              <a:rPr lang="en-US" baseline="0" dirty="0"/>
              <a:t> ci </a:t>
            </a:r>
            <a:r>
              <a:rPr lang="en-US" baseline="0" dirty="0" err="1"/>
              <a:t>astepta</a:t>
            </a:r>
            <a:r>
              <a:rPr lang="en-US" baseline="0" dirty="0"/>
              <a:t> </a:t>
            </a:r>
            <a:r>
              <a:rPr lang="en-US" baseline="0" dirty="0" err="1"/>
              <a:t>momentul</a:t>
            </a:r>
            <a:r>
              <a:rPr lang="en-US" baseline="0" dirty="0"/>
              <a:t> </a:t>
            </a:r>
            <a:r>
              <a:rPr lang="en-US" baseline="0" dirty="0" err="1"/>
              <a:t>propice</a:t>
            </a:r>
            <a:r>
              <a:rPr lang="en-US" baseline="0" dirty="0"/>
              <a:t>/ </a:t>
            </a:r>
            <a:r>
              <a:rPr lang="en-US" baseline="0" dirty="0" err="1"/>
              <a:t>hotararea</a:t>
            </a:r>
            <a:r>
              <a:rPr lang="en-US" baseline="0" dirty="0"/>
              <a:t> </a:t>
            </a:r>
            <a:r>
              <a:rPr lang="en-US" baseline="0" dirty="0" err="1"/>
              <a:t>Lui</a:t>
            </a:r>
            <a:r>
              <a:rPr lang="en-US" baseline="0" dirty="0"/>
              <a:t> </a:t>
            </a:r>
            <a:r>
              <a:rPr lang="en-US" baseline="0" dirty="0" err="1"/>
              <a:t>Dumnezeu</a:t>
            </a:r>
            <a:endParaRPr lang="en-US" baseline="0" dirty="0"/>
          </a:p>
          <a:p>
            <a:pPr marL="171450" indent="-171450">
              <a:buFontTx/>
              <a:buChar char="-"/>
            </a:pPr>
            <a:endParaRPr lang="en-US" baseline="0" dirty="0"/>
          </a:p>
          <a:p>
            <a:pPr marL="0" indent="0">
              <a:buFontTx/>
              <a:buNone/>
            </a:pPr>
            <a:r>
              <a:rPr lang="en-US" baseline="0" dirty="0" err="1"/>
              <a:t>Vedem</a:t>
            </a:r>
            <a:r>
              <a:rPr lang="en-US" baseline="0" dirty="0"/>
              <a:t> </a:t>
            </a:r>
            <a:r>
              <a:rPr lang="en-US" baseline="0" dirty="0" err="1"/>
              <a:t>inasa</a:t>
            </a:r>
            <a:r>
              <a:rPr lang="en-US" baseline="0" dirty="0"/>
              <a:t> </a:t>
            </a:r>
            <a:r>
              <a:rPr lang="en-US" baseline="0" dirty="0" err="1"/>
              <a:t>si</a:t>
            </a:r>
            <a:r>
              <a:rPr lang="en-US" baseline="0" dirty="0"/>
              <a:t> </a:t>
            </a:r>
            <a:r>
              <a:rPr lang="en-US" baseline="0" dirty="0" err="1"/>
              <a:t>planul</a:t>
            </a:r>
            <a:r>
              <a:rPr lang="en-US" baseline="0" dirty="0"/>
              <a:t> </a:t>
            </a:r>
            <a:r>
              <a:rPr lang="en-US" baseline="0" dirty="0" err="1"/>
              <a:t>Lui</a:t>
            </a:r>
            <a:r>
              <a:rPr lang="en-US" baseline="0" dirty="0"/>
              <a:t> </a:t>
            </a:r>
            <a:r>
              <a:rPr lang="en-US" baseline="0" dirty="0" err="1"/>
              <a:t>Dumnezeu</a:t>
            </a:r>
            <a:r>
              <a:rPr lang="en-US" baseline="0" dirty="0"/>
              <a:t>: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Cum are </a:t>
            </a:r>
            <a:r>
              <a:rPr lang="en-US" baseline="0" dirty="0" err="1"/>
              <a:t>rabdare</a:t>
            </a:r>
            <a:r>
              <a:rPr lang="en-US" baseline="0" dirty="0"/>
              <a:t> cu </a:t>
            </a:r>
            <a:r>
              <a:rPr lang="en-US" baseline="0" dirty="0" err="1"/>
              <a:t>poporul</a:t>
            </a:r>
            <a:r>
              <a:rPr lang="en-US" baseline="0" dirty="0"/>
              <a:t> </a:t>
            </a:r>
            <a:r>
              <a:rPr lang="en-US" baseline="0" dirty="0" err="1"/>
              <a:t>si</a:t>
            </a:r>
            <a:r>
              <a:rPr lang="en-US" baseline="0" dirty="0"/>
              <a:t> nu </a:t>
            </a:r>
            <a:r>
              <a:rPr lang="en-US" baseline="0" dirty="0" err="1"/>
              <a:t>impune</a:t>
            </a:r>
            <a:r>
              <a:rPr lang="en-US" baseline="0" dirty="0"/>
              <a:t> un </a:t>
            </a:r>
            <a:r>
              <a:rPr lang="en-US" baseline="0" dirty="0" err="1"/>
              <a:t>imparat</a:t>
            </a:r>
            <a:r>
              <a:rPr lang="en-US" baseline="0" dirty="0"/>
              <a:t>,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Cum </a:t>
            </a:r>
            <a:r>
              <a:rPr lang="en-US" baseline="0" dirty="0" err="1"/>
              <a:t>lasa</a:t>
            </a:r>
            <a:r>
              <a:rPr lang="en-US" baseline="0" dirty="0"/>
              <a:t> </a:t>
            </a:r>
            <a:r>
              <a:rPr lang="en-US" baseline="0" dirty="0" err="1"/>
              <a:t>pe</a:t>
            </a:r>
            <a:r>
              <a:rPr lang="en-US" baseline="0" dirty="0"/>
              <a:t> </a:t>
            </a:r>
            <a:r>
              <a:rPr lang="en-US" baseline="0" dirty="0" err="1"/>
              <a:t>unul</a:t>
            </a:r>
            <a:r>
              <a:rPr lang="en-US" baseline="0" dirty="0"/>
              <a:t> din </a:t>
            </a:r>
            <a:r>
              <a:rPr lang="en-US" baseline="0" dirty="0" err="1"/>
              <a:t>fii</a:t>
            </a:r>
            <a:r>
              <a:rPr lang="en-US" baseline="0" dirty="0"/>
              <a:t> </a:t>
            </a:r>
            <a:r>
              <a:rPr lang="en-US" baseline="0" dirty="0" err="1"/>
              <a:t>lui</a:t>
            </a:r>
            <a:r>
              <a:rPr lang="en-US" baseline="0" dirty="0"/>
              <a:t> Saul </a:t>
            </a:r>
            <a:r>
              <a:rPr lang="en-US" baseline="0" dirty="0" err="1"/>
              <a:t>sa</a:t>
            </a:r>
            <a:r>
              <a:rPr lang="en-US" baseline="0" dirty="0"/>
              <a:t> </a:t>
            </a:r>
            <a:r>
              <a:rPr lang="en-US" baseline="0" dirty="0" err="1"/>
              <a:t>acceada</a:t>
            </a:r>
            <a:r>
              <a:rPr lang="en-US" baseline="0" dirty="0"/>
              <a:t> </a:t>
            </a:r>
            <a:r>
              <a:rPr lang="en-US" baseline="0" dirty="0" err="1"/>
              <a:t>pe</a:t>
            </a:r>
            <a:r>
              <a:rPr lang="en-US" baseline="0" dirty="0"/>
              <a:t> </a:t>
            </a:r>
            <a:r>
              <a:rPr lang="en-US" baseline="0" dirty="0" err="1"/>
              <a:t>tron</a:t>
            </a:r>
            <a:r>
              <a:rPr lang="en-US" baseline="0" dirty="0"/>
              <a:t>, desi nu </a:t>
            </a:r>
            <a:r>
              <a:rPr lang="en-US" baseline="0" dirty="0" err="1"/>
              <a:t>acesta</a:t>
            </a:r>
            <a:r>
              <a:rPr lang="en-US" baseline="0" dirty="0"/>
              <a:t> era </a:t>
            </a:r>
            <a:r>
              <a:rPr lang="en-US" baseline="0" dirty="0" err="1"/>
              <a:t>planul</a:t>
            </a:r>
            <a:r>
              <a:rPr lang="en-US" baseline="0" dirty="0"/>
              <a:t> </a:t>
            </a:r>
            <a:r>
              <a:rPr lang="en-US" baseline="0" dirty="0" err="1"/>
              <a:t>lui</a:t>
            </a:r>
            <a:r>
              <a:rPr lang="en-US" baseline="0" dirty="0"/>
              <a:t>,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Cum are </a:t>
            </a:r>
            <a:r>
              <a:rPr lang="en-US" baseline="0" dirty="0" err="1"/>
              <a:t>rabdare</a:t>
            </a:r>
            <a:r>
              <a:rPr lang="en-US" baseline="0" dirty="0"/>
              <a:t> cu </a:t>
            </a:r>
            <a:r>
              <a:rPr lang="en-US" baseline="0" dirty="0" err="1"/>
              <a:t>poporul</a:t>
            </a:r>
            <a:r>
              <a:rPr lang="en-US" baseline="0" dirty="0"/>
              <a:t> – </a:t>
            </a:r>
            <a:r>
              <a:rPr lang="en-US" baseline="0" dirty="0" err="1"/>
              <a:t>suntem</a:t>
            </a:r>
            <a:r>
              <a:rPr lang="en-US" baseline="0" dirty="0"/>
              <a:t> la al 2-lea </a:t>
            </a:r>
            <a:r>
              <a:rPr lang="en-US" baseline="0" dirty="0" err="1"/>
              <a:t>imparat</a:t>
            </a:r>
            <a:r>
              <a:rPr lang="en-US" baseline="0" dirty="0"/>
              <a:t> din </a:t>
            </a:r>
            <a:r>
              <a:rPr lang="en-US" baseline="0" dirty="0" err="1"/>
              <a:t>istoria</a:t>
            </a:r>
            <a:r>
              <a:rPr lang="en-US" baseline="0" dirty="0"/>
              <a:t> </a:t>
            </a:r>
            <a:r>
              <a:rPr lang="en-US" baseline="0" dirty="0" err="1"/>
              <a:t>Israelului</a:t>
            </a:r>
            <a:r>
              <a:rPr lang="en-US" baseline="0" dirty="0"/>
              <a:t>, era important ca </a:t>
            </a:r>
            <a:r>
              <a:rPr lang="en-US" baseline="0" dirty="0" err="1"/>
              <a:t>poporul</a:t>
            </a:r>
            <a:r>
              <a:rPr lang="en-US" baseline="0" dirty="0"/>
              <a:t> </a:t>
            </a:r>
            <a:r>
              <a:rPr lang="en-US" baseline="0" dirty="0" err="1"/>
              <a:t>sa</a:t>
            </a:r>
            <a:r>
              <a:rPr lang="en-US" baseline="0" dirty="0"/>
              <a:t> </a:t>
            </a:r>
            <a:r>
              <a:rPr lang="en-US" baseline="0" dirty="0" err="1"/>
              <a:t>invete</a:t>
            </a:r>
            <a:r>
              <a:rPr lang="en-US" baseline="0" dirty="0"/>
              <a:t> </a:t>
            </a:r>
            <a:r>
              <a:rPr lang="en-US" baseline="0" dirty="0" err="1"/>
              <a:t>ce</a:t>
            </a:r>
            <a:r>
              <a:rPr lang="en-US" baseline="0" dirty="0"/>
              <a:t> </a:t>
            </a:r>
            <a:r>
              <a:rPr lang="en-US" baseline="0" dirty="0" err="1"/>
              <a:t>inseamna</a:t>
            </a:r>
            <a:r>
              <a:rPr lang="en-US" baseline="0" dirty="0"/>
              <a:t> </a:t>
            </a:r>
            <a:r>
              <a:rPr lang="en-US" baseline="0" dirty="0" err="1"/>
              <a:t>sa</a:t>
            </a:r>
            <a:r>
              <a:rPr lang="en-US" baseline="0" dirty="0"/>
              <a:t> </a:t>
            </a:r>
            <a:r>
              <a:rPr lang="en-US" baseline="0" dirty="0" err="1"/>
              <a:t>alegi</a:t>
            </a:r>
            <a:r>
              <a:rPr lang="en-US" baseline="0" dirty="0"/>
              <a:t> un </a:t>
            </a:r>
            <a:r>
              <a:rPr lang="en-US" baseline="0" dirty="0" err="1"/>
              <a:t>imparat</a:t>
            </a:r>
            <a:endParaRPr lang="ro-RO" dirty="0"/>
          </a:p>
          <a:p>
            <a:endParaRPr lang="en-US" dirty="0"/>
          </a:p>
          <a:p>
            <a:r>
              <a:rPr lang="en-US" dirty="0" err="1"/>
              <a:t>Cucerirea</a:t>
            </a:r>
            <a:r>
              <a:rPr lang="en-US" baseline="0" dirty="0"/>
              <a:t> </a:t>
            </a:r>
            <a:r>
              <a:rPr lang="en-US" baseline="0" dirty="0" err="1"/>
              <a:t>Ierusalimului</a:t>
            </a:r>
            <a:r>
              <a:rPr lang="en-US" baseline="0" dirty="0"/>
              <a:t> </a:t>
            </a:r>
            <a:r>
              <a:rPr lang="en-US" baseline="0" dirty="0" err="1"/>
              <a:t>este</a:t>
            </a:r>
            <a:r>
              <a:rPr lang="en-US" baseline="0" dirty="0"/>
              <a:t> </a:t>
            </a:r>
            <a:r>
              <a:rPr lang="en-US" baseline="0" dirty="0" err="1"/>
              <a:t>realizata</a:t>
            </a:r>
            <a:r>
              <a:rPr lang="en-US" baseline="0" dirty="0"/>
              <a:t> de David, </a:t>
            </a:r>
            <a:r>
              <a:rPr lang="en-US" baseline="0" dirty="0" err="1"/>
              <a:t>impreuna</a:t>
            </a:r>
            <a:r>
              <a:rPr lang="en-US" baseline="0" dirty="0"/>
              <a:t> cu </a:t>
            </a:r>
            <a:r>
              <a:rPr lang="en-US" baseline="0" dirty="0" err="1"/>
              <a:t>semitiile</a:t>
            </a:r>
            <a:r>
              <a:rPr lang="en-US" baseline="0" dirty="0"/>
              <a:t> </a:t>
            </a:r>
            <a:r>
              <a:rPr lang="en-US" baseline="0" dirty="0" err="1"/>
              <a:t>lui</a:t>
            </a:r>
            <a:r>
              <a:rPr lang="en-US" baseline="0" dirty="0"/>
              <a:t> Israel. </a:t>
            </a:r>
          </a:p>
          <a:p>
            <a:r>
              <a:rPr lang="ro-RO" dirty="0"/>
              <a:t>După cucerirea Ierusalimului</a:t>
            </a:r>
            <a:r>
              <a:rPr lang="en-US" dirty="0"/>
              <a:t>, David s-a </a:t>
            </a:r>
            <a:r>
              <a:rPr lang="en-US" dirty="0" err="1"/>
              <a:t>mutat</a:t>
            </a:r>
            <a:r>
              <a:rPr lang="en-US" dirty="0"/>
              <a:t> </a:t>
            </a:r>
            <a:r>
              <a:rPr lang="en-US" dirty="0" err="1"/>
              <a:t>acolo</a:t>
            </a:r>
            <a:r>
              <a:rPr lang="en-US" dirty="0"/>
              <a:t> ca o</a:t>
            </a:r>
            <a:r>
              <a:rPr lang="en-US" baseline="0" dirty="0"/>
              <a:t> </a:t>
            </a:r>
            <a:r>
              <a:rPr lang="en-US" baseline="0" dirty="0" err="1"/>
              <a:t>consecinta</a:t>
            </a:r>
            <a:r>
              <a:rPr lang="en-US" baseline="0" dirty="0"/>
              <a:t> a </a:t>
            </a:r>
            <a:r>
              <a:rPr lang="en-US" baseline="0" dirty="0" err="1"/>
              <a:t>inscauarii</a:t>
            </a:r>
            <a:r>
              <a:rPr lang="en-US" baseline="0" dirty="0"/>
              <a:t> </a:t>
            </a:r>
            <a:r>
              <a:rPr lang="en-US" baseline="0" dirty="0" err="1"/>
              <a:t>lui</a:t>
            </a:r>
            <a:r>
              <a:rPr lang="en-US" baseline="0" dirty="0"/>
              <a:t> – a </a:t>
            </a:r>
            <a:r>
              <a:rPr lang="en-US" baseline="0" dirty="0" err="1"/>
              <a:t>acceptarii</a:t>
            </a:r>
            <a:r>
              <a:rPr lang="en-US" baseline="0" dirty="0"/>
              <a:t> </a:t>
            </a:r>
            <a:r>
              <a:rPr lang="en-US" baseline="0" dirty="0" err="1"/>
              <a:t>planului</a:t>
            </a:r>
            <a:r>
              <a:rPr lang="en-US" baseline="0" dirty="0"/>
              <a:t> </a:t>
            </a:r>
            <a:r>
              <a:rPr lang="en-US" baseline="0" dirty="0" err="1"/>
              <a:t>Lui</a:t>
            </a:r>
            <a:r>
              <a:rPr lang="en-US" baseline="0" dirty="0"/>
              <a:t> </a:t>
            </a:r>
            <a:r>
              <a:rPr lang="en-US" baseline="0" dirty="0" err="1"/>
              <a:t>Dumnezeu</a:t>
            </a:r>
            <a:r>
              <a:rPr lang="en-US" baseline="0" dirty="0"/>
              <a:t>.</a:t>
            </a:r>
          </a:p>
          <a:p>
            <a:endParaRPr lang="en-US" baseline="0" dirty="0"/>
          </a:p>
          <a:p>
            <a:r>
              <a:rPr lang="en-US" baseline="0" dirty="0"/>
              <a:t>In </a:t>
            </a:r>
            <a:r>
              <a:rPr lang="en-US" baseline="0" dirty="0" err="1"/>
              <a:t>cele</a:t>
            </a:r>
            <a:r>
              <a:rPr lang="en-US" baseline="0" dirty="0"/>
              <a:t> din </a:t>
            </a:r>
            <a:r>
              <a:rPr lang="en-US" baseline="0" dirty="0" err="1"/>
              <a:t>urma</a:t>
            </a:r>
            <a:r>
              <a:rPr lang="en-US" baseline="0" dirty="0"/>
              <a:t>, </a:t>
            </a:r>
            <a:r>
              <a:rPr lang="en-US" baseline="0" dirty="0" err="1"/>
              <a:t>tinta</a:t>
            </a:r>
            <a:r>
              <a:rPr lang="en-US" baseline="0" dirty="0"/>
              <a:t> </a:t>
            </a:r>
            <a:r>
              <a:rPr lang="en-US" baseline="0" dirty="0" err="1"/>
              <a:t>finala</a:t>
            </a:r>
            <a:r>
              <a:rPr lang="en-US" baseline="0" dirty="0"/>
              <a:t> </a:t>
            </a:r>
            <a:r>
              <a:rPr lang="en-US" baseline="0" dirty="0" err="1"/>
              <a:t>este</a:t>
            </a:r>
            <a:r>
              <a:rPr lang="en-US" baseline="0" dirty="0"/>
              <a:t> </a:t>
            </a:r>
            <a:r>
              <a:rPr lang="en-US" baseline="0" dirty="0" err="1"/>
              <a:t>poporul</a:t>
            </a:r>
            <a:r>
              <a:rPr lang="en-US" baseline="0" dirty="0"/>
              <a:t>, cu care </a:t>
            </a:r>
            <a:r>
              <a:rPr lang="en-US" baseline="0" dirty="0" err="1"/>
              <a:t>Domnul</a:t>
            </a:r>
            <a:r>
              <a:rPr lang="en-US" baseline="0" dirty="0"/>
              <a:t> </a:t>
            </a:r>
            <a:r>
              <a:rPr lang="en-US" baseline="0" dirty="0" err="1"/>
              <a:t>avea</a:t>
            </a:r>
            <a:r>
              <a:rPr lang="en-US" baseline="0" dirty="0"/>
              <a:t> </a:t>
            </a:r>
            <a:r>
              <a:rPr lang="en-US" baseline="0" dirty="0" err="1"/>
              <a:t>planuri</a:t>
            </a:r>
            <a:r>
              <a:rPr lang="en-US" baseline="0" dirty="0"/>
              <a:t>, </a:t>
            </a:r>
            <a:r>
              <a:rPr lang="en-US" baseline="0" dirty="0" err="1"/>
              <a:t>si</a:t>
            </a:r>
            <a:r>
              <a:rPr lang="en-US" baseline="0" dirty="0"/>
              <a:t> </a:t>
            </a:r>
            <a:r>
              <a:rPr lang="en-US" baseline="0" dirty="0" err="1"/>
              <a:t>pe</a:t>
            </a:r>
            <a:r>
              <a:rPr lang="en-US" baseline="0" dirty="0"/>
              <a:t> care </a:t>
            </a:r>
            <a:r>
              <a:rPr lang="en-US" baseline="0" dirty="0" err="1"/>
              <a:t>Ezra,a</a:t>
            </a:r>
            <a:r>
              <a:rPr lang="en-US" baseline="0" dirty="0"/>
              <a:t> cum, la </a:t>
            </a:r>
            <a:r>
              <a:rPr lang="en-US" baseline="0" dirty="0" err="1"/>
              <a:t>iesirea</a:t>
            </a:r>
            <a:r>
              <a:rPr lang="en-US" baseline="0" dirty="0"/>
              <a:t> din </a:t>
            </a:r>
            <a:r>
              <a:rPr lang="en-US" baseline="0" dirty="0" err="1"/>
              <a:t>Babilon</a:t>
            </a:r>
            <a:r>
              <a:rPr lang="en-US" baseline="0" dirty="0"/>
              <a:t>, </a:t>
            </a:r>
            <a:r>
              <a:rPr lang="en-US" baseline="0" dirty="0" err="1"/>
              <a:t>cauta</a:t>
            </a:r>
            <a:r>
              <a:rPr lang="en-US" baseline="0" dirty="0"/>
              <a:t> </a:t>
            </a:r>
            <a:r>
              <a:rPr lang="en-US" baseline="0" dirty="0" err="1"/>
              <a:t>sa</a:t>
            </a:r>
            <a:r>
              <a:rPr lang="en-US" baseline="0" dirty="0"/>
              <a:t>-l </a:t>
            </a:r>
            <a:r>
              <a:rPr lang="en-US" baseline="0" dirty="0" err="1"/>
              <a:t>motiveze</a:t>
            </a:r>
            <a:r>
              <a:rPr lang="en-US" baseline="0" dirty="0"/>
              <a:t> </a:t>
            </a:r>
            <a:r>
              <a:rPr lang="en-US" baseline="0" dirty="0" err="1"/>
              <a:t>sa-si</a:t>
            </a:r>
            <a:r>
              <a:rPr lang="en-US" baseline="0" dirty="0"/>
              <a:t> assume </a:t>
            </a:r>
            <a:r>
              <a:rPr lang="en-US" baseline="0" dirty="0" err="1"/>
              <a:t>rolul</a:t>
            </a:r>
            <a:r>
              <a:rPr lang="en-US" baseline="0" dirty="0"/>
              <a:t> de </a:t>
            </a:r>
            <a:r>
              <a:rPr lang="en-US" baseline="0" dirty="0" err="1"/>
              <a:t>popor</a:t>
            </a:r>
            <a:r>
              <a:rPr lang="en-US" baseline="0" dirty="0"/>
              <a:t> al </a:t>
            </a:r>
            <a:r>
              <a:rPr lang="en-US" baseline="0" dirty="0" err="1"/>
              <a:t>Domnului</a:t>
            </a:r>
            <a:r>
              <a:rPr lang="en-US" baseline="0" dirty="0"/>
              <a:t>.</a:t>
            </a:r>
          </a:p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E20121-E682-47C6-890B-AD915D0AA608}" type="slidenum">
              <a:rPr lang="ro-RO" smtClean="0"/>
              <a:t>1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897950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/>
              <a:t>Domnul are planuri cu poporul</a:t>
            </a:r>
            <a:r>
              <a:rPr lang="ro-RO" baseline="0" dirty="0"/>
              <a:t> lui </a:t>
            </a:r>
          </a:p>
          <a:p>
            <a:r>
              <a:rPr lang="ro-RO" baseline="0" dirty="0"/>
              <a:t>– David este parte al acestui plan,</a:t>
            </a:r>
          </a:p>
          <a:p>
            <a:pPr marL="171450" indent="-171450">
              <a:buFontTx/>
              <a:buChar char="-"/>
            </a:pPr>
            <a:r>
              <a:rPr lang="ro-RO" baseline="0" dirty="0"/>
              <a:t>Saul a avut </a:t>
            </a:r>
            <a:r>
              <a:rPr lang="ro-RO" baseline="0" dirty="0" err="1"/>
              <a:t>sansa</a:t>
            </a:r>
            <a:r>
              <a:rPr lang="ro-RO" baseline="0" dirty="0"/>
              <a:t> lui – neascultarea de El, Dumnezeu l-a îndepărtat de asta,</a:t>
            </a:r>
          </a:p>
          <a:p>
            <a:pPr marL="171450" indent="-171450">
              <a:buFontTx/>
              <a:buChar char="-"/>
            </a:pPr>
            <a:r>
              <a:rPr lang="ro-RO" baseline="0" dirty="0"/>
              <a:t>Era nevoie ca David să confirme, pentru popor, planurile pe care Domnul le avea cu </a:t>
            </a:r>
            <a:r>
              <a:rPr lang="ro-RO" baseline="0" dirty="0" err="1"/>
              <a:t>poprul</a:t>
            </a:r>
            <a:r>
              <a:rPr lang="ro-RO" baseline="0" dirty="0"/>
              <a:t> său – un popor mare si puternic,</a:t>
            </a:r>
          </a:p>
          <a:p>
            <a:pPr marL="171450" indent="-171450">
              <a:buFontTx/>
              <a:buChar char="-"/>
            </a:pPr>
            <a:r>
              <a:rPr lang="ro-RO" baseline="0" dirty="0" err="1"/>
              <a:t>Deşi</a:t>
            </a:r>
            <a:r>
              <a:rPr lang="ro-RO" baseline="0" dirty="0"/>
              <a:t> Hiram îl caută pe David – dovadă că Domnul îl </a:t>
            </a:r>
            <a:r>
              <a:rPr lang="ro-RO" baseline="0" dirty="0" err="1"/>
              <a:t>întăreşte</a:t>
            </a:r>
            <a:r>
              <a:rPr lang="ro-RO" baseline="0" dirty="0"/>
              <a:t> – o face din cauza poporului său,</a:t>
            </a:r>
          </a:p>
          <a:p>
            <a:pPr marL="171450" indent="-171450">
              <a:buFontTx/>
              <a:buChar char="-"/>
            </a:pPr>
            <a:endParaRPr lang="ro-RO" baseline="0" dirty="0"/>
          </a:p>
          <a:p>
            <a:endParaRPr lang="ro-RO" dirty="0"/>
          </a:p>
          <a:p>
            <a:r>
              <a:rPr lang="ro-RO" dirty="0"/>
              <a:t>Era nevoie ca, </a:t>
            </a:r>
            <a:r>
              <a:rPr lang="ro-RO" dirty="0" err="1"/>
              <a:t>dupa</a:t>
            </a:r>
            <a:r>
              <a:rPr lang="ro-RO" dirty="0"/>
              <a:t> Saul,</a:t>
            </a:r>
            <a:r>
              <a:rPr lang="ro-RO" baseline="0" dirty="0"/>
              <a:t> poporul sa </a:t>
            </a:r>
            <a:r>
              <a:rPr lang="ro-RO" baseline="0" dirty="0" err="1"/>
              <a:t>cunosca</a:t>
            </a:r>
            <a:r>
              <a:rPr lang="ro-RO" baseline="0" dirty="0"/>
              <a:t> si sa </a:t>
            </a:r>
            <a:r>
              <a:rPr lang="ro-RO" baseline="0" dirty="0" err="1"/>
              <a:t>recunoasca</a:t>
            </a:r>
            <a:r>
              <a:rPr lang="ro-RO" baseline="0" dirty="0"/>
              <a:t> pe David </a:t>
            </a:r>
            <a:r>
              <a:rPr lang="ro-RO" baseline="0" dirty="0" err="1"/>
              <a:t>imparat</a:t>
            </a:r>
            <a:r>
              <a:rPr lang="ro-RO" baseline="0" dirty="0"/>
              <a:t>! </a:t>
            </a:r>
          </a:p>
          <a:p>
            <a:r>
              <a:rPr lang="ro-RO" baseline="0" dirty="0"/>
              <a:t>Era nevoie ca poporul sa </a:t>
            </a:r>
            <a:r>
              <a:rPr lang="ro-RO" baseline="0" dirty="0" err="1"/>
              <a:t>creada</a:t>
            </a:r>
            <a:r>
              <a:rPr lang="ro-RO" baseline="0" dirty="0"/>
              <a:t> in regalitate –in </a:t>
            </a:r>
            <a:r>
              <a:rPr lang="ro-RO" baseline="0" dirty="0" err="1"/>
              <a:t>imparatul</a:t>
            </a:r>
            <a:r>
              <a:rPr lang="ro-RO" baseline="0" dirty="0"/>
              <a:t> care avea sa vina.</a:t>
            </a:r>
          </a:p>
          <a:p>
            <a:endParaRPr lang="ro-RO" baseline="0" dirty="0"/>
          </a:p>
          <a:p>
            <a:r>
              <a:rPr lang="ro-RO" baseline="0" dirty="0"/>
              <a:t>Fii care se nasc lui David in Ierusalim – o alta dovada a </a:t>
            </a:r>
            <a:r>
              <a:rPr lang="ro-RO" baseline="0" dirty="0" err="1"/>
              <a:t>credinciosiei</a:t>
            </a:r>
            <a:r>
              <a:rPr lang="ro-RO" baseline="0" dirty="0"/>
              <a:t> Lui David…si poate ca Ierusalimul era la fel,</a:t>
            </a:r>
          </a:p>
          <a:p>
            <a:endParaRPr lang="ro-RO" baseline="0" dirty="0"/>
          </a:p>
          <a:p>
            <a:r>
              <a:rPr lang="ro-RO" baseline="0" dirty="0" err="1"/>
              <a:t>Desi</a:t>
            </a:r>
            <a:r>
              <a:rPr lang="ro-RO" baseline="0" dirty="0"/>
              <a:t> enumera </a:t>
            </a:r>
            <a:r>
              <a:rPr lang="ro-RO" baseline="0" dirty="0" err="1"/>
              <a:t>toti</a:t>
            </a:r>
            <a:r>
              <a:rPr lang="ro-RO" baseline="0" dirty="0"/>
              <a:t> fii care se nasc lui David – si </a:t>
            </a:r>
            <a:r>
              <a:rPr lang="ro-RO" baseline="0" dirty="0" err="1"/>
              <a:t>dupa</a:t>
            </a:r>
            <a:r>
              <a:rPr lang="ro-RO" baseline="0" dirty="0"/>
              <a:t> evenimentele care </a:t>
            </a:r>
            <a:r>
              <a:rPr lang="ro-RO" baseline="0" dirty="0" err="1"/>
              <a:t>urmeaza</a:t>
            </a:r>
            <a:r>
              <a:rPr lang="ro-RO" baseline="0" dirty="0"/>
              <a:t> – </a:t>
            </a:r>
            <a:r>
              <a:rPr lang="en-US" baseline="0" dirty="0"/>
              <a:t>important de </a:t>
            </a:r>
            <a:r>
              <a:rPr lang="en-US" baseline="0" dirty="0" err="1"/>
              <a:t>punctat</a:t>
            </a:r>
            <a:r>
              <a:rPr lang="en-US" baseline="0" dirty="0"/>
              <a:t>, </a:t>
            </a:r>
            <a:r>
              <a:rPr lang="en-US" baseline="0" dirty="0" err="1"/>
              <a:t>pentru</a:t>
            </a:r>
            <a:r>
              <a:rPr lang="en-US" baseline="0" dirty="0"/>
              <a:t> Ezra, </a:t>
            </a:r>
            <a:r>
              <a:rPr lang="en-US" baseline="0" dirty="0" err="1"/>
              <a:t>este</a:t>
            </a:r>
            <a:r>
              <a:rPr lang="en-US" baseline="0" dirty="0"/>
              <a:t> </a:t>
            </a:r>
            <a:r>
              <a:rPr lang="en-US" baseline="0" dirty="0" err="1"/>
              <a:t>importanta</a:t>
            </a:r>
            <a:r>
              <a:rPr lang="en-US" baseline="0" dirty="0"/>
              <a:t> </a:t>
            </a:r>
            <a:r>
              <a:rPr lang="en-US" baseline="0" dirty="0" err="1"/>
              <a:t>Ierusalimului</a:t>
            </a:r>
            <a:r>
              <a:rPr lang="en-US" baseline="0" dirty="0"/>
              <a:t> </a:t>
            </a:r>
            <a:r>
              <a:rPr lang="en-US" baseline="0" dirty="0" err="1"/>
              <a:t>si</a:t>
            </a:r>
            <a:r>
              <a:rPr lang="en-US" baseline="0" dirty="0"/>
              <a:t> </a:t>
            </a:r>
            <a:r>
              <a:rPr lang="en-US" baseline="0" dirty="0" err="1"/>
              <a:t>credinciosia</a:t>
            </a:r>
            <a:r>
              <a:rPr lang="en-US" baseline="0" dirty="0"/>
              <a:t> </a:t>
            </a:r>
            <a:r>
              <a:rPr lang="en-US" baseline="0" dirty="0" err="1"/>
              <a:t>Imparatului</a:t>
            </a:r>
            <a:r>
              <a:rPr lang="en-US" baseline="0" dirty="0"/>
              <a:t> David</a:t>
            </a:r>
            <a:endParaRPr lang="ro-RO" baseline="0" dirty="0"/>
          </a:p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E20121-E682-47C6-890B-AD915D0AA608}" type="slidenum">
              <a:rPr lang="ro-RO" smtClean="0"/>
              <a:t>2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155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/>
              <a:t>…in ceea ce </a:t>
            </a:r>
            <a:r>
              <a:rPr lang="ro-RO" dirty="0" err="1"/>
              <a:t>priveste</a:t>
            </a:r>
            <a:r>
              <a:rPr lang="ro-RO" baseline="0" dirty="0"/>
              <a:t> luarea in </a:t>
            </a:r>
            <a:r>
              <a:rPr lang="ro-RO" baseline="0" dirty="0" err="1"/>
              <a:t>mostenire</a:t>
            </a:r>
            <a:r>
              <a:rPr lang="ro-RO" baseline="0" dirty="0"/>
              <a:t> a tarii,</a:t>
            </a:r>
          </a:p>
          <a:p>
            <a:endParaRPr lang="ro-RO" baseline="0" dirty="0"/>
          </a:p>
          <a:p>
            <a:endParaRPr lang="ro-RO" dirty="0"/>
          </a:p>
          <a:p>
            <a:r>
              <a:rPr lang="ro-RO" dirty="0"/>
              <a:t>Poate in 2Sam</a:t>
            </a:r>
            <a:r>
              <a:rPr lang="ro-RO" baseline="0" dirty="0"/>
              <a:t> cap5 nu este evident, si acolo este </a:t>
            </a:r>
            <a:r>
              <a:rPr lang="ro-RO" baseline="0" dirty="0" err="1"/>
              <a:t>insirata</a:t>
            </a:r>
            <a:r>
              <a:rPr lang="ro-RO" baseline="0" dirty="0"/>
              <a:t> doar o pagina de istorie a poporului Israel, </a:t>
            </a:r>
            <a:r>
              <a:rPr lang="ro-RO" baseline="0" dirty="0" err="1"/>
              <a:t>insa</a:t>
            </a:r>
            <a:r>
              <a:rPr lang="ro-RO" baseline="0" dirty="0"/>
              <a:t> aici </a:t>
            </a:r>
            <a:r>
              <a:rPr lang="ro-RO" baseline="0" dirty="0" err="1"/>
              <a:t>intentiile</a:t>
            </a:r>
            <a:r>
              <a:rPr lang="ro-RO" baseline="0" dirty="0"/>
              <a:t> lui </a:t>
            </a:r>
            <a:r>
              <a:rPr lang="ro-RO" baseline="0" dirty="0" err="1"/>
              <a:t>Ezra</a:t>
            </a:r>
            <a:r>
              <a:rPr lang="ro-RO" baseline="0" dirty="0"/>
              <a:t> sunt evidente iar </a:t>
            </a:r>
            <a:r>
              <a:rPr lang="ro-RO" baseline="0" dirty="0" err="1"/>
              <a:t>insiruirea</a:t>
            </a:r>
            <a:r>
              <a:rPr lang="ro-RO" baseline="0" dirty="0"/>
              <a:t> de nume si comentariile editoriale inserate in dreptul </a:t>
            </a:r>
            <a:r>
              <a:rPr lang="ro-RO" baseline="0" dirty="0" err="1"/>
              <a:t>protagonistilor</a:t>
            </a:r>
            <a:r>
              <a:rPr lang="ro-RO" baseline="0" dirty="0"/>
              <a:t> descrierii sunt elemente </a:t>
            </a:r>
            <a:r>
              <a:rPr lang="ro-RO" baseline="0" dirty="0" err="1"/>
              <a:t>esentiale</a:t>
            </a:r>
            <a:r>
              <a:rPr lang="ro-RO" baseline="0" dirty="0"/>
              <a:t> – si care nu trebuiau sa </a:t>
            </a:r>
            <a:r>
              <a:rPr lang="ro-RO" baseline="0" dirty="0" err="1"/>
              <a:t>lipseasca</a:t>
            </a:r>
            <a:endParaRPr lang="ro-RO" baseline="0" dirty="0"/>
          </a:p>
          <a:p>
            <a:endParaRPr lang="ro-RO" baseline="0" dirty="0"/>
          </a:p>
          <a:p>
            <a:r>
              <a:rPr lang="ro-RO" dirty="0"/>
              <a:t>Faptul ca </a:t>
            </a:r>
            <a:r>
              <a:rPr lang="ro-RO" dirty="0" err="1"/>
              <a:t>mentioneaza</a:t>
            </a:r>
            <a:r>
              <a:rPr lang="ro-RO" dirty="0"/>
              <a:t> Ierusalimul –</a:t>
            </a:r>
            <a:r>
              <a:rPr lang="ro-RO" baseline="0" dirty="0"/>
              <a:t> semnalului lui David ca </a:t>
            </a:r>
            <a:r>
              <a:rPr lang="ro-RO" baseline="0" dirty="0" err="1"/>
              <a:t>natiunea</a:t>
            </a:r>
            <a:r>
              <a:rPr lang="ro-RO" baseline="0" dirty="0"/>
              <a:t> se </a:t>
            </a:r>
            <a:r>
              <a:rPr lang="ro-RO" i="1" baseline="0" dirty="0" err="1"/>
              <a:t>construieste</a:t>
            </a:r>
            <a:r>
              <a:rPr lang="ro-RO" baseline="0" dirty="0"/>
              <a:t> </a:t>
            </a:r>
            <a:r>
              <a:rPr lang="ro-RO" baseline="0" dirty="0" err="1"/>
              <a:t>impreuna</a:t>
            </a:r>
            <a:r>
              <a:rPr lang="ro-RO" baseline="0" dirty="0"/>
              <a:t> si de la Ierusalim</a:t>
            </a:r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E20121-E682-47C6-890B-AD915D0AA608}" type="slidenum">
              <a:rPr lang="ro-RO" smtClean="0"/>
              <a:t>3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981768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/>
              <a:t>Opus lui Saul, David</a:t>
            </a:r>
            <a:r>
              <a:rPr lang="ro-RO" baseline="0" dirty="0"/>
              <a:t> </a:t>
            </a:r>
            <a:r>
              <a:rPr lang="ro-RO" baseline="0" dirty="0" err="1"/>
              <a:t>intreba</a:t>
            </a:r>
            <a:r>
              <a:rPr lang="ro-RO" baseline="0" dirty="0"/>
              <a:t> dar si face ce i se </a:t>
            </a:r>
            <a:r>
              <a:rPr lang="ro-RO" baseline="0" dirty="0" err="1"/>
              <a:t>porunceste</a:t>
            </a:r>
            <a:r>
              <a:rPr lang="ro-RO" baseline="0" dirty="0"/>
              <a:t>, </a:t>
            </a:r>
            <a:r>
              <a:rPr lang="ro-RO" baseline="0" dirty="0" err="1"/>
              <a:t>intocmai</a:t>
            </a:r>
            <a:r>
              <a:rPr lang="ro-RO" baseline="0" dirty="0"/>
              <a:t>.</a:t>
            </a:r>
          </a:p>
          <a:p>
            <a:endParaRPr lang="ro-RO" baseline="0" dirty="0"/>
          </a:p>
          <a:p>
            <a:r>
              <a:rPr lang="ro-RO" baseline="0" dirty="0"/>
              <a:t>Dumnezeii </a:t>
            </a:r>
            <a:r>
              <a:rPr lang="ro-RO" baseline="0" dirty="0" err="1"/>
              <a:t>lasati</a:t>
            </a:r>
            <a:r>
              <a:rPr lang="ro-RO" baseline="0" dirty="0"/>
              <a:t> de filisteni pe </a:t>
            </a:r>
            <a:r>
              <a:rPr lang="ro-RO" baseline="0" dirty="0" err="1"/>
              <a:t>campul</a:t>
            </a:r>
            <a:r>
              <a:rPr lang="ro-RO" baseline="0" dirty="0"/>
              <a:t> de lupta, nu sunt </a:t>
            </a:r>
            <a:r>
              <a:rPr lang="ro-RO" baseline="0" dirty="0" err="1"/>
              <a:t>adusi</a:t>
            </a:r>
            <a:r>
              <a:rPr lang="ro-RO" baseline="0" dirty="0"/>
              <a:t> ca trofee sau </a:t>
            </a:r>
            <a:r>
              <a:rPr lang="ro-RO" baseline="0" dirty="0" err="1"/>
              <a:t>jerte</a:t>
            </a:r>
            <a:r>
              <a:rPr lang="ro-RO" baseline="0" dirty="0"/>
              <a:t> Lui </a:t>
            </a:r>
            <a:r>
              <a:rPr lang="ro-RO" baseline="0" dirty="0" err="1"/>
              <a:t>Yahve</a:t>
            </a:r>
            <a:r>
              <a:rPr lang="ro-RO" baseline="0" dirty="0"/>
              <a:t> – </a:t>
            </a:r>
            <a:r>
              <a:rPr lang="ro-RO" baseline="0" dirty="0" err="1"/>
              <a:t>sunte</a:t>
            </a:r>
            <a:r>
              <a:rPr lang="ro-RO" baseline="0" dirty="0"/>
              <a:t> </a:t>
            </a:r>
            <a:r>
              <a:rPr lang="ro-RO" baseline="0" dirty="0" err="1"/>
              <a:t>arsi</a:t>
            </a:r>
            <a:r>
              <a:rPr lang="ro-RO" baseline="0" dirty="0"/>
              <a:t> pe </a:t>
            </a:r>
            <a:r>
              <a:rPr lang="ro-RO" baseline="0" dirty="0" err="1"/>
              <a:t>campul</a:t>
            </a:r>
            <a:r>
              <a:rPr lang="ro-RO" baseline="0" dirty="0"/>
              <a:t> de lupta: diferit de Salul si abordarea lui.</a:t>
            </a:r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E20121-E682-47C6-890B-AD915D0AA608}" type="slidenum">
              <a:rPr lang="ro-RO" smtClean="0"/>
              <a:t>4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19090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/>
              <a:t>In ceea</a:t>
            </a:r>
            <a:r>
              <a:rPr lang="ro-RO" baseline="0" dirty="0"/>
              <a:t> ce </a:t>
            </a:r>
            <a:r>
              <a:rPr lang="ro-RO" baseline="0" dirty="0" err="1"/>
              <a:t>priveste</a:t>
            </a:r>
            <a:r>
              <a:rPr lang="ro-RO" baseline="0" dirty="0"/>
              <a:t> strategia militara</a:t>
            </a:r>
            <a:endParaRPr lang="ro-RO" dirty="0"/>
          </a:p>
          <a:p>
            <a:endParaRPr lang="ro-RO" dirty="0"/>
          </a:p>
          <a:p>
            <a:r>
              <a:rPr lang="ro-RO" dirty="0"/>
              <a:t>David</a:t>
            </a:r>
            <a:r>
              <a:rPr lang="ro-RO" baseline="0" dirty="0"/>
              <a:t> – </a:t>
            </a:r>
            <a:r>
              <a:rPr lang="ro-RO" baseline="0" dirty="0" err="1"/>
              <a:t>incercat</a:t>
            </a:r>
            <a:r>
              <a:rPr lang="ro-RO" baseline="0" dirty="0"/>
              <a:t> in lupte, si bun strateg,</a:t>
            </a:r>
          </a:p>
          <a:p>
            <a:pPr marL="171450" indent="-171450">
              <a:buFontTx/>
              <a:buChar char="-"/>
            </a:pPr>
            <a:r>
              <a:rPr lang="ro-RO" baseline="0" dirty="0"/>
              <a:t>A </a:t>
            </a:r>
            <a:r>
              <a:rPr lang="ro-RO" baseline="0" dirty="0" err="1"/>
              <a:t>inteles</a:t>
            </a:r>
            <a:r>
              <a:rPr lang="ro-RO" baseline="0" dirty="0"/>
              <a:t> cat de important este ascultarea de Domnul in vederea </a:t>
            </a:r>
            <a:r>
              <a:rPr lang="ro-RO" baseline="0" dirty="0" err="1"/>
              <a:t>obtinerii</a:t>
            </a:r>
            <a:r>
              <a:rPr lang="ro-RO" baseline="0" dirty="0"/>
              <a:t> celui mai bun </a:t>
            </a:r>
            <a:r>
              <a:rPr lang="ro-RO" baseline="0" dirty="0" err="1"/>
              <a:t>reziultat</a:t>
            </a:r>
            <a:r>
              <a:rPr lang="ro-RO" baseline="0" dirty="0"/>
              <a:t>,</a:t>
            </a:r>
          </a:p>
          <a:p>
            <a:pPr marL="171450" indent="-171450">
              <a:buFontTx/>
              <a:buChar char="-"/>
            </a:pPr>
            <a:r>
              <a:rPr lang="ro-RO" baseline="0" dirty="0"/>
              <a:t>A </a:t>
            </a:r>
            <a:r>
              <a:rPr lang="ro-RO" baseline="0" dirty="0" err="1"/>
              <a:t>inteles</a:t>
            </a:r>
            <a:r>
              <a:rPr lang="ro-RO" baseline="0" dirty="0"/>
              <a:t> ca Domnul </a:t>
            </a:r>
            <a:r>
              <a:rPr lang="ro-RO" baseline="0" dirty="0" err="1"/>
              <a:t>il</a:t>
            </a:r>
            <a:r>
              <a:rPr lang="ro-RO" baseline="0" dirty="0"/>
              <a:t> </a:t>
            </a:r>
            <a:r>
              <a:rPr lang="ro-RO" baseline="0" dirty="0" err="1"/>
              <a:t>inaltase</a:t>
            </a:r>
            <a:r>
              <a:rPr lang="ro-RO" baseline="0" dirty="0"/>
              <a:t> si ca nu are de </a:t>
            </a:r>
            <a:r>
              <a:rPr lang="ro-RO" baseline="0" dirty="0" err="1"/>
              <a:t>demontrat</a:t>
            </a:r>
            <a:r>
              <a:rPr lang="ro-RO" baseline="0" dirty="0"/>
              <a:t> la nimeni cine este si </a:t>
            </a:r>
            <a:r>
              <a:rPr lang="ro-RO" baseline="0" dirty="0" err="1"/>
              <a:t>cata</a:t>
            </a:r>
            <a:r>
              <a:rPr lang="ro-RO" baseline="0" dirty="0"/>
              <a:t> putere are,</a:t>
            </a:r>
          </a:p>
          <a:p>
            <a:pPr marL="171450" indent="-171450">
              <a:buFontTx/>
              <a:buChar char="-"/>
            </a:pPr>
            <a:r>
              <a:rPr lang="ro-RO" baseline="0" dirty="0" err="1"/>
              <a:t>Desi</a:t>
            </a:r>
            <a:r>
              <a:rPr lang="ro-RO" baseline="0" dirty="0"/>
              <a:t> </a:t>
            </a:r>
            <a:r>
              <a:rPr lang="ro-RO" baseline="0" dirty="0" err="1"/>
              <a:t>cunostea</a:t>
            </a:r>
            <a:r>
              <a:rPr lang="ro-RO" baseline="0" dirty="0"/>
              <a:t> armata </a:t>
            </a:r>
            <a:r>
              <a:rPr lang="ro-RO" baseline="0" dirty="0" err="1"/>
              <a:t>filisteana</a:t>
            </a:r>
            <a:r>
              <a:rPr lang="ro-RO" baseline="0" dirty="0"/>
              <a:t> – a ales sa </a:t>
            </a:r>
            <a:r>
              <a:rPr lang="ro-RO" baseline="0" dirty="0" err="1"/>
              <a:t>mearga</a:t>
            </a:r>
            <a:r>
              <a:rPr lang="ro-RO" baseline="0" dirty="0"/>
              <a:t> pe strategia Lui</a:t>
            </a:r>
          </a:p>
          <a:p>
            <a:pPr marL="171450" indent="-171450">
              <a:buFontTx/>
              <a:buChar char="-"/>
            </a:pPr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E20121-E682-47C6-890B-AD915D0AA608}" type="slidenum">
              <a:rPr lang="ro-RO" smtClean="0"/>
              <a:t>6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66248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 </a:t>
            </a:r>
            <a:r>
              <a:rPr lang="en-US" dirty="0" err="1"/>
              <a:t>notat</a:t>
            </a:r>
            <a:r>
              <a:rPr lang="en-US" dirty="0"/>
              <a:t>: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David </a:t>
            </a:r>
            <a:r>
              <a:rPr lang="en-US" baseline="0" dirty="0" err="1"/>
              <a:t>locuia</a:t>
            </a:r>
            <a:r>
              <a:rPr lang="en-US" baseline="0" dirty="0"/>
              <a:t> la </a:t>
            </a:r>
            <a:r>
              <a:rPr lang="en-US" baseline="0" dirty="0" err="1"/>
              <a:t>Ierusalim</a:t>
            </a:r>
            <a:r>
              <a:rPr lang="en-US" baseline="0" dirty="0"/>
              <a:t> – </a:t>
            </a:r>
            <a:r>
              <a:rPr lang="en-US" baseline="0" dirty="0" err="1"/>
              <a:t>impropriu</a:t>
            </a:r>
            <a:r>
              <a:rPr lang="en-US" baseline="0" dirty="0"/>
              <a:t> </a:t>
            </a:r>
            <a:r>
              <a:rPr lang="en-US" baseline="0" dirty="0" err="1"/>
              <a:t>spus</a:t>
            </a:r>
            <a:r>
              <a:rPr lang="en-US" baseline="0" dirty="0"/>
              <a:t> </a:t>
            </a:r>
            <a:r>
              <a:rPr lang="en-US" baseline="0" dirty="0" err="1"/>
              <a:t>sa</a:t>
            </a:r>
            <a:r>
              <a:rPr lang="en-US" baseline="0" dirty="0"/>
              <a:t> ma sui </a:t>
            </a:r>
            <a:r>
              <a:rPr lang="en-US" baseline="0" dirty="0" err="1"/>
              <a:t>sa</a:t>
            </a:r>
            <a:r>
              <a:rPr lang="en-US" baseline="0" dirty="0"/>
              <a:t>-I bat,</a:t>
            </a:r>
          </a:p>
          <a:p>
            <a:pPr marL="171450" indent="-171450">
              <a:buFontTx/>
              <a:buChar char="-"/>
            </a:pPr>
            <a:r>
              <a:rPr lang="en-US" baseline="0" dirty="0" err="1"/>
              <a:t>Ierusalimul</a:t>
            </a:r>
            <a:r>
              <a:rPr lang="en-US" baseline="0" dirty="0"/>
              <a:t> era o </a:t>
            </a:r>
            <a:r>
              <a:rPr lang="en-US" baseline="0" dirty="0" err="1"/>
              <a:t>cetate</a:t>
            </a:r>
            <a:r>
              <a:rPr lang="en-US" baseline="0" dirty="0"/>
              <a:t> </a:t>
            </a:r>
            <a:r>
              <a:rPr lang="en-US" baseline="0" dirty="0" err="1"/>
              <a:t>intarita</a:t>
            </a:r>
            <a:r>
              <a:rPr lang="en-US" baseline="0" dirty="0"/>
              <a:t> situate </a:t>
            </a:r>
            <a:r>
              <a:rPr lang="en-US" baseline="0" dirty="0" err="1"/>
              <a:t>intr</a:t>
            </a:r>
            <a:r>
              <a:rPr lang="en-US" baseline="0" dirty="0"/>
              <a:t>-un </a:t>
            </a:r>
            <a:r>
              <a:rPr lang="en-US" baseline="0" dirty="0" err="1"/>
              <a:t>varf</a:t>
            </a:r>
            <a:r>
              <a:rPr lang="en-US" baseline="0" dirty="0"/>
              <a:t> de </a:t>
            </a:r>
            <a:r>
              <a:rPr lang="en-US" baseline="0" dirty="0" err="1"/>
              <a:t>munte</a:t>
            </a:r>
            <a:r>
              <a:rPr lang="en-US" baseline="0" dirty="0"/>
              <a:t> – </a:t>
            </a:r>
            <a:r>
              <a:rPr lang="en-US" baseline="0" dirty="0" err="1"/>
              <a:t>greu</a:t>
            </a:r>
            <a:r>
              <a:rPr lang="en-US" baseline="0" dirty="0"/>
              <a:t> de </a:t>
            </a:r>
            <a:r>
              <a:rPr lang="en-US" baseline="0" dirty="0" err="1"/>
              <a:t>cucerit</a:t>
            </a:r>
            <a:r>
              <a:rPr lang="en-US" baseline="0" dirty="0"/>
              <a:t> de </a:t>
            </a:r>
            <a:r>
              <a:rPr lang="en-US" baseline="0" dirty="0" err="1"/>
              <a:t>invadatori</a:t>
            </a:r>
            <a:r>
              <a:rPr lang="en-US" baseline="0" dirty="0"/>
              <a:t>,</a:t>
            </a:r>
          </a:p>
          <a:p>
            <a:pPr marL="171450" indent="-171450">
              <a:buFontTx/>
              <a:buChar char="-"/>
            </a:pPr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E20121-E682-47C6-890B-AD915D0AA608}" type="slidenum">
              <a:rPr lang="ro-RO" smtClean="0"/>
              <a:t>7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65707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D4F9-2C07-4B42-859F-E2CA79E2EF31}" type="datetimeFigureOut">
              <a:rPr lang="ro-RO" smtClean="0"/>
              <a:t>24.02.2019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AAC3-F84B-456A-AE71-D5309668FD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26242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D4F9-2C07-4B42-859F-E2CA79E2EF31}" type="datetimeFigureOut">
              <a:rPr lang="ro-RO" smtClean="0"/>
              <a:t>24.02.2019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AAC3-F84B-456A-AE71-D5309668FD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03439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D4F9-2C07-4B42-859F-E2CA79E2EF31}" type="datetimeFigureOut">
              <a:rPr lang="ro-RO" smtClean="0"/>
              <a:t>24.02.2019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AAC3-F84B-456A-AE71-D5309668FD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49789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D4F9-2C07-4B42-859F-E2CA79E2EF31}" type="datetimeFigureOut">
              <a:rPr lang="ro-RO" smtClean="0"/>
              <a:t>24.02.2019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AAC3-F84B-456A-AE71-D5309668FD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84361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D4F9-2C07-4B42-859F-E2CA79E2EF31}" type="datetimeFigureOut">
              <a:rPr lang="ro-RO" smtClean="0"/>
              <a:t>24.02.2019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AAC3-F84B-456A-AE71-D5309668FD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62967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D4F9-2C07-4B42-859F-E2CA79E2EF31}" type="datetimeFigureOut">
              <a:rPr lang="ro-RO" smtClean="0"/>
              <a:t>24.02.2019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AAC3-F84B-456A-AE71-D5309668FD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77537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D4F9-2C07-4B42-859F-E2CA79E2EF31}" type="datetimeFigureOut">
              <a:rPr lang="ro-RO" smtClean="0"/>
              <a:t>24.02.2019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AAC3-F84B-456A-AE71-D5309668FD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46171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D4F9-2C07-4B42-859F-E2CA79E2EF31}" type="datetimeFigureOut">
              <a:rPr lang="ro-RO" smtClean="0"/>
              <a:t>24.02.2019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AAC3-F84B-456A-AE71-D5309668FD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34951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D4F9-2C07-4B42-859F-E2CA79E2EF31}" type="datetimeFigureOut">
              <a:rPr lang="ro-RO" smtClean="0"/>
              <a:t>24.02.2019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AAC3-F84B-456A-AE71-D5309668FD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90521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D4F9-2C07-4B42-859F-E2CA79E2EF31}" type="datetimeFigureOut">
              <a:rPr lang="ro-RO" smtClean="0"/>
              <a:t>24.02.2019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AAC3-F84B-456A-AE71-D5309668FD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26314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D4F9-2C07-4B42-859F-E2CA79E2EF31}" type="datetimeFigureOut">
              <a:rPr lang="ro-RO" smtClean="0"/>
              <a:t>24.02.2019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AAC3-F84B-456A-AE71-D5309668FD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92521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FD4F9-2C07-4B42-859F-E2CA79E2EF31}" type="datetimeFigureOut">
              <a:rPr lang="ro-RO" smtClean="0"/>
              <a:t>24.02.2019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0AAC3-F84B-456A-AE71-D5309668FD6A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934654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David </a:t>
            </a:r>
            <a:r>
              <a:rPr lang="ro-RO" dirty="0"/>
              <a:t>împărat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ro-RO" dirty="0"/>
              <a:t>2 Cronici 14</a:t>
            </a:r>
          </a:p>
        </p:txBody>
      </p:sp>
    </p:spTree>
    <p:extLst>
      <p:ext uri="{BB962C8B-B14F-4D97-AF65-F5344CB8AC3E}">
        <p14:creationId xmlns:p14="http://schemas.microsoft.com/office/powerpoint/2010/main" val="1402456331"/>
      </p:ext>
    </p:extLst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06605121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4773"/>
            <a:ext cx="10515600" cy="1325563"/>
          </a:xfrm>
        </p:spPr>
        <p:txBody>
          <a:bodyPr/>
          <a:lstStyle/>
          <a:p>
            <a:r>
              <a:rPr lang="ro-RO" dirty="0"/>
              <a:t>David, </a:t>
            </a:r>
            <a:br>
              <a:rPr lang="en-US" dirty="0"/>
            </a:br>
            <a:r>
              <a:rPr lang="ro-RO" dirty="0"/>
              <a:t>Împărat al poporului Israel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782111"/>
            <a:ext cx="10515600" cy="33948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sz="3600" dirty="0"/>
              <a:t>David a cunoscut că Domnul îl întărea ca împărat al lui Israel </a:t>
            </a:r>
            <a:r>
              <a:rPr lang="ro-RO" sz="3600" dirty="0" err="1"/>
              <a:t>şi</a:t>
            </a:r>
            <a:r>
              <a:rPr lang="ro-RO" sz="3600" dirty="0"/>
              <a:t> că </a:t>
            </a:r>
            <a:r>
              <a:rPr lang="ro-RO" sz="3600" dirty="0" err="1"/>
              <a:t>împărăţia</a:t>
            </a:r>
            <a:r>
              <a:rPr lang="ro-RO" sz="3600" dirty="0"/>
              <a:t> lui s-a </a:t>
            </a:r>
            <a:r>
              <a:rPr lang="ro-RO" sz="3600" dirty="0" err="1"/>
              <a:t>înălţat</a:t>
            </a:r>
            <a:r>
              <a:rPr lang="ro-RO" sz="3600" dirty="0"/>
              <a:t> foarte mult din pricina poporului Său Israel.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72413391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68101"/>
            <a:ext cx="10515600" cy="36088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sz="3600" dirty="0"/>
              <a:t>David a mai luat neveste </a:t>
            </a:r>
            <a:r>
              <a:rPr lang="ro-RO" sz="3600" dirty="0" err="1"/>
              <a:t>şi</a:t>
            </a:r>
            <a:r>
              <a:rPr lang="ro-RO" sz="3600" dirty="0"/>
              <a:t> la Ierusalim </a:t>
            </a:r>
            <a:r>
              <a:rPr lang="ro-RO" sz="3600" dirty="0" err="1"/>
              <a:t>şi</a:t>
            </a:r>
            <a:r>
              <a:rPr lang="ro-RO" sz="3600" dirty="0"/>
              <a:t> a mai născut fii </a:t>
            </a:r>
            <a:r>
              <a:rPr lang="ro-RO" sz="3600" dirty="0" err="1"/>
              <a:t>şi</a:t>
            </a:r>
            <a:r>
              <a:rPr lang="ro-RO" sz="3600" dirty="0"/>
              <a:t> fiice.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7347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dirty="0"/>
              <a:t>David, </a:t>
            </a:r>
            <a:br>
              <a:rPr lang="en-US" dirty="0"/>
            </a:br>
            <a:r>
              <a:rPr lang="ro-RO" dirty="0"/>
              <a:t>Împlinitor al poruncii lui Dumnezeu</a:t>
            </a:r>
          </a:p>
        </p:txBody>
      </p:sp>
    </p:spTree>
    <p:extLst>
      <p:ext uri="{BB962C8B-B14F-4D97-AF65-F5344CB8AC3E}">
        <p14:creationId xmlns:p14="http://schemas.microsoft.com/office/powerpoint/2010/main" val="94090637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15183"/>
            <a:ext cx="10515600" cy="38617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sz="3600" dirty="0"/>
              <a:t>S-au suit la Baal-</a:t>
            </a:r>
            <a:r>
              <a:rPr lang="ro-RO" sz="3600" dirty="0" err="1"/>
              <a:t>Peraţim</a:t>
            </a:r>
            <a:r>
              <a:rPr lang="ro-RO" sz="3600" dirty="0"/>
              <a:t>, unde David i-a bătut. </a:t>
            </a:r>
          </a:p>
          <a:p>
            <a:pPr marL="0" indent="0">
              <a:buNone/>
            </a:pPr>
            <a:r>
              <a:rPr lang="ro-RO" sz="3600" dirty="0"/>
              <a:t>Apoi a zis: „Dumnezeu a risipit pe </a:t>
            </a:r>
            <a:r>
              <a:rPr lang="ro-RO" sz="3600" dirty="0" err="1"/>
              <a:t>vrăjmaşii</a:t>
            </a:r>
            <a:r>
              <a:rPr lang="ro-RO" sz="3600" dirty="0"/>
              <a:t> mei prin mâna mea ca pe </a:t>
            </a:r>
            <a:r>
              <a:rPr lang="ro-RO" sz="3600" dirty="0" err="1"/>
              <a:t>nişte</a:t>
            </a:r>
            <a:r>
              <a:rPr lang="ro-RO" sz="3600" dirty="0"/>
              <a:t> ape care se scurg.” De aceea s-a dat locului acestuia numele Baal-</a:t>
            </a:r>
            <a:r>
              <a:rPr lang="ro-RO" sz="3600" dirty="0" err="1"/>
              <a:t>Peraţim</a:t>
            </a:r>
            <a:r>
              <a:rPr lang="ro-RO" sz="3600" dirty="0"/>
              <a:t>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7347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dirty="0"/>
              <a:t>David, </a:t>
            </a:r>
            <a:br>
              <a:rPr lang="en-US" dirty="0"/>
            </a:br>
            <a:r>
              <a:rPr lang="ro-RO" dirty="0"/>
              <a:t>Con-lucrător cu Dumnezeu</a:t>
            </a:r>
          </a:p>
        </p:txBody>
      </p:sp>
    </p:spTree>
    <p:extLst>
      <p:ext uri="{BB962C8B-B14F-4D97-AF65-F5344CB8AC3E}">
        <p14:creationId xmlns:p14="http://schemas.microsoft.com/office/powerpoint/2010/main" val="4182139465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o-RO"/>
          </a:p>
        </p:txBody>
      </p:sp>
      <p:pic>
        <p:nvPicPr>
          <p:cNvPr id="4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62" y="0"/>
            <a:ext cx="10550769" cy="6858000"/>
          </a:xfrm>
          <a:prstGeom prst="rect">
            <a:avLst/>
          </a:prstGeom>
        </p:spPr>
      </p:pic>
      <p:sp>
        <p:nvSpPr>
          <p:cNvPr id="5" name="Down Arrow 4"/>
          <p:cNvSpPr/>
          <p:nvPr/>
        </p:nvSpPr>
        <p:spPr>
          <a:xfrm rot="10202413">
            <a:off x="6890263" y="4236444"/>
            <a:ext cx="485013" cy="1067074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4958389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38399"/>
            <a:ext cx="10515600" cy="3738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sz="3600" dirty="0"/>
              <a:t>David a făcut cum îi poruncise Dumnezeu, </a:t>
            </a:r>
            <a:r>
              <a:rPr lang="ro-RO" sz="3600" dirty="0" err="1"/>
              <a:t>şi</a:t>
            </a:r>
            <a:r>
              <a:rPr lang="ro-RO" sz="3600" dirty="0"/>
              <a:t> oastea filistenilor a fost bătută de la </a:t>
            </a:r>
            <a:r>
              <a:rPr lang="ro-RO" sz="3600" dirty="0" err="1"/>
              <a:t>Gabaon</a:t>
            </a:r>
            <a:r>
              <a:rPr lang="ro-RO" sz="3600" dirty="0"/>
              <a:t> până la </a:t>
            </a:r>
            <a:r>
              <a:rPr lang="ro-RO" sz="3600" dirty="0" err="1"/>
              <a:t>Ghezer</a:t>
            </a:r>
            <a:r>
              <a:rPr lang="ro-RO" sz="3600" dirty="0"/>
              <a:t>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7347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dirty="0"/>
              <a:t>David, </a:t>
            </a:r>
            <a:br>
              <a:rPr lang="en-US" dirty="0"/>
            </a:br>
            <a:r>
              <a:rPr lang="ro-RO" dirty="0"/>
              <a:t>Împlinitor al poruncii lui Dumnezeu</a:t>
            </a:r>
          </a:p>
        </p:txBody>
      </p:sp>
    </p:spTree>
    <p:extLst>
      <p:ext uri="{BB962C8B-B14F-4D97-AF65-F5344CB8AC3E}">
        <p14:creationId xmlns:p14="http://schemas.microsoft.com/office/powerpoint/2010/main" val="4123803422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6288732" cy="6858001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9948" y="-37101"/>
            <a:ext cx="5451765" cy="7059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379634"/>
      </p:ext>
    </p:extLst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62" y="0"/>
            <a:ext cx="10550769" cy="6858000"/>
          </a:xfrm>
          <a:prstGeom prst="rect">
            <a:avLst/>
          </a:prstGeom>
        </p:spPr>
      </p:pic>
      <p:sp>
        <p:nvSpPr>
          <p:cNvPr id="6" name="Down Arrow 5"/>
          <p:cNvSpPr/>
          <p:nvPr/>
        </p:nvSpPr>
        <p:spPr>
          <a:xfrm rot="10202413">
            <a:off x="6724007" y="4208735"/>
            <a:ext cx="485013" cy="1067074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" name="Down Arrow 6"/>
          <p:cNvSpPr/>
          <p:nvPr/>
        </p:nvSpPr>
        <p:spPr>
          <a:xfrm rot="4206789">
            <a:off x="8314749" y="1966383"/>
            <a:ext cx="485013" cy="1067074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" name="Curved Down Arrow 8"/>
          <p:cNvSpPr/>
          <p:nvPr/>
        </p:nvSpPr>
        <p:spPr>
          <a:xfrm flipH="1">
            <a:off x="3754582" y="1154530"/>
            <a:ext cx="4003962" cy="1472014"/>
          </a:xfrm>
          <a:prstGeom prst="curvedDownArrow">
            <a:avLst>
              <a:gd name="adj1" fmla="val 25000"/>
              <a:gd name="adj2" fmla="val 50000"/>
              <a:gd name="adj3" fmla="val 69236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566328"/>
      </p:ext>
    </p:extLst>
  </p:cSld>
  <p:clrMapOvr>
    <a:masterClrMapping/>
  </p:clrMapOvr>
  <p:transition spd="slow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20471"/>
            <a:ext cx="10515600" cy="37564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sz="3600" dirty="0"/>
              <a:t>Faima lui David s-a răspândit în toată </a:t>
            </a:r>
            <a:r>
              <a:rPr lang="ro-RO" sz="3600" dirty="0" err="1"/>
              <a:t>ţara</a:t>
            </a:r>
            <a:r>
              <a:rPr lang="ro-RO" sz="3600" dirty="0"/>
              <a:t> </a:t>
            </a:r>
            <a:r>
              <a:rPr lang="ro-RO" sz="3600" dirty="0" err="1"/>
              <a:t>şi</a:t>
            </a:r>
            <a:r>
              <a:rPr lang="ro-RO" sz="3600" dirty="0"/>
              <a:t> </a:t>
            </a:r>
            <a:r>
              <a:rPr lang="ro-RO" sz="3600" b="1" dirty="0"/>
              <a:t>Domnul</a:t>
            </a:r>
            <a:r>
              <a:rPr lang="ro-RO" sz="3600" dirty="0"/>
              <a:t> l-a făcut de temut pentru toate neamurile.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7347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dirty="0"/>
              <a:t>David, </a:t>
            </a:r>
            <a:br>
              <a:rPr lang="en-US" dirty="0"/>
            </a:br>
            <a:r>
              <a:rPr lang="ro-RO" dirty="0"/>
              <a:t>Confirmat de Dumnezeu </a:t>
            </a:r>
            <a:r>
              <a:rPr lang="ro-RO" dirty="0" err="1"/>
              <a:t>însuşi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924390375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1500</TotalTime>
  <Words>696</Words>
  <Application>Microsoft Office PowerPoint</Application>
  <PresentationFormat>Widescreen</PresentationFormat>
  <Paragraphs>66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David împărat</vt:lpstr>
      <vt:lpstr>David,  Împărat al poporului Israel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Costel G</cp:lastModifiedBy>
  <cp:revision>19</cp:revision>
  <dcterms:created xsi:type="dcterms:W3CDTF">2019-02-23T06:05:18Z</dcterms:created>
  <dcterms:modified xsi:type="dcterms:W3CDTF">2019-02-24T10:32:08Z</dcterms:modified>
</cp:coreProperties>
</file>