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54" d="100"/>
          <a:sy n="54" d="100"/>
        </p:scale>
        <p:origin x="5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3A273-2956-4A5E-A670-21AC70EE6FC0}" type="datetimeFigureOut">
              <a:rPr lang="en-US" smtClean="0"/>
              <a:t>2/24/2019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7D60CC00-B0E8-4C57-B9D0-47D12A99F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756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3A273-2956-4A5E-A670-21AC70EE6FC0}" type="datetimeFigureOut">
              <a:rPr lang="en-US" smtClean="0"/>
              <a:t>2/24/2019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CC00-B0E8-4C57-B9D0-47D12A99F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386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3A273-2956-4A5E-A670-21AC70EE6FC0}" type="datetimeFigureOut">
              <a:rPr lang="en-US" smtClean="0"/>
              <a:t>2/24/2019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CC00-B0E8-4C57-B9D0-47D12A99F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80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3A273-2956-4A5E-A670-21AC70EE6FC0}" type="datetimeFigureOut">
              <a:rPr lang="en-US" smtClean="0"/>
              <a:t>2/24/2019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CC00-B0E8-4C57-B9D0-47D12A99F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310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AC53A273-2956-4A5E-A670-21AC70EE6FC0}" type="datetimeFigureOut">
              <a:rPr lang="en-US" smtClean="0"/>
              <a:t>2/24/2019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7D60CC00-B0E8-4C57-B9D0-47D12A99F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666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3A273-2956-4A5E-A670-21AC70EE6FC0}" type="datetimeFigureOut">
              <a:rPr lang="en-US" smtClean="0"/>
              <a:t>2/24/2019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CC00-B0E8-4C57-B9D0-47D12A99F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22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3A273-2956-4A5E-A670-21AC70EE6FC0}" type="datetimeFigureOut">
              <a:rPr lang="en-US" smtClean="0"/>
              <a:t>2/24/2019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CC00-B0E8-4C57-B9D0-47D12A99F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619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3A273-2956-4A5E-A670-21AC70EE6FC0}" type="datetimeFigureOut">
              <a:rPr lang="en-US" smtClean="0"/>
              <a:t>2/24/2019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CC00-B0E8-4C57-B9D0-47D12A99F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758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3A273-2956-4A5E-A670-21AC70EE6FC0}" type="datetimeFigureOut">
              <a:rPr lang="en-US" smtClean="0"/>
              <a:t>2/24/2019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CC00-B0E8-4C57-B9D0-47D12A99F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77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3A273-2956-4A5E-A670-21AC70EE6FC0}" type="datetimeFigureOut">
              <a:rPr lang="en-US" smtClean="0"/>
              <a:t>2/24/2019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CC00-B0E8-4C57-B9D0-47D12A99F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4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3A273-2956-4A5E-A670-21AC70EE6FC0}" type="datetimeFigureOut">
              <a:rPr lang="en-US" smtClean="0"/>
              <a:t>2/24/2019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CC00-B0E8-4C57-B9D0-47D12A99F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085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C53A273-2956-4A5E-A670-21AC70EE6FC0}" type="datetimeFigureOut">
              <a:rPr lang="en-US" smtClean="0"/>
              <a:t>2/24/2019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7D60CC00-B0E8-4C57-B9D0-47D12A99F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844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B610E-EFFE-47F9-A7D1-00F764289C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6600" b="1" dirty="0"/>
              <a:t>„Ce este scris în lege?</a:t>
            </a:r>
            <a:br>
              <a:rPr lang="ro-RO" sz="6600" b="1" dirty="0"/>
            </a:br>
            <a:r>
              <a:rPr lang="ro-RO" sz="6600" b="1" dirty="0"/>
              <a:t>Cum citești în ea?”</a:t>
            </a:r>
            <a:endParaRPr lang="en-US" sz="66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C20FD9-0D2F-4847-9B10-FBF6D32AC8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479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7DED-FBC5-479F-9C66-584AAF3D1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027877" cy="1909152"/>
          </a:xfrm>
        </p:spPr>
        <p:txBody>
          <a:bodyPr>
            <a:normAutofit/>
          </a:bodyPr>
          <a:lstStyle/>
          <a:p>
            <a:pPr algn="ctr"/>
            <a:r>
              <a:rPr lang="ro-RO" sz="4000" b="1" dirty="0"/>
              <a:t>„Ț</a:t>
            </a:r>
            <a:r>
              <a:rPr lang="en-US" sz="4000" b="1" dirty="0" err="1"/>
              <a:t>i</a:t>
            </a:r>
            <a:r>
              <a:rPr lang="en-US" sz="4000" b="1" dirty="0"/>
              <a:t>-am </a:t>
            </a:r>
            <a:r>
              <a:rPr lang="en-US" sz="4000" b="1" dirty="0" err="1"/>
              <a:t>făcut</a:t>
            </a:r>
            <a:r>
              <a:rPr lang="en-US" sz="4000" b="1" dirty="0"/>
              <a:t> </a:t>
            </a:r>
            <a:r>
              <a:rPr lang="en-US" sz="4000" b="1" dirty="0" err="1"/>
              <a:t>numele</a:t>
            </a:r>
            <a:r>
              <a:rPr lang="en-US" sz="4000" b="1" dirty="0"/>
              <a:t> mare, </a:t>
            </a:r>
            <a:br>
              <a:rPr lang="ro-RO" sz="4000" b="1" dirty="0"/>
            </a:br>
            <a:r>
              <a:rPr lang="en-US" sz="4000" b="1" dirty="0"/>
              <a:t>ca </a:t>
            </a:r>
            <a:r>
              <a:rPr lang="en-US" sz="4000" b="1" dirty="0" err="1"/>
              <a:t>numele</a:t>
            </a:r>
            <a:r>
              <a:rPr lang="en-US" sz="4000" b="1" dirty="0"/>
              <a:t> </a:t>
            </a:r>
            <a:r>
              <a:rPr lang="en-US" sz="4000" b="1" dirty="0" err="1"/>
              <a:t>celor</a:t>
            </a:r>
            <a:r>
              <a:rPr lang="en-US" sz="4000" b="1" dirty="0"/>
              <a:t> </a:t>
            </a:r>
            <a:r>
              <a:rPr lang="en-US" sz="4000" b="1" dirty="0" err="1"/>
              <a:t>mari</a:t>
            </a:r>
            <a:r>
              <a:rPr lang="en-US" sz="4000" b="1" dirty="0"/>
              <a:t> de pe</a:t>
            </a:r>
            <a:r>
              <a:rPr lang="ro-RO" sz="4000" b="1" dirty="0"/>
              <a:t> </a:t>
            </a:r>
            <a:r>
              <a:rPr lang="en-US" sz="4000" b="1" dirty="0" err="1"/>
              <a:t>pământ</a:t>
            </a:r>
            <a:r>
              <a:rPr lang="ro-RO" sz="4000" b="1" dirty="0"/>
              <a:t>”</a:t>
            </a:r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10DBF76-10C1-4314-916B-3F4BD83EB0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2031" y="3292297"/>
            <a:ext cx="1107830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15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Hiram,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împăratul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Tirului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trimis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pe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slujitorii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săi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 Solomon,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căci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auzise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fusese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uns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împărat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locul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tatălui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său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iubise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totdeauna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pe David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…</a:t>
            </a:r>
            <a:r>
              <a:rPr lang="ro-RO" altLang="en-US" sz="2400" dirty="0">
                <a:latin typeface="Arial" panose="020B0604020202020204" pitchFamily="34" charset="0"/>
              </a:rPr>
              <a:t> </a:t>
            </a:r>
          </a:p>
          <a:p>
            <a:pPr marL="0" marR="0" lvl="0" indent="515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Când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auzit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Hiram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cuvintele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Solomon, 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avut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 mare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bucurie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„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Binecuvântat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fie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astăzi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Domnul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care 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David un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înţelept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drept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căpetenie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acestui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mare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popor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!” (1</a:t>
            </a:r>
            <a:r>
              <a:rPr kumimoji="0" lang="en-US" altLang="en-US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o-RO" altLang="en-US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Împărați 5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9528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9DAC5-C897-4B1C-8FDB-8A39FF5E8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b="1" dirty="0"/>
              <a:t>Când apar filistenii?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CA34D-754A-4617-90C5-22626E521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923" y="1825624"/>
            <a:ext cx="11347939" cy="5114437"/>
          </a:xfrm>
        </p:spPr>
        <p:txBody>
          <a:bodyPr>
            <a:normAutofit/>
          </a:bodyPr>
          <a:lstStyle/>
          <a:p>
            <a:r>
              <a:rPr lang="ro-RO" sz="2400" dirty="0">
                <a:latin typeface="Arial" panose="020B0604020202020204" pitchFamily="34" charset="0"/>
                <a:cs typeface="Arial" panose="020B0604020202020204" pitchFamily="34" charset="0"/>
              </a:rPr>
              <a:t>Exemplul lui </a:t>
            </a:r>
            <a:r>
              <a:rPr lang="ro-RO" sz="2400" dirty="0" err="1">
                <a:latin typeface="Arial" panose="020B0604020202020204" pitchFamily="34" charset="0"/>
                <a:cs typeface="Arial" panose="020B0604020202020204" pitchFamily="34" charset="0"/>
              </a:rPr>
              <a:t>Ezra</a:t>
            </a:r>
            <a:r>
              <a:rPr lang="ro-RO" sz="2400" dirty="0">
                <a:latin typeface="Arial" panose="020B0604020202020204" pitchFamily="34" charset="0"/>
                <a:cs typeface="Arial" panose="020B0604020202020204" pitchFamily="34" charset="0"/>
              </a:rPr>
              <a:t>: leviții + femeile străine</a:t>
            </a:r>
          </a:p>
          <a:p>
            <a:pPr algn="just"/>
            <a:r>
              <a:rPr lang="ro-RO" sz="2400" dirty="0">
                <a:latin typeface="Arial" panose="020B0604020202020204" pitchFamily="34" charset="0"/>
                <a:cs typeface="Arial" panose="020B0604020202020204" pitchFamily="34" charset="0"/>
              </a:rPr>
              <a:t>Exemplul lui </a:t>
            </a:r>
            <a:r>
              <a:rPr lang="ro-RO" sz="2400" dirty="0" err="1">
                <a:latin typeface="Arial" panose="020B0604020202020204" pitchFamily="34" charset="0"/>
                <a:cs typeface="Arial" panose="020B0604020202020204" pitchFamily="34" charset="0"/>
              </a:rPr>
              <a:t>Neemia</a:t>
            </a:r>
            <a:r>
              <a:rPr lang="ro-RO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M-am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dus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Şemaia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fiul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lui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Delaia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fiul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lui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Mehetabeel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El se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închisese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zis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„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Haidem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împreună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Casa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lui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Dumnezeu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mijlocul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Templului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închidem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uşile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Templului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căci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vin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omoare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au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vină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noaptea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omoare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.” Eu am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răspuns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„Un om ca mine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fugă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care om ca mine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putea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intre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Templu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trăiască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Nu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voi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intra!” </a:t>
            </a:r>
            <a:r>
              <a:rPr lang="en-US" alt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am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cunoscut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nu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Dumnezeu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îl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trimitea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Ci a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prorocit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aşa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mine,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fiindcă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Sanbalat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Tobia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îi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dăduseră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argint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câştigându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-l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astfel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nădăjduiau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că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am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mă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tem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că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am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urmez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sfaturile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lui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fac un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păcat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s-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fi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folosit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această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atingere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bunului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meu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nume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mă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umple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ocară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Adu-Ţi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aminte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Dumnezeule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de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Tobia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Sanbalat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faptele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lor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Adu-Ţi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aminte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Noadia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prorociţa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ceilalţi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proroci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care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căutau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sperie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ro-RO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o-RO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Neemia</a:t>
            </a:r>
            <a:r>
              <a:rPr lang="ro-RO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6)</a:t>
            </a:r>
          </a:p>
          <a:p>
            <a:r>
              <a:rPr lang="ro-RO" altLang="en-US" sz="2400" dirty="0">
                <a:latin typeface="Arial" panose="020B0604020202020204" pitchFamily="34" charset="0"/>
              </a:rPr>
              <a:t>Începuturile bisericii (F</a:t>
            </a:r>
            <a:r>
              <a:rPr lang="en-US" altLang="en-US" sz="2400" dirty="0" err="1">
                <a:latin typeface="Arial" panose="020B0604020202020204" pitchFamily="34" charset="0"/>
              </a:rPr>
              <a:t>aptele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ro-RO" altLang="en-US" sz="2400" dirty="0">
                <a:latin typeface="Arial" panose="020B0604020202020204" pitchFamily="34" charset="0"/>
              </a:rPr>
              <a:t>A</a:t>
            </a:r>
            <a:r>
              <a:rPr lang="en-US" altLang="en-US" sz="2400" dirty="0" err="1">
                <a:latin typeface="Arial" panose="020B0604020202020204" pitchFamily="34" charset="0"/>
              </a:rPr>
              <a:t>postolilor</a:t>
            </a:r>
            <a:r>
              <a:rPr lang="ro-RO" altLang="en-US" sz="2400" dirty="0">
                <a:latin typeface="Arial" panose="020B0604020202020204" pitchFamily="34" charset="0"/>
              </a:rPr>
              <a:t> 5)</a:t>
            </a:r>
          </a:p>
          <a:p>
            <a:endParaRPr lang="en-US" altLang="en-US" sz="2400" dirty="0"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97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BCF4DFD3-FCDB-4C6A-AB6B-DA81181003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5508" y="243512"/>
            <a:ext cx="12086492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nişte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buni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ispravnici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harului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felurit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al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Dumnezeu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fiecare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voi</a:t>
            </a:r>
            <a:r>
              <a:rPr lang="ro-RO" altLang="en-US" sz="2400" dirty="0"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slujească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altora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după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darul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pe care l-a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primit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Dacă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vorbeşte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cineva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vorbească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cuvintele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Dumnezeu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slujeşte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cineva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slujească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după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puterea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pe care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-o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Dumnezeu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toate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lucrurile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fie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slăvit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Dumnezeu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Isus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Hristos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ale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căruia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sunt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slava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puterea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vecii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vecilor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! Amin. </a:t>
            </a: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12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Preaiubiţilor, </a:t>
            </a:r>
            <a:r>
              <a:rPr kumimoji="0" lang="en-US" altLang="en-US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vă</a:t>
            </a:r>
            <a:r>
              <a:rPr kumimoji="0" lang="en-US" altLang="en-US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miraţi</a:t>
            </a:r>
            <a:r>
              <a:rPr kumimoji="0" lang="en-US" altLang="en-US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încercarea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mijlocul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vostru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care 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venit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peste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încerce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ca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ceva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ciudat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care 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peste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13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dimpotrivă, </a:t>
            </a:r>
            <a:r>
              <a:rPr kumimoji="0" lang="en-US" altLang="en-US" sz="24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bucuraţi-vă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întrucât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aveţi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patimile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Hristos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bucuraţi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veseliţi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arătarea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slavei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Lui. </a:t>
            </a: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14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Dacă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sunteţi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batjocoriţi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Numele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Hristos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ferice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!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Fiindcă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Duhul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slavei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Duhul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Dumnezeu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Se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odihneşte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peste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15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Nimeni din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sufere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ucigaş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hoţ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făcător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unul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care se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amestecă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treburile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altuia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16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Dimpotrivă,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suferă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creştin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nu-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fie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ruşine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proslăvească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Dumnezeu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numele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acesta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17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Căci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suntem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clipa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când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judecata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înceapă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la casa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Dumnezeu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începe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cu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care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sfârşitul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celor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ascultă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Evanghelia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Dumnezeu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 </a:t>
            </a: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18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neprihănit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scapă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cu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greu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face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nelegiuit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păcătos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 </a:t>
            </a:r>
            <a:r>
              <a:rPr kumimoji="0" lang="en-US" alt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Aşa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suferă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după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voia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Dumnezeu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să-şi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încredinţeze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sufletele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credinciosului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Ziditor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facă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este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bine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ro-RO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(1 Petru 4)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85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504</TotalTime>
  <Words>591</Words>
  <Application>Microsoft Office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Georgia</vt:lpstr>
      <vt:lpstr>Trebuchet MS</vt:lpstr>
      <vt:lpstr>Wingdings</vt:lpstr>
      <vt:lpstr>Wood Type</vt:lpstr>
      <vt:lpstr>„Ce este scris în lege? Cum citești în ea?”</vt:lpstr>
      <vt:lpstr>„Ți-am făcut numele mare,  ca numele celor mari de pe pământ”</vt:lpstr>
      <vt:lpstr>Când apar filistenii?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marius</dc:creator>
  <cp:lastModifiedBy>Costel G</cp:lastModifiedBy>
  <cp:revision>19</cp:revision>
  <dcterms:created xsi:type="dcterms:W3CDTF">2019-02-19T13:57:48Z</dcterms:created>
  <dcterms:modified xsi:type="dcterms:W3CDTF">2019-02-24T10:32:46Z</dcterms:modified>
</cp:coreProperties>
</file>