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palatul de iarna al lui irod">
            <a:extLst>
              <a:ext uri="{FF2B5EF4-FFF2-40B4-BE49-F238E27FC236}">
                <a16:creationId xmlns:a16="http://schemas.microsoft.com/office/drawing/2014/main" id="{EFBA4AB6-35CC-4E29-8DF1-43EB4E8C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742950"/>
            <a:ext cx="4686307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e similarÄ">
            <a:extLst>
              <a:ext uri="{FF2B5EF4-FFF2-40B4-BE49-F238E27FC236}">
                <a16:creationId xmlns:a16="http://schemas.microsoft.com/office/drawing/2014/main" id="{F9F304F7-2D77-4E92-9A65-7038B3EF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5" y="742951"/>
            <a:ext cx="496253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2C423C-7744-4404-A961-2A13F084EF54}"/>
              </a:ext>
            </a:extLst>
          </p:cNvPr>
          <p:cNvSpPr/>
          <p:nvPr/>
        </p:nvSpPr>
        <p:spPr>
          <a:xfrm>
            <a:off x="4276431" y="2258499"/>
            <a:ext cx="36391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0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</a:p>
        </p:txBody>
      </p:sp>
    </p:spTree>
    <p:extLst>
      <p:ext uri="{BB962C8B-B14F-4D97-AF65-F5344CB8AC3E}">
        <p14:creationId xmlns:p14="http://schemas.microsoft.com/office/powerpoint/2010/main" val="401170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EF4FA-27BE-4578-9792-3F0D3B35E388}"/>
              </a:ext>
            </a:extLst>
          </p:cNvPr>
          <p:cNvSpPr txBox="1"/>
          <p:nvPr/>
        </p:nvSpPr>
        <p:spPr>
          <a:xfrm>
            <a:off x="528634" y="3843344"/>
            <a:ext cx="695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că suntem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mădulare unii altora.</a:t>
            </a:r>
          </a:p>
        </p:txBody>
      </p:sp>
      <p:pic>
        <p:nvPicPr>
          <p:cNvPr id="5" name="Picture 2" descr="Imagini pentru articulaÈie umanÄ">
            <a:extLst>
              <a:ext uri="{FF2B5EF4-FFF2-40B4-BE49-F238E27FC236}">
                <a16:creationId xmlns:a16="http://schemas.microsoft.com/office/drawing/2014/main" id="{22E35B49-B1DA-4C43-B0E9-6CF1A318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6" y="471489"/>
            <a:ext cx="4214818" cy="5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676AF7-4640-4AE8-9D9E-C317A22C1D40}"/>
              </a:ext>
            </a:extLst>
          </p:cNvPr>
          <p:cNvSpPr/>
          <p:nvPr/>
        </p:nvSpPr>
        <p:spPr>
          <a:xfrm>
            <a:off x="528634" y="638468"/>
            <a:ext cx="66008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 amărăciune, </a:t>
            </a:r>
          </a:p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 iuţime, </a:t>
            </a:r>
          </a:p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 mânie, </a:t>
            </a:r>
          </a:p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 strigare, </a:t>
            </a:r>
          </a:p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 clevetire şi </a:t>
            </a:r>
          </a:p>
          <a:p>
            <a:pPr algn="ctr"/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orice fel de răutate </a:t>
            </a:r>
          </a:p>
          <a:p>
            <a:pPr algn="ctr"/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 piară din mijlocul vostru.</a:t>
            </a:r>
          </a:p>
        </p:txBody>
      </p:sp>
    </p:spTree>
    <p:extLst>
      <p:ext uri="{BB962C8B-B14F-4D97-AF65-F5344CB8AC3E}">
        <p14:creationId xmlns:p14="http://schemas.microsoft.com/office/powerpoint/2010/main" val="382509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DC63AA-3760-4C7C-B71C-E97DE83957E4}"/>
              </a:ext>
            </a:extLst>
          </p:cNvPr>
          <p:cNvSpPr txBox="1"/>
          <p:nvPr/>
        </p:nvSpPr>
        <p:spPr>
          <a:xfrm>
            <a:off x="85738" y="885819"/>
            <a:ext cx="12001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0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Casa lui Dumnezeu</a:t>
            </a:r>
          </a:p>
          <a:p>
            <a:pPr algn="ctr"/>
            <a:r>
              <a:rPr lang="ro-RO" sz="10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</a:p>
          <a:p>
            <a:pPr algn="ctr"/>
            <a:r>
              <a:rPr lang="ro-RO" sz="10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Inima lui Dumnezeu</a:t>
            </a:r>
          </a:p>
        </p:txBody>
      </p:sp>
    </p:spTree>
    <p:extLst>
      <p:ext uri="{BB962C8B-B14F-4D97-AF65-F5344CB8AC3E}">
        <p14:creationId xmlns:p14="http://schemas.microsoft.com/office/powerpoint/2010/main" val="387219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e similarÄ">
            <a:extLst>
              <a:ext uri="{FF2B5EF4-FFF2-40B4-BE49-F238E27FC236}">
                <a16:creationId xmlns:a16="http://schemas.microsoft.com/office/drawing/2014/main" id="{184A4D29-CD01-48A8-9D61-740F9026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8" y="742950"/>
            <a:ext cx="4429134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ste posibil ca imaginea sÄ conÅ£inÄ: 12 persoane">
            <a:extLst>
              <a:ext uri="{FF2B5EF4-FFF2-40B4-BE49-F238E27FC236}">
                <a16:creationId xmlns:a16="http://schemas.microsoft.com/office/drawing/2014/main" id="{36E345A8-68F3-4D7A-99B8-9F49B4AD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2951"/>
            <a:ext cx="5585075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95452-AACB-411C-BEA5-72E593447A85}"/>
              </a:ext>
            </a:extLst>
          </p:cNvPr>
          <p:cNvSpPr txBox="1"/>
          <p:nvPr/>
        </p:nvSpPr>
        <p:spPr>
          <a:xfrm>
            <a:off x="4943482" y="985846"/>
            <a:ext cx="1285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123145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F91DF2-C02C-460E-A8CF-A3B6744CE7B5}"/>
              </a:ext>
            </a:extLst>
          </p:cNvPr>
          <p:cNvSpPr/>
          <p:nvPr/>
        </p:nvSpPr>
        <p:spPr>
          <a:xfrm>
            <a:off x="642937" y="924220"/>
            <a:ext cx="109870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voi,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ca nişte pietre vii,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sunteţi zidiţi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ca să fiţi o casă duhovnicească,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o preoţie sfântă,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şi să aduceţi jertfe duhovniceşti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plăcute lui Dumnezeu, </a:t>
            </a:r>
          </a:p>
          <a:p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prin Isus Hristos.</a:t>
            </a:r>
          </a:p>
        </p:txBody>
      </p:sp>
      <p:pic>
        <p:nvPicPr>
          <p:cNvPr id="3074" name="Picture 2" descr="Imagine similarÄ">
            <a:extLst>
              <a:ext uri="{FF2B5EF4-FFF2-40B4-BE49-F238E27FC236}">
                <a16:creationId xmlns:a16="http://schemas.microsoft.com/office/drawing/2014/main" id="{202ACB77-C320-4A27-AB86-A5121F2C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71526"/>
            <a:ext cx="5834063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4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i pentru articulaÈie umanÄ">
            <a:extLst>
              <a:ext uri="{FF2B5EF4-FFF2-40B4-BE49-F238E27FC236}">
                <a16:creationId xmlns:a16="http://schemas.microsoft.com/office/drawing/2014/main" id="{8F97D731-9999-4929-9A5C-E9FFD523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52430"/>
            <a:ext cx="6843729" cy="20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EC8E5C-7ACE-4426-A3FD-91447A7CF879}"/>
              </a:ext>
            </a:extLst>
          </p:cNvPr>
          <p:cNvSpPr/>
          <p:nvPr/>
        </p:nvSpPr>
        <p:spPr>
          <a:xfrm>
            <a:off x="671513" y="552724"/>
            <a:ext cx="111013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 El, </a:t>
            </a:r>
          </a:p>
          <a:p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 trupul,</a:t>
            </a:r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bine închegat şi strâns legat 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prin ceea ce dă fiecare încheietură, 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îşi primeşte creşterea 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potrivit cu lucrarea fiecărei părţi 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în măsura ei </a:t>
            </a:r>
          </a:p>
          <a:p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se zideşte în dragoste.</a:t>
            </a:r>
          </a:p>
        </p:txBody>
      </p:sp>
    </p:spTree>
    <p:extLst>
      <p:ext uri="{BB962C8B-B14F-4D97-AF65-F5344CB8AC3E}">
        <p14:creationId xmlns:p14="http://schemas.microsoft.com/office/powerpoint/2010/main" val="34472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58A8D-639B-400C-8275-8444A8C0512A}"/>
              </a:ext>
            </a:extLst>
          </p:cNvPr>
          <p:cNvSpPr/>
          <p:nvPr/>
        </p:nvSpPr>
        <p:spPr>
          <a:xfrm>
            <a:off x="-314336" y="743949"/>
            <a:ext cx="8372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 vă dezbrăcaţi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omul cel vechi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se strică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 poftele înşelătoare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C2153-B75F-4AB7-87D0-332C1EF996B3}"/>
              </a:ext>
            </a:extLst>
          </p:cNvPr>
          <p:cNvSpPr txBox="1"/>
          <p:nvPr/>
        </p:nvSpPr>
        <p:spPr>
          <a:xfrm>
            <a:off x="528634" y="3500436"/>
            <a:ext cx="695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că suntem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mădulare unii altora.</a:t>
            </a:r>
          </a:p>
        </p:txBody>
      </p:sp>
      <p:pic>
        <p:nvPicPr>
          <p:cNvPr id="5122" name="Picture 2" descr="Imagini pentru articulaÈie umanÄ">
            <a:extLst>
              <a:ext uri="{FF2B5EF4-FFF2-40B4-BE49-F238E27FC236}">
                <a16:creationId xmlns:a16="http://schemas.microsoft.com/office/drawing/2014/main" id="{A0366A9E-84D8-45CD-BA56-D22AFB9A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5" y="609933"/>
            <a:ext cx="4214818" cy="5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A4060-A365-4C28-B60B-4E8CE374BC38}"/>
              </a:ext>
            </a:extLst>
          </p:cNvPr>
          <p:cNvSpPr/>
          <p:nvPr/>
        </p:nvSpPr>
        <p:spPr>
          <a:xfrm>
            <a:off x="528633" y="605505"/>
            <a:ext cx="68437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să vă înnoiţi în duhul minţii voastre</a:t>
            </a:r>
          </a:p>
          <a:p>
            <a:pPr algn="ctr"/>
            <a:endParaRPr lang="ro-RO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să vă îmbrăcaţi în omul cel nou,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făcut după chipul lui Dumnezeu,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o neprihănire şi sfinţenie </a:t>
            </a:r>
          </a:p>
          <a:p>
            <a:pPr algn="ctr"/>
            <a:r>
              <a:rPr lang="ro-R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 care o dă adevărul.</a:t>
            </a:r>
          </a:p>
          <a:p>
            <a:pPr algn="ctr"/>
            <a:endParaRPr lang="ro-RO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5E0F1-80A0-4A47-8678-153C072914F0}"/>
              </a:ext>
            </a:extLst>
          </p:cNvPr>
          <p:cNvSpPr txBox="1"/>
          <p:nvPr/>
        </p:nvSpPr>
        <p:spPr>
          <a:xfrm>
            <a:off x="528634" y="3500436"/>
            <a:ext cx="695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că suntem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mădulare unii altora.</a:t>
            </a:r>
          </a:p>
        </p:txBody>
      </p:sp>
      <p:pic>
        <p:nvPicPr>
          <p:cNvPr id="4" name="Picture 2" descr="Imagini pentru articulaÈie umanÄ">
            <a:extLst>
              <a:ext uri="{FF2B5EF4-FFF2-40B4-BE49-F238E27FC236}">
                <a16:creationId xmlns:a16="http://schemas.microsoft.com/office/drawing/2014/main" id="{8648BF26-59E3-4923-8ECC-A0300AF9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6" y="471489"/>
            <a:ext cx="4214818" cy="5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2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9755B-860C-4C15-B00D-00B7C00E0B08}"/>
              </a:ext>
            </a:extLst>
          </p:cNvPr>
          <p:cNvSpPr txBox="1"/>
          <p:nvPr/>
        </p:nvSpPr>
        <p:spPr>
          <a:xfrm>
            <a:off x="528634" y="3500436"/>
            <a:ext cx="695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că suntem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mădulare unii altora.</a:t>
            </a:r>
          </a:p>
        </p:txBody>
      </p:sp>
      <p:pic>
        <p:nvPicPr>
          <p:cNvPr id="6" name="Picture 2" descr="Imagini pentru articulaÈie umanÄ">
            <a:extLst>
              <a:ext uri="{FF2B5EF4-FFF2-40B4-BE49-F238E27FC236}">
                <a16:creationId xmlns:a16="http://schemas.microsoft.com/office/drawing/2014/main" id="{97DBAA0F-1237-4F48-94D3-55F458F0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6" y="471489"/>
            <a:ext cx="4214818" cy="5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DCC954-440E-4875-8CA4-6AC27736125A}"/>
              </a:ext>
            </a:extLst>
          </p:cNvPr>
          <p:cNvSpPr/>
          <p:nvPr/>
        </p:nvSpPr>
        <p:spPr>
          <a:xfrm>
            <a:off x="490536" y="1271492"/>
            <a:ext cx="77390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„Mâniaţi-vă şi nu păcătuiţi.” </a:t>
            </a: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 n-apună soarele peste mânia voastră</a:t>
            </a:r>
          </a:p>
          <a:p>
            <a:pPr algn="ctr"/>
            <a:endParaRPr lang="ro-RO" sz="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şi să nu daţi prilej diavolului.</a:t>
            </a:r>
          </a:p>
        </p:txBody>
      </p:sp>
    </p:spTree>
    <p:extLst>
      <p:ext uri="{BB962C8B-B14F-4D97-AF65-F5344CB8AC3E}">
        <p14:creationId xmlns:p14="http://schemas.microsoft.com/office/powerpoint/2010/main" val="1524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94B6F-C15B-48DB-8025-C3B7C65E03D5}"/>
              </a:ext>
            </a:extLst>
          </p:cNvPr>
          <p:cNvSpPr txBox="1"/>
          <p:nvPr/>
        </p:nvSpPr>
        <p:spPr>
          <a:xfrm>
            <a:off x="528634" y="3500436"/>
            <a:ext cx="695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că suntem </a:t>
            </a:r>
          </a:p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mădulare unii altora.</a:t>
            </a:r>
          </a:p>
        </p:txBody>
      </p:sp>
      <p:pic>
        <p:nvPicPr>
          <p:cNvPr id="5" name="Picture 2" descr="Imagini pentru articulaÈie umanÄ">
            <a:extLst>
              <a:ext uri="{FF2B5EF4-FFF2-40B4-BE49-F238E27FC236}">
                <a16:creationId xmlns:a16="http://schemas.microsoft.com/office/drawing/2014/main" id="{FE532531-91C3-4FA3-B2A3-581F6C07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46" y="471489"/>
            <a:ext cx="4214818" cy="57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693366-952F-49FB-ADD9-21506E18270B}"/>
              </a:ext>
            </a:extLst>
          </p:cNvPr>
          <p:cNvSpPr/>
          <p:nvPr/>
        </p:nvSpPr>
        <p:spPr>
          <a:xfrm>
            <a:off x="928687" y="1158360"/>
            <a:ext cx="5857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Niciun cuvânt stricat 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 nu vă iasă din gură,</a:t>
            </a:r>
          </a:p>
          <a:p>
            <a:pPr algn="ctr"/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 unul bun pentru zidire</a:t>
            </a:r>
          </a:p>
        </p:txBody>
      </p:sp>
    </p:spTree>
    <p:extLst>
      <p:ext uri="{BB962C8B-B14F-4D97-AF65-F5344CB8AC3E}">
        <p14:creationId xmlns:p14="http://schemas.microsoft.com/office/powerpoint/2010/main" val="415797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</TotalTime>
  <Words>76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16</cp:revision>
  <dcterms:created xsi:type="dcterms:W3CDTF">2019-03-12T04:31:01Z</dcterms:created>
  <dcterms:modified xsi:type="dcterms:W3CDTF">2019-03-17T10:14:52Z</dcterms:modified>
</cp:coreProperties>
</file>