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8E7F-0365-4008-B1C3-56552CCB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AF210-B7FD-4986-B11D-9E8640BBC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ED819-2E3B-4864-8EE9-06F0838B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431-A811-4AFD-87C8-A55D4C730BD7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55160-94CA-4DA6-BF14-A676DD3C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F79E7-2762-4ABC-B804-EC461684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E05A-3FC9-4C5D-B372-13541BC0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9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7483-9E33-4EDC-809E-85B3572E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498CB-5077-4295-B52E-2EB715766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F5860-2A88-43BE-827C-0050496E5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431-A811-4AFD-87C8-A55D4C730BD7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D9D89-6CD7-4F95-A97E-EBA26B73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58257-0688-45D7-8A8F-4A46ED60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E05A-3FC9-4C5D-B372-13541BC0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8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14DFF-F19A-4CAA-B780-3F046AF52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269BA-0FFE-4C0D-A29E-55B86941F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5860D-938B-42D7-911B-F24314EA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431-A811-4AFD-87C8-A55D4C730BD7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E64A6-143F-4662-B27B-A8A83912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F6A1F-4A15-48C1-A5D0-E95FDA4D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E05A-3FC9-4C5D-B372-13541BC0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9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9098-1BC0-48AA-955F-216B4301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99BD4-875F-49DE-A4A8-4237D59FC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23ACF-95B4-4EB6-8D39-2C3BDFBB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431-A811-4AFD-87C8-A55D4C730BD7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25BB8-E690-401A-9B33-8E3BA2F9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1E30A-0234-4EFA-8C21-B1DC4F90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E05A-3FC9-4C5D-B372-13541BC0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1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2B2A-1C3B-45FA-A72E-ED3FC445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66E71-53A2-40AE-9773-909B2F0F2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CC890-6EDE-4A8A-AF82-7677F5E9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431-A811-4AFD-87C8-A55D4C730BD7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EE873-581E-4F59-A4EF-FC593A9B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F1358-6E38-4A3D-9931-53089B2F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E05A-3FC9-4C5D-B372-13541BC0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9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350DF-D521-4EF1-8962-C1942A0D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B2AD7-9C98-45BD-BC0C-7BE4F3BAE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F5F1E-F9D5-49A0-8989-ECF4B0C3D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A28D3-4FFC-4199-997B-609199A6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431-A811-4AFD-87C8-A55D4C730BD7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45CF9-4D6D-4A18-A93C-FC5EC3EA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71062-B405-4046-9A0B-7F7B3A1C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E05A-3FC9-4C5D-B372-13541BC0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FEB8-A673-4743-A9B9-5C12C642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F1764-D650-45A9-AAC9-FC2F500D1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4C471-77AC-4FCF-8E74-3E1CBAB6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9C590-870E-46A2-9715-EC30B745B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2DDBFA-DE66-41D2-9553-5D86365C2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8FAE73-BE4B-4831-B70D-B143B9D9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431-A811-4AFD-87C8-A55D4C730BD7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33A023-B2EF-43AB-BE71-FAC464D1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A22BB5-10DD-406F-8426-DD8CCFC0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E05A-3FC9-4C5D-B372-13541BC0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7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5181C-E6E9-427B-80B2-67D63285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ED2E4-BA18-4CF2-B62A-177A0C45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431-A811-4AFD-87C8-A55D4C730BD7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EC690-74D1-4421-BEFD-3A23851F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483F3-2459-4087-86C7-DAC6B860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E05A-3FC9-4C5D-B372-13541BC0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4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29E99-6E8C-485A-97FA-F7FA5196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431-A811-4AFD-87C8-A55D4C730BD7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868C6-9FDC-444D-B439-4FB97FA7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0D4D8-39D5-4F97-BB97-9AB585C7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E05A-3FC9-4C5D-B372-13541BC0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7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285C-540E-4631-8D4A-315E8C6B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24C9-2F61-4BB9-866A-CCD80AF64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5B95B-1F5F-4226-83A8-770416793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D2619-128D-4176-9AE1-02FADDA4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431-A811-4AFD-87C8-A55D4C730BD7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2405C-E050-4899-B0A4-79FB3F3F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49116-D4A3-4B80-9131-3AA144CC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E05A-3FC9-4C5D-B372-13541BC0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8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9267-0ADB-4C18-ADBE-D16A72B6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E062D-EB4A-499C-A758-E5EC25EB4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7C9E3-34C9-4473-971B-0E5662141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96B75-8C00-4527-BA7A-4DF27FC2C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431-A811-4AFD-87C8-A55D4C730BD7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42FD1-C92C-4548-87BC-09199707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388F4-DBE0-418F-B403-E4844B67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E05A-3FC9-4C5D-B372-13541BC0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0DA4A-F66F-4B52-AC12-2655086A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CD730-287A-4E30-B511-35419B600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BFFC6-67D7-41DA-8997-FF98D77CA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E431-A811-4AFD-87C8-A55D4C730BD7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E4880-83F3-4820-8A32-D9B43B3DD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C11EA-69C4-4C11-A1C7-927AF1259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E05A-3FC9-4C5D-B372-13541BC0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4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08627D-538D-4DEF-B86B-00104DD48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187" y="156410"/>
            <a:ext cx="5318592" cy="593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248EA3-44EA-4FF4-ADA9-486FA61E8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28353"/>
            <a:ext cx="5265187" cy="1110343"/>
          </a:xfrm>
        </p:spPr>
        <p:txBody>
          <a:bodyPr>
            <a:normAutofit/>
          </a:bodyPr>
          <a:lstStyle/>
          <a:p>
            <a:r>
              <a:rPr lang="en-US" sz="4000" dirty="0"/>
              <a:t>1 </a:t>
            </a:r>
            <a:r>
              <a:rPr lang="en-US" sz="4000" dirty="0" err="1"/>
              <a:t>Cronici</a:t>
            </a:r>
            <a:r>
              <a:rPr lang="en-US" sz="4000" dirty="0"/>
              <a:t> cap 18,19,20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F06EC-426C-4347-A317-091E4C926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547" y="3429000"/>
            <a:ext cx="5891349" cy="2070462"/>
          </a:xfrm>
        </p:spPr>
        <p:txBody>
          <a:bodyPr>
            <a:normAutofit/>
          </a:bodyPr>
          <a:lstStyle/>
          <a:p>
            <a:r>
              <a:rPr lang="en-US" sz="4000" b="1" i="1" dirty="0"/>
              <a:t>DOMNUL </a:t>
            </a:r>
            <a:r>
              <a:rPr lang="en-US" sz="4000" b="1" i="1" dirty="0" err="1"/>
              <a:t>ocrotea</a:t>
            </a:r>
            <a:r>
              <a:rPr lang="en-US" sz="4000" b="1" i="1" dirty="0"/>
              <a:t> pe David </a:t>
            </a:r>
            <a:r>
              <a:rPr lang="en-US" sz="4000" b="1" i="1" dirty="0" err="1"/>
              <a:t>ori</a:t>
            </a:r>
            <a:r>
              <a:rPr lang="en-US" sz="4000" b="1" i="1" dirty="0"/>
              <a:t> </a:t>
            </a:r>
            <a:r>
              <a:rPr lang="en-US" sz="4000" b="1" i="1" dirty="0" err="1"/>
              <a:t>unde</a:t>
            </a:r>
            <a:r>
              <a:rPr lang="en-US" sz="4000" b="1" i="1" dirty="0"/>
              <a:t> </a:t>
            </a:r>
            <a:r>
              <a:rPr lang="en-US" sz="4000" b="1" i="1" dirty="0" err="1"/>
              <a:t>mergea</a:t>
            </a:r>
            <a:r>
              <a:rPr lang="en-US" sz="40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904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5E75-DC89-4CB8-9F5C-B62302EE0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251284"/>
            <a:ext cx="3651467" cy="1054585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ro-RO" dirty="0"/>
              <a:t>ă</a:t>
            </a:r>
            <a:r>
              <a:rPr lang="en-US" dirty="0"/>
              <a:t>t</a:t>
            </a:r>
            <a:r>
              <a:rPr lang="ro-RO" dirty="0"/>
              <a:t>ă</a:t>
            </a:r>
            <a:r>
              <a:rPr lang="en-US" dirty="0"/>
              <a:t>lii: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C73B7124-CE41-41D2-945A-52971AB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3826042"/>
            <a:ext cx="3651466" cy="3031958"/>
          </a:xfrm>
        </p:spPr>
        <p:txBody>
          <a:bodyPr>
            <a:normAutofit/>
          </a:bodyPr>
          <a:lstStyle/>
          <a:p>
            <a:r>
              <a:rPr lang="en-US" dirty="0" err="1"/>
              <a:t>Filisteni</a:t>
            </a:r>
            <a:endParaRPr lang="en-US" dirty="0"/>
          </a:p>
          <a:p>
            <a:r>
              <a:rPr lang="en-US" dirty="0"/>
              <a:t>Moabi</a:t>
            </a:r>
            <a:r>
              <a:rPr lang="ro-RO" dirty="0"/>
              <a:t>ț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 err="1"/>
              <a:t>Sirieni</a:t>
            </a:r>
            <a:endParaRPr lang="en-US" dirty="0"/>
          </a:p>
          <a:p>
            <a:r>
              <a:rPr lang="en-US" dirty="0" err="1"/>
              <a:t>Edomi</a:t>
            </a:r>
            <a:r>
              <a:rPr lang="ro-RO" dirty="0"/>
              <a:t>ț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 err="1"/>
              <a:t>Amoni</a:t>
            </a:r>
            <a:r>
              <a:rPr lang="ro-RO" dirty="0"/>
              <a:t>ț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 err="1"/>
              <a:t>Filisteni</a:t>
            </a:r>
            <a:endParaRPr lang="en-US" dirty="0"/>
          </a:p>
          <a:p>
            <a:endParaRPr lang="en-US" sz="1800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12F01DB3-40D1-4999-ADAD-FFD65EDDF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02" b="9777"/>
          <a:stretch/>
        </p:blipFill>
        <p:spPr>
          <a:xfrm>
            <a:off x="3484025" y="0"/>
            <a:ext cx="7552944" cy="664899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9214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0DBF-5160-47C8-A30F-A4780749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6" y="3838073"/>
            <a:ext cx="4102768" cy="1913021"/>
          </a:xfrm>
        </p:spPr>
        <p:txBody>
          <a:bodyPr>
            <a:normAutofit/>
          </a:bodyPr>
          <a:lstStyle/>
          <a:p>
            <a:r>
              <a:rPr lang="en-US" sz="4000" dirty="0" err="1"/>
              <a:t>Totul</a:t>
            </a:r>
            <a:r>
              <a:rPr lang="en-US" sz="4000" dirty="0"/>
              <a:t> </a:t>
            </a:r>
            <a:r>
              <a:rPr lang="en-US" sz="4000" dirty="0" err="1"/>
              <a:t>pentru</a:t>
            </a:r>
            <a:r>
              <a:rPr lang="en-US" sz="4000" dirty="0"/>
              <a:t>   </a:t>
            </a:r>
            <a:r>
              <a:rPr lang="en-US" b="1" i="1" dirty="0"/>
              <a:t>CASA DOMNULUI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7A6A43-F9B3-4701-A6B1-5D67F3ED8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1033" y="555280"/>
            <a:ext cx="6441609" cy="622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5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612B-AE2E-4273-B69D-8446BA62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08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95A3E-B88F-49A1-B639-D17A8FAE7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63093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sz="3500" b="1" dirty="0"/>
              <a:t>1.S</a:t>
            </a:r>
            <a:r>
              <a:rPr lang="ro-RO" sz="3500" b="1" dirty="0"/>
              <a:t>ă</a:t>
            </a:r>
            <a:r>
              <a:rPr lang="en-US" sz="3500" b="1" dirty="0"/>
              <a:t> n-</a:t>
            </a:r>
            <a:r>
              <a:rPr lang="en-US" sz="3500" b="1" dirty="0" err="1"/>
              <a:t>aib</a:t>
            </a:r>
            <a:r>
              <a:rPr lang="ro-RO" sz="3500" b="1" dirty="0"/>
              <a:t>ă</a:t>
            </a:r>
            <a:r>
              <a:rPr lang="en-US" sz="3500" b="1" dirty="0"/>
              <a:t> </a:t>
            </a:r>
            <a:r>
              <a:rPr lang="en-US" sz="3500" b="1" dirty="0" err="1"/>
              <a:t>mul</a:t>
            </a:r>
            <a:r>
              <a:rPr lang="ro-RO" sz="3500" b="1" dirty="0"/>
              <a:t>ț</a:t>
            </a:r>
            <a:r>
              <a:rPr lang="en-US" sz="3500" b="1" dirty="0" err="1"/>
              <a:t>i</a:t>
            </a:r>
            <a:r>
              <a:rPr lang="en-US" sz="3500" b="1" dirty="0"/>
              <a:t> </a:t>
            </a:r>
            <a:r>
              <a:rPr lang="en-US" sz="3500" b="1" dirty="0" err="1"/>
              <a:t>cai</a:t>
            </a:r>
            <a:r>
              <a:rPr lang="en-US" sz="3500" b="1" dirty="0"/>
              <a:t>,</a:t>
            </a:r>
          </a:p>
          <a:p>
            <a:pPr marL="0" indent="0">
              <a:buNone/>
            </a:pPr>
            <a:r>
              <a:rPr lang="en-US" sz="3500" b="1" dirty="0"/>
              <a:t>                       </a:t>
            </a:r>
            <a:r>
              <a:rPr lang="en-US" sz="3500" b="1" i="1" dirty="0"/>
              <a:t>ca s</a:t>
            </a:r>
            <a:r>
              <a:rPr lang="ro-RO" sz="3500" b="1" i="1" dirty="0"/>
              <a:t>ă</a:t>
            </a:r>
            <a:r>
              <a:rPr lang="en-US" sz="3500" b="1" i="1" dirty="0"/>
              <a:t> nu </a:t>
            </a:r>
            <a:r>
              <a:rPr lang="ro-RO" sz="3500" b="1" i="1" dirty="0"/>
              <a:t>î</a:t>
            </a:r>
            <a:r>
              <a:rPr lang="en-US" sz="3500" b="1" i="1" dirty="0" err="1"/>
              <a:t>ntoarc</a:t>
            </a:r>
            <a:r>
              <a:rPr lang="ro-RO" sz="3500" b="1" i="1" dirty="0"/>
              <a:t>ă</a:t>
            </a:r>
            <a:r>
              <a:rPr lang="en-US" sz="3500" b="1" i="1" dirty="0"/>
              <a:t> pe </a:t>
            </a:r>
            <a:r>
              <a:rPr lang="en-US" sz="3500" b="1" i="1" dirty="0" err="1"/>
              <a:t>popor</a:t>
            </a:r>
            <a:r>
              <a:rPr lang="en-US" sz="3500" b="1" i="1" dirty="0"/>
              <a:t> </a:t>
            </a:r>
            <a:r>
              <a:rPr lang="ro-RO" sz="3500" b="1" i="1" dirty="0"/>
              <a:t>î</a:t>
            </a:r>
            <a:r>
              <a:rPr lang="en-US" sz="3500" b="1" i="1" dirty="0"/>
              <a:t>n </a:t>
            </a:r>
            <a:r>
              <a:rPr lang="en-US" sz="3500" b="1" i="1" dirty="0" err="1"/>
              <a:t>Egipt</a:t>
            </a:r>
            <a:endParaRPr lang="en-US" sz="3500" b="1" i="1" dirty="0"/>
          </a:p>
          <a:p>
            <a:pPr marL="0" indent="0">
              <a:buNone/>
            </a:pPr>
            <a:endParaRPr lang="en-US" sz="3500" b="1" dirty="0"/>
          </a:p>
          <a:p>
            <a:pPr marL="0" indent="0">
              <a:buNone/>
            </a:pPr>
            <a:r>
              <a:rPr lang="en-US" sz="3500" b="1" dirty="0"/>
              <a:t>     2.S</a:t>
            </a:r>
            <a:r>
              <a:rPr lang="ro-RO" sz="3500" b="1" dirty="0"/>
              <a:t>ă</a:t>
            </a:r>
            <a:r>
              <a:rPr lang="en-US" sz="3500" b="1" dirty="0"/>
              <a:t> n-</a:t>
            </a:r>
            <a:r>
              <a:rPr lang="en-US" sz="3500" b="1" dirty="0" err="1"/>
              <a:t>aib</a:t>
            </a:r>
            <a:r>
              <a:rPr lang="ro-RO" sz="3500" b="1" dirty="0"/>
              <a:t>ă</a:t>
            </a:r>
            <a:r>
              <a:rPr lang="en-US" sz="3500" b="1" dirty="0"/>
              <a:t> un num</a:t>
            </a:r>
            <a:r>
              <a:rPr lang="ro-RO" sz="3500" b="1" dirty="0"/>
              <a:t>ă</a:t>
            </a:r>
            <a:r>
              <a:rPr lang="en-US" sz="3500" b="1" dirty="0"/>
              <a:t>r mare de </a:t>
            </a:r>
            <a:r>
              <a:rPr lang="en-US" sz="3500" b="1" dirty="0" err="1"/>
              <a:t>neveste</a:t>
            </a:r>
            <a:r>
              <a:rPr lang="en-US" sz="3500" b="1" dirty="0"/>
              <a:t>, </a:t>
            </a:r>
          </a:p>
          <a:p>
            <a:pPr marL="0" indent="0">
              <a:buNone/>
            </a:pPr>
            <a:r>
              <a:rPr lang="en-US" sz="3500" b="1" dirty="0"/>
              <a:t>                        </a:t>
            </a:r>
            <a:r>
              <a:rPr lang="en-US" sz="3500" b="1" i="1" dirty="0"/>
              <a:t>ca s</a:t>
            </a:r>
            <a:r>
              <a:rPr lang="ro-RO" sz="3500" b="1" i="1" dirty="0"/>
              <a:t>ă</a:t>
            </a:r>
            <a:r>
              <a:rPr lang="en-US" sz="3500" b="1" i="1" dirty="0"/>
              <a:t> nu i se </a:t>
            </a:r>
            <a:r>
              <a:rPr lang="en-US" sz="3500" b="1" i="1" dirty="0" err="1"/>
              <a:t>abat</a:t>
            </a:r>
            <a:r>
              <a:rPr lang="ro-RO" sz="3500" b="1" i="1" dirty="0"/>
              <a:t>ă</a:t>
            </a:r>
            <a:r>
              <a:rPr lang="en-US" sz="3500" b="1" i="1" dirty="0"/>
              <a:t> </a:t>
            </a:r>
            <a:r>
              <a:rPr lang="en-US" sz="3500" b="1" i="1" dirty="0" err="1"/>
              <a:t>inima</a:t>
            </a:r>
            <a:endParaRPr lang="en-US" sz="3500" b="1" i="1" dirty="0"/>
          </a:p>
          <a:p>
            <a:pPr marL="0" indent="0">
              <a:buNone/>
            </a:pPr>
            <a:endParaRPr lang="en-US" sz="3500" b="1" dirty="0"/>
          </a:p>
          <a:p>
            <a:pPr marL="0" indent="0">
              <a:buNone/>
            </a:pPr>
            <a:r>
              <a:rPr lang="en-US" sz="3500" b="1" dirty="0"/>
              <a:t>      3.S</a:t>
            </a:r>
            <a:r>
              <a:rPr lang="ro-RO" sz="3500" b="1" dirty="0"/>
              <a:t>ă</a:t>
            </a:r>
            <a:r>
              <a:rPr lang="en-US" sz="3500" b="1" dirty="0"/>
              <a:t> nu str</a:t>
            </a:r>
            <a:r>
              <a:rPr lang="ro-RO" sz="3500" b="1" dirty="0"/>
              <a:t>â</a:t>
            </a:r>
            <a:r>
              <a:rPr lang="en-US" sz="3500" b="1" dirty="0"/>
              <a:t>ng</a:t>
            </a:r>
            <a:r>
              <a:rPr lang="ro-RO" sz="3500" b="1" dirty="0"/>
              <a:t>ă</a:t>
            </a:r>
            <a:r>
              <a:rPr lang="en-US" sz="3500" b="1" dirty="0"/>
              <a:t> </a:t>
            </a:r>
            <a:r>
              <a:rPr lang="en-US" sz="3500" b="1" dirty="0" err="1"/>
              <a:t>mari</a:t>
            </a:r>
            <a:r>
              <a:rPr lang="en-US" sz="3500" b="1" dirty="0"/>
              <a:t> </a:t>
            </a:r>
            <a:r>
              <a:rPr lang="en-US" sz="3500" b="1" dirty="0" err="1"/>
              <a:t>gramezi</a:t>
            </a:r>
            <a:r>
              <a:rPr lang="en-US" sz="3500" b="1" dirty="0"/>
              <a:t> de </a:t>
            </a:r>
            <a:r>
              <a:rPr lang="en-US" sz="3500" b="1" dirty="0" err="1"/>
              <a:t>argint</a:t>
            </a:r>
            <a:r>
              <a:rPr lang="en-US" sz="3500" b="1" dirty="0"/>
              <a:t> </a:t>
            </a:r>
            <a:r>
              <a:rPr lang="ro-RO" sz="3500" b="1" dirty="0"/>
              <a:t>ș</a:t>
            </a:r>
            <a:r>
              <a:rPr lang="en-US" sz="3500" b="1" dirty="0" err="1"/>
              <a:t>i</a:t>
            </a:r>
            <a:r>
              <a:rPr lang="en-US" sz="3500" b="1" dirty="0"/>
              <a:t> de </a:t>
            </a:r>
            <a:r>
              <a:rPr lang="en-US" sz="3500" b="1" dirty="0" err="1"/>
              <a:t>aur</a:t>
            </a:r>
            <a:endParaRPr lang="en-US" sz="3500" b="1" dirty="0"/>
          </a:p>
          <a:p>
            <a:pPr marL="0" indent="0">
              <a:buNone/>
            </a:pPr>
            <a:r>
              <a:rPr lang="en-US" sz="3500" b="1" dirty="0"/>
              <a:t>                         </a:t>
            </a:r>
            <a:r>
              <a:rPr lang="en-US" sz="3500" b="1" i="1" dirty="0"/>
              <a:t>ca s</a:t>
            </a:r>
            <a:r>
              <a:rPr lang="ro-RO" sz="3500" b="1" i="1" dirty="0"/>
              <a:t>ă</a:t>
            </a:r>
            <a:r>
              <a:rPr lang="en-US" sz="3500" b="1" i="1" dirty="0"/>
              <a:t> nu-</a:t>
            </a:r>
            <a:r>
              <a:rPr lang="ro-RO" sz="3500" b="1" i="1" dirty="0"/>
              <a:t>ș</a:t>
            </a:r>
            <a:r>
              <a:rPr lang="en-US" sz="3500" b="1" i="1" dirty="0" err="1"/>
              <a:t>i</a:t>
            </a:r>
            <a:r>
              <a:rPr lang="en-US" sz="3500" b="1" i="1" dirty="0"/>
              <a:t> </a:t>
            </a:r>
            <a:r>
              <a:rPr lang="en-US" sz="3500" b="1" i="1" dirty="0" err="1"/>
              <a:t>piard</a:t>
            </a:r>
            <a:r>
              <a:rPr lang="ro-RO" sz="3500" b="1" i="1" dirty="0"/>
              <a:t>ă</a:t>
            </a:r>
            <a:r>
              <a:rPr lang="en-US" sz="3500" b="1" i="1" dirty="0"/>
              <a:t> </a:t>
            </a:r>
            <a:r>
              <a:rPr lang="ro-RO" sz="3500" b="1" i="1" dirty="0"/>
              <a:t>î</a:t>
            </a:r>
            <a:r>
              <a:rPr lang="en-US" sz="3500" b="1" i="1" dirty="0" err="1"/>
              <a:t>ncrederea</a:t>
            </a:r>
            <a:r>
              <a:rPr lang="en-US" sz="3500" b="1" i="1" dirty="0"/>
              <a:t> in MINE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</a:t>
            </a:r>
            <a:r>
              <a:rPr lang="en-US" dirty="0" err="1"/>
              <a:t>Deuteronom</a:t>
            </a:r>
            <a:r>
              <a:rPr lang="en-US" dirty="0"/>
              <a:t> cap 17</a:t>
            </a:r>
          </a:p>
          <a:p>
            <a:pPr marL="0" indent="0">
              <a:buNone/>
            </a:pPr>
            <a:r>
              <a:rPr lang="en-US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32170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798BD-F554-4DA2-982C-6E954E83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3D2E6-1B58-4334-8F75-AA9CF02FB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683" y="1946366"/>
            <a:ext cx="9432759" cy="49116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sz="3200" dirty="0"/>
              <a:t>C</a:t>
            </a:r>
            <a:r>
              <a:rPr lang="ro-RO" sz="3200" dirty="0"/>
              <a:t>â</a:t>
            </a:r>
            <a:r>
              <a:rPr lang="en-US" sz="3200" dirty="0" err="1"/>
              <a:t>nd</a:t>
            </a:r>
            <a:r>
              <a:rPr lang="en-US" sz="3200" dirty="0"/>
              <a:t> se </a:t>
            </a:r>
            <a:r>
              <a:rPr lang="en-US" sz="3200" dirty="0" err="1"/>
              <a:t>va</a:t>
            </a:r>
            <a:r>
              <a:rPr lang="en-US" sz="3200" dirty="0"/>
              <a:t> a</a:t>
            </a:r>
            <a:r>
              <a:rPr lang="ro-RO" sz="3200" dirty="0"/>
              <a:t>ș</a:t>
            </a:r>
            <a:r>
              <a:rPr lang="en-US" sz="3200" dirty="0" err="1"/>
              <a:t>eza</a:t>
            </a:r>
            <a:r>
              <a:rPr lang="en-US" sz="3200" dirty="0"/>
              <a:t> pe </a:t>
            </a:r>
            <a:r>
              <a:rPr lang="en-US" sz="3200" dirty="0" err="1"/>
              <a:t>scaunul</a:t>
            </a:r>
            <a:r>
              <a:rPr lang="en-US" sz="3200" dirty="0"/>
              <a:t> de </a:t>
            </a:r>
            <a:r>
              <a:rPr lang="en-US" sz="3200" dirty="0" err="1"/>
              <a:t>domnie</a:t>
            </a:r>
            <a:r>
              <a:rPr lang="en-US" sz="3200" dirty="0"/>
              <a:t> al </a:t>
            </a:r>
            <a:r>
              <a:rPr lang="ro-RO" sz="3200" dirty="0"/>
              <a:t>î</a:t>
            </a:r>
            <a:r>
              <a:rPr lang="en-US" sz="3200" dirty="0" err="1"/>
              <a:t>mp</a:t>
            </a:r>
            <a:r>
              <a:rPr lang="ro-RO" sz="3200" dirty="0"/>
              <a:t>ă</a:t>
            </a:r>
            <a:r>
              <a:rPr lang="en-US" sz="3200" dirty="0"/>
              <a:t>r</a:t>
            </a:r>
            <a:r>
              <a:rPr lang="ro-RO" sz="3200" dirty="0"/>
              <a:t>ăț</a:t>
            </a:r>
            <a:r>
              <a:rPr lang="en-US" sz="3200" dirty="0" err="1"/>
              <a:t>iei</a:t>
            </a:r>
            <a:r>
              <a:rPr lang="en-US" sz="3200" dirty="0"/>
              <a:t> </a:t>
            </a:r>
            <a:r>
              <a:rPr lang="en-US" sz="3200" dirty="0" err="1"/>
              <a:t>lui</a:t>
            </a:r>
            <a:r>
              <a:rPr lang="en-US" sz="3200" dirty="0"/>
              <a:t> , s</a:t>
            </a:r>
            <a:r>
              <a:rPr lang="ro-RO" sz="3200" dirty="0"/>
              <a:t>ă</a:t>
            </a:r>
            <a:r>
              <a:rPr lang="en-US" sz="3200" dirty="0"/>
              <a:t> </a:t>
            </a:r>
            <a:r>
              <a:rPr lang="en-US" sz="3200" dirty="0" err="1"/>
              <a:t>scrie</a:t>
            </a:r>
            <a:r>
              <a:rPr lang="en-US" sz="3200" dirty="0"/>
              <a:t> </a:t>
            </a:r>
            <a:r>
              <a:rPr lang="en-US" sz="3200" dirty="0" err="1"/>
              <a:t>pentru</a:t>
            </a:r>
            <a:r>
              <a:rPr lang="en-US" sz="3200" dirty="0"/>
              <a:t> el, </a:t>
            </a:r>
            <a:r>
              <a:rPr lang="ro-RO" sz="3200" dirty="0"/>
              <a:t>î</a:t>
            </a:r>
            <a:r>
              <a:rPr lang="en-US" sz="3200" dirty="0" err="1"/>
              <a:t>ntr</a:t>
            </a:r>
            <a:r>
              <a:rPr lang="en-US" sz="3200" dirty="0"/>
              <a:t>-o carte, o </a:t>
            </a:r>
            <a:r>
              <a:rPr lang="en-US" sz="3200" dirty="0" err="1"/>
              <a:t>copie</a:t>
            </a:r>
            <a:r>
              <a:rPr lang="en-US" sz="3200" dirty="0"/>
              <a:t> a </a:t>
            </a:r>
            <a:r>
              <a:rPr lang="en-US" sz="3200" dirty="0" err="1"/>
              <a:t>acestei</a:t>
            </a:r>
            <a:r>
              <a:rPr lang="en-US" sz="3200" dirty="0"/>
              <a:t> </a:t>
            </a:r>
            <a:r>
              <a:rPr lang="en-US" sz="3200" dirty="0" err="1"/>
              <a:t>legi</a:t>
            </a:r>
            <a:r>
              <a:rPr lang="en-US" sz="3200" dirty="0"/>
              <a:t>, pe care s-o </a:t>
            </a:r>
            <a:r>
              <a:rPr lang="en-US" sz="3200" dirty="0" err="1"/>
              <a:t>ia</a:t>
            </a:r>
            <a:r>
              <a:rPr lang="en-US" sz="3200" dirty="0"/>
              <a:t> de la </a:t>
            </a:r>
            <a:r>
              <a:rPr lang="en-US" sz="3200" dirty="0" err="1"/>
              <a:t>preo</a:t>
            </a:r>
            <a:r>
              <a:rPr lang="ro-RO" sz="3200" dirty="0"/>
              <a:t>ț</a:t>
            </a:r>
            <a:r>
              <a:rPr lang="en-US" sz="3200" dirty="0"/>
              <a:t>ii din </a:t>
            </a:r>
            <a:r>
              <a:rPr lang="en-US" sz="3200" dirty="0" err="1"/>
              <a:t>neamul</a:t>
            </a:r>
            <a:r>
              <a:rPr lang="en-US" sz="3200" dirty="0"/>
              <a:t> </a:t>
            </a:r>
            <a:r>
              <a:rPr lang="en-US" sz="3200" dirty="0" err="1"/>
              <a:t>levi</a:t>
            </a:r>
            <a:r>
              <a:rPr lang="ro-RO" sz="3200" dirty="0"/>
              <a:t>ț</a:t>
            </a:r>
            <a:r>
              <a:rPr lang="en-US" sz="3200" dirty="0" err="1"/>
              <a:t>ilor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/>
              <a:t>  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trebui</a:t>
            </a:r>
            <a:r>
              <a:rPr lang="en-US" sz="3200" dirty="0"/>
              <a:t> </a:t>
            </a:r>
            <a:r>
              <a:rPr lang="en-US" sz="3200" b="1" i="1" dirty="0"/>
              <a:t>s-o </a:t>
            </a:r>
            <a:r>
              <a:rPr lang="en-US" sz="3200" b="1" i="1" dirty="0" err="1"/>
              <a:t>aib</a:t>
            </a:r>
            <a:r>
              <a:rPr lang="ro-RO" sz="3200" b="1" i="1" dirty="0"/>
              <a:t>ă</a:t>
            </a:r>
            <a:r>
              <a:rPr lang="en-US" sz="3200" b="1" i="1" dirty="0"/>
              <a:t> cu el </a:t>
            </a:r>
            <a:r>
              <a:rPr lang="ro-RO" sz="3200" dirty="0"/>
              <a:t>ș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b="1" i="1" dirty="0"/>
              <a:t>s-o </a:t>
            </a:r>
            <a:r>
              <a:rPr lang="en-US" sz="3200" b="1" i="1" dirty="0" err="1"/>
              <a:t>citeasc</a:t>
            </a:r>
            <a:r>
              <a:rPr lang="ro-RO" sz="3200" b="1" i="1" dirty="0"/>
              <a:t>ă</a:t>
            </a:r>
            <a:r>
              <a:rPr lang="en-US" sz="3200" b="1" i="1" dirty="0"/>
              <a:t> </a:t>
            </a:r>
            <a:r>
              <a:rPr lang="ro-RO" sz="3200" b="1" i="1" dirty="0"/>
              <a:t>î</a:t>
            </a:r>
            <a:r>
              <a:rPr lang="en-US" sz="3200" b="1" i="1" dirty="0"/>
              <a:t>n </a:t>
            </a:r>
            <a:r>
              <a:rPr lang="en-US" sz="3200" b="1" i="1" dirty="0" err="1"/>
              <a:t>toate</a:t>
            </a:r>
            <a:r>
              <a:rPr lang="en-US" sz="3200" b="1" i="1" dirty="0"/>
              <a:t> </a:t>
            </a:r>
            <a:r>
              <a:rPr lang="en-US" sz="3200" b="1" i="1" dirty="0" err="1"/>
              <a:t>zilele</a:t>
            </a:r>
            <a:r>
              <a:rPr lang="en-US" sz="3200" b="1" i="1" dirty="0"/>
              <a:t> vie</a:t>
            </a:r>
            <a:r>
              <a:rPr lang="ro-RO" sz="3200" b="1" i="1" dirty="0"/>
              <a:t>ț</a:t>
            </a:r>
            <a:r>
              <a:rPr lang="en-US" sz="3200" b="1" i="1" dirty="0"/>
              <a:t>ii </a:t>
            </a:r>
            <a:r>
              <a:rPr lang="en-US" sz="3200" b="1" i="1" dirty="0" err="1"/>
              <a:t>lui</a:t>
            </a:r>
            <a:r>
              <a:rPr lang="en-US" sz="3200" dirty="0"/>
              <a:t>, ca s</a:t>
            </a:r>
            <a:r>
              <a:rPr lang="ro-RO" sz="3200" dirty="0"/>
              <a:t>ă</a:t>
            </a:r>
            <a:r>
              <a:rPr lang="en-US" sz="3200" dirty="0"/>
              <a:t> </a:t>
            </a:r>
            <a:r>
              <a:rPr lang="ro-RO" sz="3200" dirty="0"/>
              <a:t>î</a:t>
            </a:r>
            <a:r>
              <a:rPr lang="en-US" sz="3200" dirty="0" err="1"/>
              <a:t>nve</a:t>
            </a:r>
            <a:r>
              <a:rPr lang="ro-RO" sz="3200" dirty="0"/>
              <a:t>ț</a:t>
            </a:r>
            <a:r>
              <a:rPr lang="en-US" sz="3200" dirty="0"/>
              <a:t>e </a:t>
            </a:r>
            <a:r>
              <a:rPr lang="en-US" sz="3200" b="1" i="1" dirty="0"/>
              <a:t>s</a:t>
            </a:r>
            <a:r>
              <a:rPr lang="ro-RO" sz="3200" b="1" i="1" dirty="0"/>
              <a:t>ă</a:t>
            </a:r>
            <a:r>
              <a:rPr lang="en-US" sz="3200" b="1" i="1" dirty="0"/>
              <a:t> se team</a:t>
            </a:r>
            <a:r>
              <a:rPr lang="ro-RO" sz="3200" b="1" i="1" dirty="0"/>
              <a:t>ă</a:t>
            </a:r>
            <a:r>
              <a:rPr lang="en-US" sz="3200" b="1" i="1" dirty="0"/>
              <a:t> de </a:t>
            </a:r>
            <a:r>
              <a:rPr lang="en-US" sz="3200" b="1" i="1" dirty="0" err="1"/>
              <a:t>Domnul</a:t>
            </a:r>
            <a:r>
              <a:rPr lang="en-US" sz="3200" dirty="0"/>
              <a:t>, </a:t>
            </a:r>
            <a:r>
              <a:rPr lang="en-US" sz="3200" dirty="0" err="1"/>
              <a:t>Dumnezeul</a:t>
            </a:r>
            <a:r>
              <a:rPr lang="en-US" sz="3200" dirty="0"/>
              <a:t> </a:t>
            </a:r>
            <a:r>
              <a:rPr lang="en-US" sz="3200" dirty="0" err="1"/>
              <a:t>lui</a:t>
            </a:r>
            <a:r>
              <a:rPr lang="en-US" sz="3200" dirty="0"/>
              <a:t>, </a:t>
            </a:r>
            <a:r>
              <a:rPr lang="en-US" sz="3200" b="1" i="1" dirty="0"/>
              <a:t>s</a:t>
            </a:r>
            <a:r>
              <a:rPr lang="ro-RO" sz="3200" b="1" i="1" dirty="0"/>
              <a:t>ă</a:t>
            </a:r>
            <a:r>
              <a:rPr lang="en-US" sz="3200" b="1" i="1" dirty="0"/>
              <a:t> p</a:t>
            </a:r>
            <a:r>
              <a:rPr lang="ro-RO" sz="3200" b="1" i="1" dirty="0"/>
              <a:t>ă</a:t>
            </a:r>
            <a:r>
              <a:rPr lang="en-US" sz="3200" b="1" i="1" dirty="0" err="1"/>
              <a:t>zeasc</a:t>
            </a:r>
            <a:r>
              <a:rPr lang="ro-RO" sz="3200" b="1" i="1" dirty="0"/>
              <a:t>ă</a:t>
            </a:r>
            <a:r>
              <a:rPr lang="en-US" sz="3200" b="1" i="1" dirty="0"/>
              <a:t> </a:t>
            </a:r>
            <a:r>
              <a:rPr lang="ro-RO" sz="3200" dirty="0"/>
              <a:t>ș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b="1" i="1" dirty="0"/>
              <a:t>s</a:t>
            </a:r>
            <a:r>
              <a:rPr lang="ro-RO" sz="3200" b="1" i="1" dirty="0"/>
              <a:t>ă</a:t>
            </a:r>
            <a:r>
              <a:rPr lang="en-US" sz="3200" b="1" i="1" dirty="0"/>
              <a:t> </a:t>
            </a:r>
            <a:r>
              <a:rPr lang="ro-RO" sz="3200" b="1" i="1" dirty="0"/>
              <a:t>î</a:t>
            </a:r>
            <a:r>
              <a:rPr lang="en-US" sz="3200" b="1" i="1" dirty="0" err="1"/>
              <a:t>mplineasc</a:t>
            </a:r>
            <a:r>
              <a:rPr lang="ro-RO" sz="3200" b="1" i="1" dirty="0"/>
              <a:t>ă</a:t>
            </a:r>
            <a:r>
              <a:rPr lang="en-US" sz="3200" b="1" i="1" dirty="0"/>
              <a:t> </a:t>
            </a:r>
            <a:r>
              <a:rPr lang="en-US" sz="3200" dirty="0" err="1"/>
              <a:t>toate</a:t>
            </a:r>
            <a:r>
              <a:rPr lang="en-US" sz="3200" dirty="0"/>
              <a:t> </a:t>
            </a:r>
            <a:r>
              <a:rPr lang="en-US" sz="3200" dirty="0" err="1"/>
              <a:t>cuvintele</a:t>
            </a:r>
            <a:r>
              <a:rPr lang="en-US" sz="3200" dirty="0"/>
              <a:t> din </a:t>
            </a:r>
            <a:r>
              <a:rPr lang="en-US" sz="3200" dirty="0" err="1"/>
              <a:t>legea</a:t>
            </a:r>
            <a:r>
              <a:rPr lang="en-US" sz="3200" dirty="0"/>
              <a:t> </a:t>
            </a:r>
            <a:r>
              <a:rPr lang="en-US" sz="3200" dirty="0" err="1"/>
              <a:t>aceasta</a:t>
            </a:r>
            <a:r>
              <a:rPr lang="en-US" sz="3200" dirty="0"/>
              <a:t> </a:t>
            </a:r>
            <a:r>
              <a:rPr lang="ro-RO" sz="3200" dirty="0"/>
              <a:t>ș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toate</a:t>
            </a:r>
            <a:r>
              <a:rPr lang="en-US" sz="3200" dirty="0"/>
              <a:t> </a:t>
            </a:r>
            <a:r>
              <a:rPr lang="en-US" sz="3200" dirty="0" err="1"/>
              <a:t>poruncile</a:t>
            </a:r>
            <a:r>
              <a:rPr lang="en-US" sz="3200" dirty="0"/>
              <a:t> </a:t>
            </a:r>
            <a:r>
              <a:rPr lang="en-US" sz="3200" dirty="0" err="1"/>
              <a:t>acestea</a:t>
            </a:r>
            <a:r>
              <a:rPr lang="en-US" sz="3200" dirty="0"/>
              <a:t>,</a:t>
            </a:r>
            <a:endParaRPr lang="ro-RO" sz="3200" dirty="0"/>
          </a:p>
          <a:p>
            <a:pPr marL="0" indent="0">
              <a:buNone/>
            </a:pPr>
            <a:r>
              <a:rPr lang="ro-RO" sz="3200" dirty="0"/>
              <a:t>  </a:t>
            </a:r>
            <a:r>
              <a:rPr lang="en-US" sz="3200" dirty="0"/>
              <a:t> </a:t>
            </a:r>
            <a:r>
              <a:rPr lang="en-US" sz="3200" b="1" i="1" dirty="0" err="1"/>
              <a:t>pentru</a:t>
            </a:r>
            <a:r>
              <a:rPr lang="en-US" sz="3200" b="1" i="1" dirty="0"/>
              <a:t> ca </a:t>
            </a:r>
            <a:r>
              <a:rPr lang="en-US" sz="3200" b="1" i="1" dirty="0" err="1"/>
              <a:t>inima</a:t>
            </a:r>
            <a:r>
              <a:rPr lang="en-US" sz="3200" b="1" i="1" dirty="0"/>
              <a:t> </a:t>
            </a:r>
            <a:r>
              <a:rPr lang="en-US" sz="3200" b="1" i="1" dirty="0" err="1"/>
              <a:t>lui</a:t>
            </a:r>
            <a:r>
              <a:rPr lang="en-US" sz="3200" b="1" i="1" dirty="0"/>
              <a:t> s</a:t>
            </a:r>
            <a:r>
              <a:rPr lang="ro-RO" sz="3200" b="1" i="1" dirty="0"/>
              <a:t>ă</a:t>
            </a:r>
            <a:r>
              <a:rPr lang="en-US" sz="3200" b="1" i="1" dirty="0"/>
              <a:t> nu se </a:t>
            </a:r>
            <a:r>
              <a:rPr lang="ro-RO" sz="3200" b="1" i="1" dirty="0"/>
              <a:t>î</a:t>
            </a:r>
            <a:r>
              <a:rPr lang="en-US" sz="3200" b="1" i="1" dirty="0" err="1"/>
              <a:t>nal</a:t>
            </a:r>
            <a:r>
              <a:rPr lang="ro-RO" sz="3200" b="1" i="1" dirty="0"/>
              <a:t>ț</a:t>
            </a:r>
            <a:r>
              <a:rPr lang="en-US" sz="3200" b="1" i="1" dirty="0"/>
              <a:t>e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presus</a:t>
            </a:r>
            <a:r>
              <a:rPr lang="en-US" sz="3200" dirty="0"/>
              <a:t> de </a:t>
            </a:r>
            <a:r>
              <a:rPr lang="en-US" sz="3200" dirty="0" err="1"/>
              <a:t>fra</a:t>
            </a:r>
            <a:r>
              <a:rPr lang="ro-RO" sz="3200" dirty="0"/>
              <a:t>ț</a:t>
            </a:r>
            <a:r>
              <a:rPr lang="en-US" sz="3200" dirty="0"/>
              <a:t>ii </a:t>
            </a:r>
            <a:r>
              <a:rPr lang="en-US" sz="3200" dirty="0" err="1"/>
              <a:t>lui</a:t>
            </a:r>
            <a:r>
              <a:rPr lang="en-US" sz="3200" dirty="0"/>
              <a:t>, </a:t>
            </a:r>
            <a:r>
              <a:rPr lang="ro-RO" sz="3200" dirty="0"/>
              <a:t>ș</a:t>
            </a:r>
            <a:r>
              <a:rPr lang="en-US" sz="3200" dirty="0" err="1"/>
              <a:t>i</a:t>
            </a:r>
            <a:r>
              <a:rPr lang="en-US" sz="3200" dirty="0"/>
              <a:t> s</a:t>
            </a:r>
            <a:r>
              <a:rPr lang="ro-RO" sz="3200" dirty="0"/>
              <a:t>ă</a:t>
            </a:r>
            <a:r>
              <a:rPr lang="en-US" sz="3200" dirty="0"/>
              <a:t> nu se </a:t>
            </a:r>
            <a:r>
              <a:rPr lang="en-US" sz="3200" dirty="0" err="1"/>
              <a:t>abat</a:t>
            </a:r>
            <a:r>
              <a:rPr lang="ro-RO" sz="3200" dirty="0"/>
              <a:t>ă</a:t>
            </a:r>
            <a:r>
              <a:rPr lang="en-US" sz="3200" dirty="0"/>
              <a:t> de la </a:t>
            </a:r>
            <a:r>
              <a:rPr lang="en-US" sz="3200" dirty="0" err="1"/>
              <a:t>poruncile</a:t>
            </a:r>
            <a:r>
              <a:rPr lang="en-US" sz="3200" dirty="0"/>
              <a:t> </a:t>
            </a:r>
            <a:r>
              <a:rPr lang="en-US" sz="3200" dirty="0" err="1"/>
              <a:t>acestea</a:t>
            </a:r>
            <a:r>
              <a:rPr lang="en-US" sz="3200" dirty="0"/>
              <a:t> </a:t>
            </a:r>
            <a:r>
              <a:rPr lang="en-US" sz="3200" dirty="0" err="1"/>
              <a:t>nici</a:t>
            </a:r>
            <a:r>
              <a:rPr lang="en-US" sz="3200" dirty="0"/>
              <a:t> la </a:t>
            </a:r>
            <a:r>
              <a:rPr lang="en-US" sz="3200" dirty="0" err="1"/>
              <a:t>dreapta</a:t>
            </a:r>
            <a:r>
              <a:rPr lang="en-US" sz="3200" dirty="0"/>
              <a:t> </a:t>
            </a:r>
            <a:r>
              <a:rPr lang="en-US" sz="3200" dirty="0" err="1"/>
              <a:t>nici</a:t>
            </a:r>
            <a:r>
              <a:rPr lang="en-US" sz="3200" dirty="0"/>
              <a:t> la </a:t>
            </a:r>
            <a:r>
              <a:rPr lang="en-US" sz="3200" dirty="0" err="1"/>
              <a:t>stanga</a:t>
            </a:r>
            <a:r>
              <a:rPr lang="en-US" sz="3200" dirty="0"/>
              <a:t>, </a:t>
            </a:r>
            <a:r>
              <a:rPr lang="ro-RO" sz="3200" dirty="0"/>
              <a:t>ș</a:t>
            </a:r>
            <a:r>
              <a:rPr lang="en-US" sz="3200" dirty="0" err="1"/>
              <a:t>i</a:t>
            </a:r>
            <a:r>
              <a:rPr lang="en-US" sz="3200" dirty="0"/>
              <a:t> s</a:t>
            </a:r>
            <a:r>
              <a:rPr lang="ro-RO" sz="3200" dirty="0"/>
              <a:t>ă</a:t>
            </a:r>
            <a:r>
              <a:rPr lang="en-US" sz="3200" dirty="0"/>
              <a:t> </a:t>
            </a:r>
            <a:r>
              <a:rPr lang="en-US" sz="3200" dirty="0" err="1"/>
              <a:t>aib</a:t>
            </a:r>
            <a:r>
              <a:rPr lang="ro-RO" sz="3200" dirty="0"/>
              <a:t>ă</a:t>
            </a:r>
            <a:r>
              <a:rPr lang="en-US" sz="3200" dirty="0"/>
              <a:t> </a:t>
            </a:r>
            <a:r>
              <a:rPr lang="en-US" sz="3200" dirty="0" err="1"/>
              <a:t>astfel</a:t>
            </a:r>
            <a:r>
              <a:rPr lang="en-US" sz="3200" dirty="0"/>
              <a:t> </a:t>
            </a:r>
            <a:r>
              <a:rPr lang="en-US" sz="3200" dirty="0" err="1"/>
              <a:t>multe</a:t>
            </a:r>
            <a:r>
              <a:rPr lang="en-US" sz="3200" dirty="0"/>
              <a:t> </a:t>
            </a:r>
            <a:r>
              <a:rPr lang="en-US" sz="3200" dirty="0" err="1"/>
              <a:t>zile</a:t>
            </a:r>
            <a:r>
              <a:rPr lang="en-US" sz="3200" dirty="0"/>
              <a:t> </a:t>
            </a:r>
            <a:r>
              <a:rPr lang="ro-RO" sz="3200" dirty="0"/>
              <a:t>î</a:t>
            </a:r>
            <a:r>
              <a:rPr lang="en-US" sz="3200" dirty="0"/>
              <a:t>n </a:t>
            </a:r>
            <a:r>
              <a:rPr lang="ro-RO" sz="3200" dirty="0"/>
              <a:t>î</a:t>
            </a:r>
            <a:r>
              <a:rPr lang="en-US" sz="3200" dirty="0" err="1"/>
              <a:t>mp</a:t>
            </a:r>
            <a:r>
              <a:rPr lang="ro-RO" sz="3200" dirty="0"/>
              <a:t>ă</a:t>
            </a:r>
            <a:r>
              <a:rPr lang="en-US" sz="3200" dirty="0"/>
              <a:t>r</a:t>
            </a:r>
            <a:r>
              <a:rPr lang="ro-RO" sz="3200" dirty="0"/>
              <a:t>ăț</a:t>
            </a:r>
            <a:r>
              <a:rPr lang="en-US" sz="3200" dirty="0" err="1"/>
              <a:t>ia</a:t>
            </a:r>
            <a:r>
              <a:rPr lang="en-US" sz="3200" dirty="0"/>
              <a:t> </a:t>
            </a:r>
            <a:r>
              <a:rPr lang="en-US" sz="3200" dirty="0" err="1"/>
              <a:t>lui</a:t>
            </a:r>
            <a:r>
              <a:rPr lang="en-US" sz="3200" dirty="0"/>
              <a:t>, el </a:t>
            </a:r>
            <a:r>
              <a:rPr lang="ro-RO" sz="3200" dirty="0"/>
              <a:t>ș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copiii</a:t>
            </a:r>
            <a:r>
              <a:rPr lang="en-US" sz="3200" dirty="0"/>
              <a:t> </a:t>
            </a:r>
            <a:r>
              <a:rPr lang="en-US" sz="3200" dirty="0" err="1"/>
              <a:t>lui</a:t>
            </a:r>
            <a:r>
              <a:rPr lang="en-US" sz="3200" dirty="0"/>
              <a:t>, </a:t>
            </a:r>
            <a:r>
              <a:rPr lang="ro-RO" sz="3200" dirty="0"/>
              <a:t>î</a:t>
            </a:r>
            <a:r>
              <a:rPr lang="en-US" sz="3200" dirty="0"/>
              <a:t>n </a:t>
            </a:r>
            <a:r>
              <a:rPr lang="en-US" sz="3200" dirty="0" err="1"/>
              <a:t>mijlocul</a:t>
            </a:r>
            <a:r>
              <a:rPr lang="en-US" sz="3200" dirty="0"/>
              <a:t> </a:t>
            </a:r>
            <a:r>
              <a:rPr lang="en-US" sz="3200" dirty="0" err="1"/>
              <a:t>lui</a:t>
            </a:r>
            <a:r>
              <a:rPr lang="en-US" sz="3200" dirty="0"/>
              <a:t> Israel.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</a:t>
            </a:r>
            <a:r>
              <a:rPr lang="en-US" sz="2400" b="1" dirty="0" err="1"/>
              <a:t>Deuteronom</a:t>
            </a:r>
            <a:r>
              <a:rPr lang="en-US" sz="2400" b="1" dirty="0"/>
              <a:t> 17.18-20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0077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312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 Cronici cap 18,19,20</vt:lpstr>
      <vt:lpstr>Bătălii:</vt:lpstr>
      <vt:lpstr>Totul pentru   CASA DOMNULUI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CRONICI cap 18-19-20</dc:title>
  <dc:creator>Eugen Dascaleanu</dc:creator>
  <cp:lastModifiedBy>Costel G</cp:lastModifiedBy>
  <cp:revision>13</cp:revision>
  <dcterms:created xsi:type="dcterms:W3CDTF">2019-03-23T18:40:30Z</dcterms:created>
  <dcterms:modified xsi:type="dcterms:W3CDTF">2019-03-24T10:21:00Z</dcterms:modified>
</cp:coreProperties>
</file>