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80655" autoAdjust="0"/>
  </p:normalViewPr>
  <p:slideViewPr>
    <p:cSldViewPr snapToGrid="0">
      <p:cViewPr varScale="1">
        <p:scale>
          <a:sx n="89" d="100"/>
          <a:sy n="89" d="100"/>
        </p:scale>
        <p:origin x="12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668DD-F8E0-4985-8427-129F112F7F5A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64F772-2FDD-4518-BF50-872F013F2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78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Autorul</a:t>
            </a:r>
            <a:r>
              <a:rPr lang="en-US" dirty="0" smtClean="0"/>
              <a:t> – Un </a:t>
            </a:r>
            <a:r>
              <a:rPr lang="en-US" dirty="0" err="1" smtClean="0"/>
              <a:t>preot</a:t>
            </a:r>
            <a:r>
              <a:rPr lang="en-US" dirty="0" smtClean="0"/>
              <a:t> </a:t>
            </a:r>
            <a:r>
              <a:rPr lang="en-US" dirty="0" err="1" smtClean="0"/>
              <a:t>nascut</a:t>
            </a:r>
            <a:r>
              <a:rPr lang="en-US" dirty="0" smtClean="0"/>
              <a:t> in </a:t>
            </a:r>
            <a:r>
              <a:rPr lang="en-US" dirty="0" err="1" smtClean="0"/>
              <a:t>exil</a:t>
            </a:r>
            <a:endParaRPr lang="en-US" dirty="0" smtClean="0"/>
          </a:p>
          <a:p>
            <a:r>
              <a:rPr lang="en-US" dirty="0" err="1" smtClean="0"/>
              <a:t>Originea</a:t>
            </a:r>
            <a:r>
              <a:rPr lang="en-US" dirty="0" smtClean="0"/>
              <a:t> </a:t>
            </a:r>
            <a:r>
              <a:rPr lang="en-US" dirty="0" err="1" smtClean="0"/>
              <a:t>pamanteasca</a:t>
            </a:r>
            <a:r>
              <a:rPr lang="en-US" dirty="0" smtClean="0"/>
              <a:t> / </a:t>
            </a:r>
            <a:r>
              <a:rPr lang="en-US" dirty="0" err="1" smtClean="0"/>
              <a:t>Apartenenta</a:t>
            </a:r>
            <a:r>
              <a:rPr lang="en-US" dirty="0" smtClean="0"/>
              <a:t> la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imparatie</a:t>
            </a:r>
            <a:r>
              <a:rPr lang="en-US" baseline="0" dirty="0" smtClean="0"/>
              <a:t> / </a:t>
            </a:r>
            <a:r>
              <a:rPr lang="en-US" baseline="0" dirty="0" err="1" smtClean="0"/>
              <a:t>Aparteneta</a:t>
            </a:r>
            <a:r>
              <a:rPr lang="en-US" baseline="0" dirty="0" smtClean="0"/>
              <a:t> la </a:t>
            </a:r>
            <a:r>
              <a:rPr lang="en-US" baseline="0" dirty="0" err="1" smtClean="0"/>
              <a:t>Imparatie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4F772-2FDD-4518-BF50-872F013F2F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60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David a </a:t>
            </a:r>
            <a:r>
              <a:rPr lang="en-US" dirty="0" err="1" smtClean="0"/>
              <a:t>inteles</a:t>
            </a:r>
            <a:r>
              <a:rPr lang="en-US" dirty="0" smtClean="0"/>
              <a:t> </a:t>
            </a:r>
            <a:r>
              <a:rPr lang="en-US" dirty="0" err="1" smtClean="0"/>
              <a:t>esenta</a:t>
            </a:r>
            <a:r>
              <a:rPr lang="en-US" dirty="0" smtClean="0"/>
              <a:t> </a:t>
            </a:r>
            <a:r>
              <a:rPr lang="en-US" dirty="0" err="1" smtClean="0"/>
              <a:t>lucrarii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care o </a:t>
            </a:r>
            <a:r>
              <a:rPr lang="en-US" dirty="0" err="1" smtClean="0"/>
              <a:t>facea</a:t>
            </a:r>
            <a:r>
              <a:rPr lang="en-US" dirty="0" smtClean="0"/>
              <a:t> 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relatia</a:t>
            </a:r>
            <a:r>
              <a:rPr lang="en-US" baseline="0" dirty="0" smtClean="0"/>
              <a:t> om-</a:t>
            </a:r>
            <a:r>
              <a:rPr lang="en-US" baseline="0" dirty="0" err="1" smtClean="0"/>
              <a:t>Dumnezeu</a:t>
            </a:r>
            <a:endParaRPr lang="en-US" baseline="0" dirty="0" smtClean="0"/>
          </a:p>
          <a:p>
            <a:r>
              <a:rPr lang="en-US" baseline="0" dirty="0" smtClean="0"/>
              <a:t>23-27 </a:t>
            </a:r>
            <a:r>
              <a:rPr lang="en-US" baseline="0" dirty="0" err="1" smtClean="0"/>
              <a:t>inchinare</a:t>
            </a:r>
            <a:r>
              <a:rPr lang="en-US" baseline="0" dirty="0" smtClean="0"/>
              <a:t> / </a:t>
            </a:r>
            <a:r>
              <a:rPr lang="en-US" baseline="0" dirty="0" err="1" smtClean="0"/>
              <a:t>administrare</a:t>
            </a:r>
            <a:endParaRPr lang="en-US" baseline="0" dirty="0" smtClean="0"/>
          </a:p>
          <a:p>
            <a:r>
              <a:rPr lang="en-US" baseline="0" dirty="0" smtClean="0"/>
              <a:t>Un </a:t>
            </a:r>
            <a:r>
              <a:rPr lang="en-US" baseline="0" dirty="0" err="1" smtClean="0"/>
              <a:t>demers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necesar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Adonia</a:t>
            </a:r>
            <a:r>
              <a:rPr lang="en-US" baseline="0" dirty="0" smtClean="0"/>
              <a:t> + </a:t>
            </a:r>
            <a:r>
              <a:rPr lang="en-US" baseline="0" dirty="0" err="1" smtClean="0"/>
              <a:t>Abiatar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4F772-2FDD-4518-BF50-872F013F2F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900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Numeri 4</a:t>
            </a:r>
            <a:r>
              <a:rPr lang="en-US" baseline="0" dirty="0" smtClean="0"/>
              <a:t> / 8</a:t>
            </a:r>
          </a:p>
          <a:p>
            <a:r>
              <a:rPr lang="en-US" baseline="0" dirty="0" err="1" smtClean="0"/>
              <a:t>Mostenire</a:t>
            </a:r>
            <a:r>
              <a:rPr lang="en-US" baseline="0" dirty="0" smtClean="0"/>
              <a:t>: Numeri 36:6-8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4F772-2FDD-4518-BF50-872F013F2F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25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4F772-2FDD-4518-BF50-872F013F2F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49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94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81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67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9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6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42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126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96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8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4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71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F1F3-4959-4C8C-8511-AC968CE2D999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DA2CF-0A83-4AE0-A5B6-FBA4138F0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94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85734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3784" y="2459979"/>
            <a:ext cx="6821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Cronici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23-25</a:t>
            </a:r>
          </a:p>
          <a:p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Randuirea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inchinarii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sz="36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Templu</a:t>
            </a:r>
            <a:endParaRPr 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61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8573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625327" y="3550023"/>
            <a:ext cx="6906410" cy="441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867717" y="2420039"/>
            <a:ext cx="750897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David a </a:t>
            </a:r>
            <a:r>
              <a:rPr lang="it-IT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facut</a:t>
            </a: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mari </a:t>
            </a:r>
            <a:r>
              <a:rPr lang="it-IT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pregatiri</a:t>
            </a: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inainte</a:t>
            </a: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it-IT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moarte</a:t>
            </a: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(22:5)</a:t>
            </a:r>
          </a:p>
          <a:p>
            <a:r>
              <a:rPr lang="it-IT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Asigura</a:t>
            </a:r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</a:t>
            </a:r>
            <a:r>
              <a:rPr lang="it-IT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odihna</a:t>
            </a:r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</a:t>
            </a:r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toate</a:t>
            </a:r>
            <a:r>
              <a:rPr lang="it-IT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partile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</a:p>
          <a:p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Aduna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aur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argint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arama,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fier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lemne, pietre.</a:t>
            </a:r>
          </a:p>
          <a:p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Randuieste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pietrele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vii in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slujba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Casei lui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Dumnezeu</a:t>
            </a:r>
            <a:endParaRPr lang="it-IT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004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85734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32263" y="2484585"/>
            <a:ext cx="750897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Principii </a:t>
            </a:r>
            <a:r>
              <a:rPr lang="it-IT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privind</a:t>
            </a:r>
            <a:r>
              <a:rPr lang="it-I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slujirea</a:t>
            </a:r>
            <a:r>
              <a:rPr lang="it-I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it-IT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Templu</a:t>
            </a:r>
            <a:endParaRPr lang="it-I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ucenicizare</a:t>
            </a:r>
            <a:endParaRPr lang="it-IT" sz="2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Numarati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familii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Fiecare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slujba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care a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fost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randuita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Slujba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Templu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MOSTENIRE</a:t>
            </a:r>
          </a:p>
          <a:p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Slujba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 </a:t>
            </a:r>
            <a:r>
              <a:rPr lang="it-IT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Templu</a:t>
            </a:r>
            <a:r>
              <a:rPr lang="it-I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INCHINARE</a:t>
            </a:r>
            <a:endParaRPr lang="it-IT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4176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85734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73784" y="2443511"/>
            <a:ext cx="68215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Acest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Ezra a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venit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din </a:t>
            </a:r>
            <a:r>
              <a:rPr lang="en-US" sz="28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Babilon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Multi din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copiii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Israel, din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preoti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din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leviti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din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cantareti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din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usieri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din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slujitorii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Templului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au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venit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Ierusalim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 al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saptelea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 al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imparatului</a:t>
            </a: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Artaxerxe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(Ezra 7)</a:t>
            </a:r>
            <a:endParaRPr lang="en-US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453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995</TotalTime>
  <Words>182</Words>
  <Application>Microsoft Office PowerPoint</Application>
  <PresentationFormat>Widescreen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Endava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Boca</dc:creator>
  <cp:lastModifiedBy>Daniel Boca</cp:lastModifiedBy>
  <cp:revision>10</cp:revision>
  <dcterms:created xsi:type="dcterms:W3CDTF">2019-04-13T12:51:06Z</dcterms:created>
  <dcterms:modified xsi:type="dcterms:W3CDTF">2019-04-14T05:58:35Z</dcterms:modified>
</cp:coreProperties>
</file>