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0" r:id="rId3"/>
    <p:sldId id="259" r:id="rId4"/>
    <p:sldId id="261" r:id="rId5"/>
    <p:sldId id="258" r:id="rId6"/>
    <p:sldId id="262" r:id="rId7"/>
    <p:sldId id="263" r:id="rId8"/>
    <p:sldId id="25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5/26/2019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5/26/2019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5/26/2019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5/26/2019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5/26/2019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5/26/2019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5/26/2019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5/26/2019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5/26/2019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5/26/2019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5/26/2019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5/26/2019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5/26/2019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5/26/2019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5/26/2019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5/26/2019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5/26/2019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5/26/2019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Imagine similarÄ">
            <a:extLst>
              <a:ext uri="{FF2B5EF4-FFF2-40B4-BE49-F238E27FC236}">
                <a16:creationId xmlns:a16="http://schemas.microsoft.com/office/drawing/2014/main" id="{CE265454-C8CF-4251-AA7F-858BE8295C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0607" y="368750"/>
            <a:ext cx="5091508" cy="612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98FC103-6F72-45CF-BFE3-F85E9AEC3632}"/>
              </a:ext>
            </a:extLst>
          </p:cNvPr>
          <p:cNvSpPr txBox="1"/>
          <p:nvPr/>
        </p:nvSpPr>
        <p:spPr>
          <a:xfrm rot="19257648">
            <a:off x="296570" y="1765243"/>
            <a:ext cx="35191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9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a c v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EE417C-D5A7-4F01-8832-8A7086400A8D}"/>
              </a:ext>
            </a:extLst>
          </p:cNvPr>
          <p:cNvSpPr txBox="1"/>
          <p:nvPr/>
        </p:nvSpPr>
        <p:spPr>
          <a:xfrm rot="1921431">
            <a:off x="7277874" y="2164040"/>
            <a:ext cx="53808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9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s r a e l </a:t>
            </a:r>
          </a:p>
        </p:txBody>
      </p:sp>
    </p:spTree>
    <p:extLst>
      <p:ext uri="{BB962C8B-B14F-4D97-AF65-F5344CB8AC3E}">
        <p14:creationId xmlns:p14="http://schemas.microsoft.com/office/powerpoint/2010/main" val="511660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agine similarÄ">
            <a:extLst>
              <a:ext uri="{FF2B5EF4-FFF2-40B4-BE49-F238E27FC236}">
                <a16:creationId xmlns:a16="http://schemas.microsoft.com/office/drawing/2014/main" id="{02A4A4C5-DDAF-411E-8C73-2C1CB88AC2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328" y="368750"/>
            <a:ext cx="5091508" cy="612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03B6732-6707-42C7-AF5F-31872E5096A2}"/>
              </a:ext>
            </a:extLst>
          </p:cNvPr>
          <p:cNvSpPr txBox="1"/>
          <p:nvPr/>
        </p:nvSpPr>
        <p:spPr>
          <a:xfrm>
            <a:off x="5096656" y="1106136"/>
            <a:ext cx="66180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Căci ai luptat </a:t>
            </a:r>
          </a:p>
          <a:p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cu Dumnezeu </a:t>
            </a:r>
          </a:p>
          <a:p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și cu oamenii  </a:t>
            </a:r>
          </a:p>
          <a:p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și ai fost biruitor</a:t>
            </a:r>
          </a:p>
        </p:txBody>
      </p:sp>
    </p:spTree>
    <p:extLst>
      <p:ext uri="{BB962C8B-B14F-4D97-AF65-F5344CB8AC3E}">
        <p14:creationId xmlns:p14="http://schemas.microsoft.com/office/powerpoint/2010/main" val="3857996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agine similarÄ">
            <a:extLst>
              <a:ext uri="{FF2B5EF4-FFF2-40B4-BE49-F238E27FC236}">
                <a16:creationId xmlns:a16="http://schemas.microsoft.com/office/drawing/2014/main" id="{2448776E-2D9B-42B5-86F0-CEEA28AF0D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328" y="368750"/>
            <a:ext cx="5091508" cy="612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9C692FA-B48D-4F63-9BF7-5E37CF605846}"/>
              </a:ext>
            </a:extLst>
          </p:cNvPr>
          <p:cNvSpPr txBox="1"/>
          <p:nvPr/>
        </p:nvSpPr>
        <p:spPr>
          <a:xfrm>
            <a:off x="6543347" y="605068"/>
            <a:ext cx="53808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8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s r a e l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5F39A6-2686-491D-8F84-B2C77B825C8B}"/>
              </a:ext>
            </a:extLst>
          </p:cNvPr>
          <p:cNvSpPr txBox="1"/>
          <p:nvPr/>
        </p:nvSpPr>
        <p:spPr>
          <a:xfrm>
            <a:off x="5465546" y="1723882"/>
            <a:ext cx="69931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9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„Îngerul lui”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09A46D-D1AE-4E1E-929A-F6F002C5895A}"/>
              </a:ext>
            </a:extLst>
          </p:cNvPr>
          <p:cNvSpPr txBox="1"/>
          <p:nvPr/>
        </p:nvSpPr>
        <p:spPr>
          <a:xfrm>
            <a:off x="5681266" y="3173103"/>
            <a:ext cx="64562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2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s r a e l </a:t>
            </a:r>
          </a:p>
        </p:txBody>
      </p:sp>
    </p:spTree>
    <p:extLst>
      <p:ext uri="{BB962C8B-B14F-4D97-AF65-F5344CB8AC3E}">
        <p14:creationId xmlns:p14="http://schemas.microsoft.com/office/powerpoint/2010/main" val="2668260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seturigoblen.marte.ro/Religious/065_PAVEL.jpg">
            <a:extLst>
              <a:ext uri="{FF2B5EF4-FFF2-40B4-BE49-F238E27FC236}">
                <a16:creationId xmlns:a16="http://schemas.microsoft.com/office/drawing/2014/main" id="{36854C30-C0E1-48A3-83A2-C303BBA94A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42913" y="657225"/>
            <a:ext cx="4200524" cy="555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1266CB9-B8FB-4736-8A1F-EDB634862407}"/>
              </a:ext>
            </a:extLst>
          </p:cNvPr>
          <p:cNvSpPr/>
          <p:nvPr/>
        </p:nvSpPr>
        <p:spPr>
          <a:xfrm>
            <a:off x="4386286" y="1471257"/>
            <a:ext cx="802957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sz="6000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Ei Sunt </a:t>
            </a:r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Israeliţi, </a:t>
            </a:r>
          </a:p>
          <a:p>
            <a:pPr algn="just"/>
            <a:r>
              <a:rPr lang="ro-RO" sz="6000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Ei Au</a:t>
            </a:r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... Legămintele.... </a:t>
            </a:r>
            <a:endParaRPr lang="en-US" sz="6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087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ini pentru iacov michelangelo">
            <a:extLst>
              <a:ext uri="{FF2B5EF4-FFF2-40B4-BE49-F238E27FC236}">
                <a16:creationId xmlns:a16="http://schemas.microsoft.com/office/drawing/2014/main" id="{9AC9FC42-EF65-490F-979F-3CFF7B34D8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55" y="576263"/>
            <a:ext cx="4429125" cy="570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837B9EF-63A7-4A05-AD2E-7ED3267466D3}"/>
              </a:ext>
            </a:extLst>
          </p:cNvPr>
          <p:cNvSpPr txBox="1"/>
          <p:nvPr/>
        </p:nvSpPr>
        <p:spPr>
          <a:xfrm>
            <a:off x="3471863" y="971552"/>
            <a:ext cx="898208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Iacov </a:t>
            </a:r>
          </a:p>
          <a:p>
            <a:pPr algn="ctr"/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Fratele Domnului</a:t>
            </a:r>
          </a:p>
          <a:p>
            <a:pPr algn="ctr"/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Ultimul Împărat Trimis </a:t>
            </a:r>
          </a:p>
          <a:p>
            <a:pPr algn="ctr"/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Poporului Israel</a:t>
            </a:r>
          </a:p>
        </p:txBody>
      </p:sp>
    </p:spTree>
    <p:extLst>
      <p:ext uri="{BB962C8B-B14F-4D97-AF65-F5344CB8AC3E}">
        <p14:creationId xmlns:p14="http://schemas.microsoft.com/office/powerpoint/2010/main" val="3286990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ini pentru iacov michelangelo">
            <a:extLst>
              <a:ext uri="{FF2B5EF4-FFF2-40B4-BE49-F238E27FC236}">
                <a16:creationId xmlns:a16="http://schemas.microsoft.com/office/drawing/2014/main" id="{C3880414-65A1-4039-8322-5D757274A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55" y="576263"/>
            <a:ext cx="4429125" cy="570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0F68A83-301A-4E0E-8BF4-DF1B5B0360DF}"/>
              </a:ext>
            </a:extLst>
          </p:cNvPr>
          <p:cNvSpPr txBox="1"/>
          <p:nvPr/>
        </p:nvSpPr>
        <p:spPr>
          <a:xfrm>
            <a:off x="3814763" y="991820"/>
            <a:ext cx="813772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Iacov cel Mic</a:t>
            </a:r>
          </a:p>
          <a:p>
            <a:pPr algn="ctr"/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Fereastră </a:t>
            </a:r>
          </a:p>
          <a:p>
            <a:pPr algn="ctr"/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către Familia regală a </a:t>
            </a:r>
          </a:p>
          <a:p>
            <a:pPr algn="ctr"/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Domnului Isus Hristos</a:t>
            </a:r>
          </a:p>
        </p:txBody>
      </p:sp>
    </p:spTree>
    <p:extLst>
      <p:ext uri="{BB962C8B-B14F-4D97-AF65-F5344CB8AC3E}">
        <p14:creationId xmlns:p14="http://schemas.microsoft.com/office/powerpoint/2010/main" val="3749345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ini pentru iacov michelangelo">
            <a:extLst>
              <a:ext uri="{FF2B5EF4-FFF2-40B4-BE49-F238E27FC236}">
                <a16:creationId xmlns:a16="http://schemas.microsoft.com/office/drawing/2014/main" id="{54922C00-48A1-4BCD-829F-4A1439B0C1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55" y="576263"/>
            <a:ext cx="4429125" cy="570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FA3C62-944D-4AE9-95EF-2302DAD9C163}"/>
              </a:ext>
            </a:extLst>
          </p:cNvPr>
          <p:cNvSpPr txBox="1"/>
          <p:nvPr/>
        </p:nvSpPr>
        <p:spPr>
          <a:xfrm>
            <a:off x="4439255" y="1106124"/>
            <a:ext cx="751323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Iacov Rob </a:t>
            </a:r>
          </a:p>
          <a:p>
            <a:pPr algn="ctr"/>
            <a:r>
              <a:rPr lang="ro-RO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 lui Dumnezeu și </a:t>
            </a:r>
          </a:p>
          <a:p>
            <a:pPr algn="ctr"/>
            <a:r>
              <a:rPr lang="ro-RO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 Domnului Isus Hristos</a:t>
            </a:r>
          </a:p>
          <a:p>
            <a:pPr algn="ctr"/>
            <a:r>
              <a:rPr lang="ro-RO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Fereastră către</a:t>
            </a:r>
          </a:p>
          <a:p>
            <a:pPr algn="ctr"/>
            <a:r>
              <a:rPr lang="ro-RO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Israelul mesianic din sec. I</a:t>
            </a:r>
          </a:p>
        </p:txBody>
      </p:sp>
    </p:spTree>
    <p:extLst>
      <p:ext uri="{BB962C8B-B14F-4D97-AF65-F5344CB8AC3E}">
        <p14:creationId xmlns:p14="http://schemas.microsoft.com/office/powerpoint/2010/main" val="4013970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ini pentru iacov michelangelo">
            <a:extLst>
              <a:ext uri="{FF2B5EF4-FFF2-40B4-BE49-F238E27FC236}">
                <a16:creationId xmlns:a16="http://schemas.microsoft.com/office/drawing/2014/main" id="{AA1B4954-4A39-4C19-A30F-309E2116CA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55" y="576263"/>
            <a:ext cx="4429125" cy="570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A53AEDB-2D46-4FE9-A2A2-E006E8CA9942}"/>
              </a:ext>
            </a:extLst>
          </p:cNvPr>
          <p:cNvSpPr txBox="1"/>
          <p:nvPr/>
        </p:nvSpPr>
        <p:spPr>
          <a:xfrm>
            <a:off x="3471863" y="971552"/>
            <a:ext cx="898208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Iacov </a:t>
            </a:r>
          </a:p>
          <a:p>
            <a:pPr algn="ctr"/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Fratele Domnului</a:t>
            </a:r>
          </a:p>
          <a:p>
            <a:pPr algn="ctr"/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Ultimul Împărat Trimis </a:t>
            </a:r>
          </a:p>
          <a:p>
            <a:pPr algn="ctr"/>
            <a:r>
              <a:rPr lang="ro-RO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Poporului Israel</a:t>
            </a:r>
          </a:p>
        </p:txBody>
      </p:sp>
    </p:spTree>
    <p:extLst>
      <p:ext uri="{BB962C8B-B14F-4D97-AF65-F5344CB8AC3E}">
        <p14:creationId xmlns:p14="http://schemas.microsoft.com/office/powerpoint/2010/main" val="27352244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1030</TotalTime>
  <Words>86</Words>
  <Application>Microsoft Office PowerPoint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Ion Boardroom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Costel G</dc:creator>
  <cp:lastModifiedBy>Costel G</cp:lastModifiedBy>
  <cp:revision>19</cp:revision>
  <dcterms:created xsi:type="dcterms:W3CDTF">2019-05-25T05:28:42Z</dcterms:created>
  <dcterms:modified xsi:type="dcterms:W3CDTF">2019-05-26T09:25:39Z</dcterms:modified>
</cp:coreProperties>
</file>