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8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87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9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06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77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1185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451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169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34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533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3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8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624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7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03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17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24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62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8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82689-50FD-41D0-8BBA-2E783F1B8A94}" type="datetimeFigureOut">
              <a:rPr lang="en-US" smtClean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70506-AF48-4186-95D0-A1651A12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4023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4070" y="887507"/>
            <a:ext cx="8001000" cy="1694329"/>
          </a:xfrm>
        </p:spPr>
        <p:txBody>
          <a:bodyPr/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Iacov cap 1</a:t>
            </a:r>
            <a:br>
              <a:rPr lang="en-US" sz="4800" dirty="0">
                <a:latin typeface="Arial Black" panose="020B0A04020102020204" pitchFamily="34" charset="0"/>
              </a:rPr>
            </a:br>
            <a:r>
              <a:rPr lang="en-US" sz="4800" dirty="0">
                <a:latin typeface="Arial Black" panose="020B0A04020102020204" pitchFamily="34" charset="0"/>
              </a:rPr>
              <a:t>19-27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0541" y="2759138"/>
            <a:ext cx="11976847" cy="1947333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“ </a:t>
            </a:r>
            <a:r>
              <a:rPr lang="it-IT" sz="2800" dirty="0">
                <a:solidFill>
                  <a:schemeClr val="bg1"/>
                </a:solidFill>
                <a:latin typeface="Arial Black" panose="020B0A04020102020204" pitchFamily="34" charset="0"/>
              </a:rPr>
              <a:t>Fiti implinitori ai Cuvantului, nu numai ascultatori...</a:t>
            </a:r>
            <a:r>
              <a:rPr lang="en-US" altLang="en-US" sz="28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” </a:t>
            </a:r>
            <a:r>
              <a:rPr lang="en-US" altLang="en-US" sz="28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Iacov 1:22</a:t>
            </a:r>
            <a:endParaRPr lang="it-IT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65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Iacov cap 1</a:t>
            </a:r>
            <a:br>
              <a:rPr lang="en-US" sz="4800" dirty="0">
                <a:latin typeface="Arial Black" panose="020B0A04020102020204" pitchFamily="34" charset="0"/>
              </a:rPr>
            </a:br>
            <a:r>
              <a:rPr lang="en-US" sz="4800" dirty="0">
                <a:latin typeface="Arial Black" panose="020B0A04020102020204" pitchFamily="34" charset="0"/>
              </a:rPr>
              <a:t>19-27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5151814" cy="685800"/>
          </a:xfrm>
        </p:spPr>
        <p:txBody>
          <a:bodyPr/>
          <a:lstStyle/>
          <a:p>
            <a:r>
              <a:rPr lang="en-US" dirty="0"/>
              <a:t>Context istoric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670718" y="3340832"/>
            <a:ext cx="5622506" cy="2430936"/>
          </a:xfrm>
        </p:spPr>
        <p:txBody>
          <a:bodyPr>
            <a:normAutofit fontScale="92500"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Anul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scrierii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aproximativ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45-60</a:t>
            </a:r>
          </a:p>
          <a:p>
            <a:pPr marL="342900" indent="-342900">
              <a:buFontTx/>
              <a:buChar char="-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TIBERIVS CLAVDIVS (41-54), NERO CLAUDIVS (54-68) </a:t>
            </a:r>
          </a:p>
          <a:p>
            <a:pPr marL="342900" indent="-342900">
              <a:buFontTx/>
              <a:buChar char="-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Perioade de presiune financiara datorita multelor jocuri sociale din capitala Romei</a:t>
            </a:r>
          </a:p>
          <a:p>
            <a:pPr marL="342900" indent="-342900">
              <a:buFontTx/>
              <a:buChar char="-"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678707" y="2677444"/>
            <a:ext cx="3194968" cy="685800"/>
          </a:xfrm>
        </p:spPr>
        <p:txBody>
          <a:bodyPr/>
          <a:lstStyle/>
          <a:p>
            <a:r>
              <a:rPr lang="en-US" dirty="0"/>
              <a:t>Impartirea textului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xfrm>
            <a:off x="6382871" y="3360263"/>
            <a:ext cx="5532859" cy="2430936"/>
          </a:xfrm>
        </p:spPr>
        <p:txBody>
          <a:bodyPr>
            <a:noAutofit/>
          </a:bodyPr>
          <a:lstStyle/>
          <a:p>
            <a:pPr marL="285750" indent="-285750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Mania si consecintele ei (19-21)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Implinirea ca efect al intelegerii Cuvantului (22-25)</a:t>
            </a:r>
          </a:p>
          <a:p>
            <a:pPr marL="285750" indent="-285750">
              <a:buFontTx/>
              <a:buChar char="-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Religia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curata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vs religiunea zadarnica (26, 27)</a:t>
            </a:r>
          </a:p>
        </p:txBody>
      </p:sp>
    </p:spTree>
    <p:extLst>
      <p:ext uri="{BB962C8B-B14F-4D97-AF65-F5344CB8AC3E}">
        <p14:creationId xmlns:p14="http://schemas.microsoft.com/office/powerpoint/2010/main" val="2464957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013" y="519953"/>
            <a:ext cx="9905998" cy="19050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Iacov cap 1</a:t>
            </a:r>
            <a:br>
              <a:rPr lang="en-US" sz="4800" dirty="0">
                <a:latin typeface="Arial Black" panose="020B0A04020102020204" pitchFamily="34" charset="0"/>
              </a:rPr>
            </a:br>
            <a:r>
              <a:rPr lang="en-US" sz="4800" dirty="0">
                <a:latin typeface="Arial Black" panose="020B0A04020102020204" pitchFamily="34" charset="0"/>
              </a:rPr>
              <a:t>19-27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8986" y="2424953"/>
            <a:ext cx="5582119" cy="6858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Mania si consecintele ei (19-21)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903801" y="3358760"/>
            <a:ext cx="10839964" cy="3203403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Intre “Orice om...” si cei care primesc “cu blandete Cuvantul sadit in ei…”</a:t>
            </a:r>
          </a:p>
          <a:p>
            <a:pPr marL="342900" indent="-342900">
              <a:buFontTx/>
              <a:buChar char="-"/>
            </a:pP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Triada “grabnic la ascultare”, “incet la vorbire”, “zabavnic la maine” lucreaza rabdare iar  “incet la ascultare”, “iute la vorbire”, “slobod la manie” nu lucreaza neprihanirea lui Dumnezeu</a:t>
            </a:r>
          </a:p>
          <a:p>
            <a:pPr marL="342900" indent="-342900">
              <a:buFontTx/>
              <a:buChar char="-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"Maniati-va si nu pacatuiti". Efeseni 4:26</a:t>
            </a:r>
            <a:endParaRPr lang="en-US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Lepadati orice necuratire, revarsare de rautate…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223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013" y="519953"/>
            <a:ext cx="9905998" cy="19050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Iacov cap 1</a:t>
            </a:r>
            <a:br>
              <a:rPr lang="en-US" sz="4800" dirty="0">
                <a:latin typeface="Arial Black" panose="020B0A04020102020204" pitchFamily="34" charset="0"/>
              </a:rPr>
            </a:br>
            <a:r>
              <a:rPr lang="en-US" sz="4800" dirty="0">
                <a:latin typeface="Arial Black" panose="020B0A04020102020204" pitchFamily="34" charset="0"/>
              </a:rPr>
              <a:t>19-27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09" y="2351733"/>
            <a:ext cx="9051462" cy="6858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Implinirea ca efect al intelegerii cuvantului (22-25)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905435" y="3358760"/>
            <a:ext cx="11071412" cy="3203403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en-US" altLang="en-US" sz="22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“ </a:t>
            </a:r>
            <a:r>
              <a:rPr lang="it-IT" sz="22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Fiti implinitori ai Cuvantului, nu numai ascultatori, inselandu-va singuri. </a:t>
            </a:r>
            <a:r>
              <a:rPr lang="en-US" altLang="en-US" sz="2200" dirty="0">
                <a:solidFill>
                  <a:srgbClr val="FF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” </a:t>
            </a:r>
            <a:r>
              <a:rPr lang="en-US" altLang="en-US" sz="2200" dirty="0">
                <a:latin typeface="Arial Black" panose="020B0A04020102020204" pitchFamily="34" charset="0"/>
                <a:cs typeface="Arial" panose="020B0604020202020204" pitchFamily="34" charset="0"/>
              </a:rPr>
              <a:t>Iacov 1:22</a:t>
            </a:r>
          </a:p>
          <a:p>
            <a:pPr marL="342900" indent="-342900">
              <a:buFontTx/>
              <a:buChar char="-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Cum pot sa ratez implinirea?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uita oglinda constintei si Cuvantului si creaza oglinda vitelului de aur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nu isi adanceste privirile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legea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desavarsita si legea slobozeniei</a:t>
            </a:r>
            <a:endParaRPr lang="it-IT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61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013" y="519953"/>
            <a:ext cx="9905998" cy="1905000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Iacov cap 1</a:t>
            </a:r>
            <a:br>
              <a:rPr lang="en-US" sz="4800" dirty="0">
                <a:latin typeface="Arial Black" panose="020B0A04020102020204" pitchFamily="34" charset="0"/>
              </a:rPr>
            </a:br>
            <a:r>
              <a:rPr lang="en-US" sz="4800" dirty="0">
                <a:latin typeface="Arial Black" panose="020B0A04020102020204" pitchFamily="34" charset="0"/>
              </a:rPr>
              <a:t>19-27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08" y="2351733"/>
            <a:ext cx="10396167" cy="685800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Religia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curata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Vs religiunea zadarnica (26, 27)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9509" y="3611275"/>
            <a:ext cx="10839964" cy="3524630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Religiunea zadarnica al celui ce vorbeste si nu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implineste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fariseismul care inseala inima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Religiunea curata si neintinata este implinirea si bucuria celui care rabda slujind</a:t>
            </a:r>
          </a:p>
        </p:txBody>
      </p:sp>
    </p:spTree>
    <p:extLst>
      <p:ext uri="{BB962C8B-B14F-4D97-AF65-F5344CB8AC3E}">
        <p14:creationId xmlns:p14="http://schemas.microsoft.com/office/powerpoint/2010/main" val="3912183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4070" y="887507"/>
            <a:ext cx="8001000" cy="1694329"/>
          </a:xfrm>
        </p:spPr>
        <p:txBody>
          <a:bodyPr/>
          <a:lstStyle/>
          <a:p>
            <a:pPr algn="ctr"/>
            <a:r>
              <a:rPr lang="en-US" sz="4800" dirty="0">
                <a:latin typeface="Arial Black" panose="020B0A04020102020204" pitchFamily="34" charset="0"/>
              </a:rPr>
              <a:t>Iacov cap 1</a:t>
            </a:r>
            <a:br>
              <a:rPr lang="en-US" sz="4800" dirty="0">
                <a:latin typeface="Arial Black" panose="020B0A04020102020204" pitchFamily="34" charset="0"/>
              </a:rPr>
            </a:br>
            <a:r>
              <a:rPr lang="en-US" sz="4800" dirty="0">
                <a:latin typeface="Arial Black" panose="020B0A04020102020204" pitchFamily="34" charset="0"/>
              </a:rPr>
              <a:t>19-27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0541" y="2759138"/>
            <a:ext cx="11976847" cy="1947333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“ </a:t>
            </a:r>
            <a:r>
              <a:rPr lang="it-IT" sz="2800" dirty="0">
                <a:solidFill>
                  <a:schemeClr val="bg1"/>
                </a:solidFill>
                <a:latin typeface="Arial Black" panose="020B0A04020102020204" pitchFamily="34" charset="0"/>
              </a:rPr>
              <a:t>Fiti implinitori ai Cuvantului, nu numai ascultatori...</a:t>
            </a:r>
            <a:r>
              <a:rPr lang="en-US" altLang="en-US" sz="28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” </a:t>
            </a:r>
            <a:r>
              <a:rPr lang="en-US" altLang="en-US" sz="28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Iacov 1:22</a:t>
            </a:r>
            <a:endParaRPr lang="it-IT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914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195</TotalTime>
  <Words>268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Tw Cen MT</vt:lpstr>
      <vt:lpstr>Circuit</vt:lpstr>
      <vt:lpstr>Iacov cap 1 19-27</vt:lpstr>
      <vt:lpstr>Iacov cap 1 19-27</vt:lpstr>
      <vt:lpstr>Iacov cap 1 19-27</vt:lpstr>
      <vt:lpstr>Iacov cap 1 19-27</vt:lpstr>
      <vt:lpstr>Iacov cap 1 19-27</vt:lpstr>
      <vt:lpstr>Iacov cap 1 19-27</vt:lpstr>
    </vt:vector>
  </TitlesOfParts>
  <Company>Amazon.com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Iacov cap 1 19-27</dc:title>
  <dc:creator>Musca, Carmen</dc:creator>
  <cp:lastModifiedBy>Costel G</cp:lastModifiedBy>
  <cp:revision>25</cp:revision>
  <dcterms:created xsi:type="dcterms:W3CDTF">2019-06-08T17:24:58Z</dcterms:created>
  <dcterms:modified xsi:type="dcterms:W3CDTF">2019-06-09T09:12:21Z</dcterms:modified>
</cp:coreProperties>
</file>