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4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90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188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60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8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90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51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7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9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7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6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8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FE7AE5E-79C4-4E25-91C8-BEBF993F7B2A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BF5D339-E04A-4115-B9F9-FF6F8A03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3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96B9B-A48B-49FE-B524-8EA2A65043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Pericolul</a:t>
            </a:r>
            <a:r>
              <a:rPr lang="en-US" dirty="0"/>
              <a:t> </a:t>
            </a:r>
            <a:r>
              <a:rPr lang="en-US" dirty="0" err="1"/>
              <a:t>Inimii</a:t>
            </a:r>
            <a:r>
              <a:rPr lang="en-US" dirty="0"/>
              <a:t> </a:t>
            </a:r>
            <a:r>
              <a:rPr lang="en-US" dirty="0" err="1"/>
              <a:t>Impartite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FC22E-A668-4DCC-8DBC-444AD421C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Iacov</a:t>
            </a:r>
            <a:r>
              <a:rPr lang="en-US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294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D4865-F1D8-42C7-B716-119B549E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Pericolul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real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DBA7-1FB5-4CF6-A92B-769B9BCAFA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214694"/>
            <a:ext cx="5072247" cy="3424107"/>
          </a:xfrm>
        </p:spPr>
        <p:txBody>
          <a:bodyPr/>
          <a:lstStyle/>
          <a:p>
            <a:r>
              <a:rPr lang="en-US" dirty="0"/>
              <a:t>Cine e in </a:t>
            </a:r>
            <a:r>
              <a:rPr lang="en-US" dirty="0" err="1"/>
              <a:t>spatele</a:t>
            </a:r>
            <a:r>
              <a:rPr lang="en-US" dirty="0"/>
              <a:t> </a:t>
            </a:r>
            <a:r>
              <a:rPr lang="en-US" dirty="0" err="1"/>
              <a:t>ofertei</a:t>
            </a:r>
            <a:r>
              <a:rPr lang="en-US" dirty="0"/>
              <a:t>? (</a:t>
            </a:r>
            <a:r>
              <a:rPr lang="en-US" dirty="0" err="1"/>
              <a:t>Matei</a:t>
            </a:r>
            <a:r>
              <a:rPr lang="en-US" dirty="0"/>
              <a:t> 4)</a:t>
            </a:r>
          </a:p>
          <a:p>
            <a:r>
              <a:rPr lang="en-US" dirty="0" err="1"/>
              <a:t>Cazul</a:t>
            </a:r>
            <a:r>
              <a:rPr lang="en-US" dirty="0"/>
              <a:t> DIMA</a:t>
            </a:r>
          </a:p>
          <a:p>
            <a:r>
              <a:rPr lang="en-US" dirty="0" err="1"/>
              <a:t>Cazuri</a:t>
            </a:r>
            <a:r>
              <a:rPr lang="en-US" dirty="0"/>
              <a:t> din </a:t>
            </a:r>
            <a:r>
              <a:rPr lang="en-US" dirty="0" err="1"/>
              <a:t>Neemia</a:t>
            </a:r>
            <a:endParaRPr lang="en-US" dirty="0"/>
          </a:p>
          <a:p>
            <a:r>
              <a:rPr lang="en-US" dirty="0" err="1"/>
              <a:t>Indemn</a:t>
            </a:r>
            <a:r>
              <a:rPr lang="en-US" dirty="0"/>
              <a:t> la </a:t>
            </a:r>
            <a:r>
              <a:rPr lang="en-US" dirty="0" err="1"/>
              <a:t>smerenie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vigilenta</a:t>
            </a:r>
            <a:endParaRPr lang="en-US" dirty="0"/>
          </a:p>
          <a:p>
            <a:r>
              <a:rPr lang="en-US" dirty="0" err="1"/>
              <a:t>Consecintele</a:t>
            </a:r>
            <a:r>
              <a:rPr lang="en-US" dirty="0"/>
              <a:t> </a:t>
            </a:r>
            <a:r>
              <a:rPr lang="en-US" dirty="0" err="1"/>
              <a:t>inimii</a:t>
            </a:r>
            <a:r>
              <a:rPr lang="en-US" dirty="0"/>
              <a:t> </a:t>
            </a:r>
            <a:r>
              <a:rPr lang="en-US" dirty="0" err="1"/>
              <a:t>impartite</a:t>
            </a:r>
            <a:r>
              <a:rPr lang="en-US" dirty="0"/>
              <a:t>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7A7399-1BCD-4026-BD0D-D9763CF118B6}"/>
              </a:ext>
            </a:extLst>
          </p:cNvPr>
          <p:cNvSpPr txBox="1"/>
          <p:nvPr/>
        </p:nvSpPr>
        <p:spPr>
          <a:xfrm>
            <a:off x="6711883" y="2334983"/>
            <a:ext cx="47888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„</a:t>
            </a:r>
            <a:r>
              <a:rPr lang="en-US" b="1" i="1" dirty="0" err="1"/>
              <a:t>Scris</a:t>
            </a:r>
            <a:r>
              <a:rPr lang="en-US" b="1" i="1" dirty="0"/>
              <a:t> cu </a:t>
            </a:r>
            <a:r>
              <a:rPr lang="en-US" b="1" i="1" dirty="0" err="1"/>
              <a:t>creionul</a:t>
            </a:r>
            <a:r>
              <a:rPr lang="en-US" b="1" i="1" dirty="0"/>
              <a:t> in </a:t>
            </a:r>
            <a:r>
              <a:rPr lang="en-US" b="1" i="1" dirty="0" err="1"/>
              <a:t>vagonul</a:t>
            </a:r>
            <a:r>
              <a:rPr lang="en-US" b="1" i="1" dirty="0"/>
              <a:t> </a:t>
            </a:r>
            <a:r>
              <a:rPr lang="en-US" b="1" i="1" dirty="0" err="1"/>
              <a:t>sigilat</a:t>
            </a:r>
            <a:r>
              <a:rPr lang="en-US" b="1" i="1" dirty="0"/>
              <a:t>”</a:t>
            </a:r>
            <a:r>
              <a:rPr lang="en-US" dirty="0"/>
              <a:t> </a:t>
            </a:r>
            <a:r>
              <a:rPr lang="en-US" i="1" dirty="0"/>
              <a:t> </a:t>
            </a:r>
            <a:r>
              <a:rPr lang="en-US" dirty="0"/>
              <a:t> (Dan </a:t>
            </a:r>
            <a:r>
              <a:rPr lang="en-US" dirty="0" err="1"/>
              <a:t>Pagis</a:t>
            </a:r>
            <a:r>
              <a:rPr lang="en-US" dirty="0"/>
              <a:t>)</a:t>
            </a:r>
          </a:p>
          <a:p>
            <a:endParaRPr lang="en-US" b="1" i="1" dirty="0"/>
          </a:p>
          <a:p>
            <a:r>
              <a:rPr lang="en-US" b="1" i="1" dirty="0" err="1"/>
              <a:t>Aici</a:t>
            </a:r>
            <a:r>
              <a:rPr lang="en-US" b="1" i="1" dirty="0"/>
              <a:t>, in </a:t>
            </a:r>
            <a:r>
              <a:rPr lang="en-US" b="1" i="1" dirty="0" err="1"/>
              <a:t>acest</a:t>
            </a:r>
            <a:r>
              <a:rPr lang="en-US" b="1" i="1" dirty="0"/>
              <a:t> </a:t>
            </a:r>
            <a:r>
              <a:rPr lang="en-US" b="1" i="1" dirty="0" err="1"/>
              <a:t>convoi</a:t>
            </a:r>
            <a:r>
              <a:rPr lang="en-US" dirty="0"/>
              <a:t> </a:t>
            </a:r>
          </a:p>
          <a:p>
            <a:r>
              <a:rPr lang="en-US" b="1" i="1" dirty="0"/>
              <a:t>Ma </a:t>
            </a:r>
            <a:r>
              <a:rPr lang="en-US" b="1" i="1" dirty="0" err="1"/>
              <a:t>aflu</a:t>
            </a:r>
            <a:r>
              <a:rPr lang="en-US" b="1" i="1" dirty="0"/>
              <a:t> </a:t>
            </a:r>
            <a:r>
              <a:rPr lang="en-US" b="1" i="1" dirty="0" err="1"/>
              <a:t>eu</a:t>
            </a:r>
            <a:r>
              <a:rPr lang="en-US" b="1" i="1" dirty="0"/>
              <a:t>, Eva</a:t>
            </a:r>
            <a:r>
              <a:rPr lang="en-US" dirty="0"/>
              <a:t> </a:t>
            </a:r>
          </a:p>
          <a:p>
            <a:r>
              <a:rPr lang="en-US" b="1" i="1" dirty="0" err="1"/>
              <a:t>Insotindu</a:t>
            </a:r>
            <a:r>
              <a:rPr lang="en-US" b="1" i="1" dirty="0"/>
              <a:t>-l pe Abel, </a:t>
            </a:r>
            <a:r>
              <a:rPr lang="en-US" b="1" i="1" dirty="0" err="1"/>
              <a:t>fiul</a:t>
            </a:r>
            <a:r>
              <a:rPr lang="en-US" b="1" i="1" dirty="0"/>
              <a:t> meu</a:t>
            </a:r>
            <a:r>
              <a:rPr lang="en-US" dirty="0"/>
              <a:t> </a:t>
            </a:r>
          </a:p>
          <a:p>
            <a:r>
              <a:rPr lang="en-US" b="1" i="1" dirty="0" err="1"/>
              <a:t>Daca</a:t>
            </a:r>
            <a:r>
              <a:rPr lang="en-US" b="1" i="1" dirty="0"/>
              <a:t>-l </a:t>
            </a:r>
            <a:r>
              <a:rPr lang="en-US" b="1" i="1" dirty="0" err="1"/>
              <a:t>intalniti</a:t>
            </a:r>
            <a:r>
              <a:rPr lang="en-US" b="1" i="1" dirty="0"/>
              <a:t> pe </a:t>
            </a:r>
            <a:r>
              <a:rPr lang="en-US" b="1" i="1" dirty="0" err="1"/>
              <a:t>fiul</a:t>
            </a:r>
            <a:r>
              <a:rPr lang="en-US" b="1" i="1" dirty="0"/>
              <a:t> meu </a:t>
            </a:r>
            <a:r>
              <a:rPr lang="en-US" b="1" i="1" dirty="0" err="1"/>
              <a:t>cel</a:t>
            </a:r>
            <a:r>
              <a:rPr lang="en-US" b="1" i="1" dirty="0"/>
              <a:t> mare</a:t>
            </a:r>
            <a:r>
              <a:rPr lang="en-US" dirty="0"/>
              <a:t> </a:t>
            </a:r>
          </a:p>
          <a:p>
            <a:r>
              <a:rPr lang="en-US" b="1" i="1" dirty="0"/>
              <a:t>Cain, </a:t>
            </a:r>
            <a:r>
              <a:rPr lang="en-US" b="1" i="1" dirty="0" err="1"/>
              <a:t>fiul</a:t>
            </a:r>
            <a:r>
              <a:rPr lang="en-US" b="1" i="1" dirty="0"/>
              <a:t> </a:t>
            </a:r>
            <a:r>
              <a:rPr lang="en-US" b="1" i="1" dirty="0" err="1"/>
              <a:t>omului</a:t>
            </a:r>
            <a:endParaRPr lang="en-US" b="1" i="1" dirty="0"/>
          </a:p>
          <a:p>
            <a:r>
              <a:rPr lang="en-US" b="1" i="1" dirty="0" err="1"/>
              <a:t>Spuneti-i</a:t>
            </a:r>
            <a:r>
              <a:rPr lang="en-US" b="1" i="1" dirty="0"/>
              <a:t> </a:t>
            </a:r>
            <a:r>
              <a:rPr lang="en-US" b="1" i="1" dirty="0" err="1"/>
              <a:t>lui</a:t>
            </a:r>
            <a:r>
              <a:rPr lang="en-US" b="1" i="1" dirty="0"/>
              <a:t> ca </a:t>
            </a:r>
            <a:r>
              <a:rPr lang="en-US" b="1" i="1" dirty="0" err="1"/>
              <a:t>eu</a:t>
            </a:r>
            <a:r>
              <a:rPr lang="en-US" b="1" i="1" dirty="0"/>
              <a:t> 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34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A9DF5-B914-434C-BD77-BB09DCE9D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Partea</a:t>
            </a:r>
            <a:r>
              <a:rPr lang="en-US" dirty="0"/>
              <a:t> DOMNULUI – In </a:t>
            </a:r>
            <a:r>
              <a:rPr lang="en-US" dirty="0" err="1"/>
              <a:t>procesul</a:t>
            </a:r>
            <a:r>
              <a:rPr lang="en-US" dirty="0"/>
              <a:t> </a:t>
            </a:r>
            <a:r>
              <a:rPr lang="en-US" dirty="0" err="1"/>
              <a:t>cuceririi</a:t>
            </a:r>
            <a:r>
              <a:rPr lang="en-US" dirty="0"/>
              <a:t> </a:t>
            </a:r>
            <a:r>
              <a:rPr lang="en-US" dirty="0" err="1"/>
              <a:t>inimii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F6D2C-8F1D-4A08-AAC9-5E6C87E8C93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Nasterea</a:t>
            </a:r>
            <a:r>
              <a:rPr lang="en-US" dirty="0"/>
              <a:t> din </a:t>
            </a:r>
            <a:r>
              <a:rPr lang="en-US" dirty="0" err="1"/>
              <a:t>nou</a:t>
            </a:r>
            <a:endParaRPr lang="en-US" dirty="0"/>
          </a:p>
          <a:p>
            <a:r>
              <a:rPr lang="en-US" dirty="0" err="1"/>
              <a:t>Resursele</a:t>
            </a:r>
            <a:r>
              <a:rPr lang="en-US" dirty="0"/>
              <a:t>: </a:t>
            </a:r>
            <a:r>
              <a:rPr lang="en-US" dirty="0" err="1"/>
              <a:t>Cuvantul</a:t>
            </a:r>
            <a:r>
              <a:rPr lang="en-US" dirty="0"/>
              <a:t>. </a:t>
            </a:r>
            <a:r>
              <a:rPr lang="en-US" dirty="0" err="1"/>
              <a:t>Comunitatea</a:t>
            </a:r>
            <a:r>
              <a:rPr lang="en-US" dirty="0"/>
              <a:t>. </a:t>
            </a:r>
            <a:r>
              <a:rPr lang="en-US" dirty="0" err="1"/>
              <a:t>Modelele</a:t>
            </a:r>
            <a:r>
              <a:rPr lang="en-US" dirty="0"/>
              <a:t>.</a:t>
            </a:r>
          </a:p>
          <a:p>
            <a:r>
              <a:rPr lang="en-US" dirty="0" err="1"/>
              <a:t>Belsugul</a:t>
            </a:r>
            <a:endParaRPr lang="en-US" dirty="0"/>
          </a:p>
          <a:p>
            <a:r>
              <a:rPr lang="en-US" dirty="0" err="1"/>
              <a:t>Incercarile</a:t>
            </a:r>
            <a:r>
              <a:rPr lang="en-US" dirty="0"/>
              <a:t> (</a:t>
            </a:r>
            <a:r>
              <a:rPr lang="en-US" dirty="0" err="1"/>
              <a:t>curatirea</a:t>
            </a:r>
            <a:r>
              <a:rPr lang="en-US" dirty="0"/>
              <a:t>) – </a:t>
            </a:r>
            <a:r>
              <a:rPr lang="en-US" dirty="0" err="1"/>
              <a:t>Pierderile</a:t>
            </a:r>
            <a:r>
              <a:rPr lang="en-US" dirty="0"/>
              <a:t> </a:t>
            </a:r>
            <a:r>
              <a:rPr lang="en-US" dirty="0" err="1"/>
              <a:t>materiale</a:t>
            </a:r>
            <a:endParaRPr lang="en-US" dirty="0"/>
          </a:p>
          <a:p>
            <a:r>
              <a:rPr lang="en-US" dirty="0" err="1"/>
              <a:t>Gelozia</a:t>
            </a:r>
            <a:r>
              <a:rPr lang="en-US" dirty="0"/>
              <a:t>. </a:t>
            </a:r>
            <a:r>
              <a:rPr lang="en-US" dirty="0" err="1"/>
              <a:t>Rabdarea</a:t>
            </a:r>
            <a:r>
              <a:rPr lang="en-US" dirty="0"/>
              <a:t>. </a:t>
            </a:r>
            <a:r>
              <a:rPr lang="en-US" dirty="0" err="1"/>
              <a:t>Determinarea</a:t>
            </a:r>
            <a:r>
              <a:rPr lang="en-US" dirty="0"/>
              <a:t>. </a:t>
            </a:r>
            <a:r>
              <a:rPr lang="en-US" dirty="0" err="1"/>
              <a:t>Finalitatea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9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8599B-1D93-40FC-8C61-9EAE03990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mea</a:t>
            </a:r>
            <a:r>
              <a:rPr lang="en-US" dirty="0"/>
              <a:t> – in </a:t>
            </a:r>
            <a:r>
              <a:rPr lang="en-US" dirty="0" err="1"/>
              <a:t>procesul</a:t>
            </a:r>
            <a:r>
              <a:rPr lang="en-US" dirty="0"/>
              <a:t> </a:t>
            </a:r>
            <a:r>
              <a:rPr lang="en-US" dirty="0" err="1"/>
              <a:t>cuceririi</a:t>
            </a:r>
            <a:r>
              <a:rPr lang="en-US" dirty="0"/>
              <a:t> </a:t>
            </a:r>
            <a:r>
              <a:rPr lang="en-US" dirty="0" err="1"/>
              <a:t>inimii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FAF94-8678-4879-A9D1-FAF3FC6D2B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2412298"/>
          </a:xfrm>
        </p:spPr>
        <p:txBody>
          <a:bodyPr>
            <a:normAutofit/>
          </a:bodyPr>
          <a:lstStyle/>
          <a:p>
            <a:r>
              <a:rPr lang="en-US" dirty="0" err="1"/>
              <a:t>Constienta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gradul</a:t>
            </a:r>
            <a:r>
              <a:rPr lang="en-US" dirty="0"/>
              <a:t> de </a:t>
            </a:r>
            <a:r>
              <a:rPr lang="en-US" dirty="0" err="1"/>
              <a:t>impotrivire</a:t>
            </a:r>
            <a:r>
              <a:rPr lang="en-US" dirty="0"/>
              <a:t> / </a:t>
            </a:r>
            <a:r>
              <a:rPr lang="en-US" dirty="0" err="1"/>
              <a:t>colaborare</a:t>
            </a:r>
            <a:endParaRPr lang="en-US" dirty="0"/>
          </a:p>
          <a:p>
            <a:r>
              <a:rPr lang="en-US" dirty="0" err="1"/>
              <a:t>Cultivarea</a:t>
            </a:r>
            <a:r>
              <a:rPr lang="en-US" dirty="0"/>
              <a:t> </a:t>
            </a:r>
            <a:r>
              <a:rPr lang="en-US" dirty="0" err="1"/>
              <a:t>recunostintei</a:t>
            </a:r>
            <a:endParaRPr lang="en-US" dirty="0"/>
          </a:p>
          <a:p>
            <a:r>
              <a:rPr lang="en-US" dirty="0" err="1"/>
              <a:t>Implicarea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inimii</a:t>
            </a:r>
            <a:r>
              <a:rPr lang="en-US" dirty="0"/>
              <a:t> in </a:t>
            </a:r>
            <a:r>
              <a:rPr lang="en-US" dirty="0" err="1"/>
              <a:t>actul</a:t>
            </a:r>
            <a:r>
              <a:rPr lang="en-US" dirty="0"/>
              <a:t> </a:t>
            </a:r>
            <a:r>
              <a:rPr lang="en-US" dirty="0" err="1"/>
              <a:t>darniciei</a:t>
            </a:r>
            <a:endParaRPr lang="en-US" dirty="0"/>
          </a:p>
          <a:p>
            <a:r>
              <a:rPr lang="en-US" dirty="0" err="1"/>
              <a:t>Drumul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initimitate</a:t>
            </a:r>
            <a:r>
              <a:rPr lang="en-US" dirty="0"/>
              <a:t> cu </a:t>
            </a:r>
            <a:r>
              <a:rPr lang="en-US" dirty="0" err="1"/>
              <a:t>hristos</a:t>
            </a:r>
            <a:r>
              <a:rPr lang="en-US" dirty="0"/>
              <a:t> – </a:t>
            </a:r>
            <a:r>
              <a:rPr lang="en-US" dirty="0" err="1"/>
              <a:t>Ferice</a:t>
            </a:r>
            <a:r>
              <a:rPr lang="en-US" dirty="0"/>
              <a:t> de cine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gaseste</a:t>
            </a:r>
            <a:r>
              <a:rPr lang="en-US" dirty="0"/>
              <a:t> </a:t>
            </a:r>
            <a:r>
              <a:rPr lang="en-US" dirty="0" err="1"/>
              <a:t>placerea</a:t>
            </a:r>
            <a:r>
              <a:rPr lang="en-US" dirty="0"/>
              <a:t> in…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32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848A0C0-337E-4E6D-A462-884E4D5232E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1583078" y="880925"/>
            <a:ext cx="354456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iubesc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că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nu-s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nicicînd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mele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mîini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stare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înalțe-atît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sus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să-Ți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ajungă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picioare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Eu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iubesc</a:t>
            </a:r>
            <a:r>
              <a:rPr lang="en-US" altLang="en-US" sz="1800" cap="none" dirty="0">
                <a:latin typeface="Arial" panose="020B0604020202020204" pitchFamily="34" charset="0"/>
              </a:rPr>
              <a:t>,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dar</a:t>
            </a:r>
            <a:r>
              <a:rPr lang="en-US" altLang="en-US" sz="1800" cap="none" dirty="0">
                <a:latin typeface="Arial" panose="020B0604020202020204" pitchFamily="34" charset="0"/>
              </a:rPr>
              <a:t> n-am s-</a:t>
            </a:r>
            <a:r>
              <a:rPr lang="en-US" altLang="en-US" sz="1800" cap="none" dirty="0" err="1">
                <a:latin typeface="Arial" panose="020B0604020202020204" pitchFamily="34" charset="0"/>
              </a:rPr>
              <a:t>ajung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 err="1">
                <a:latin typeface="Arial" panose="020B0604020202020204" pitchFamily="34" charset="0"/>
              </a:rPr>
              <a:t>să</a:t>
            </a:r>
            <a:r>
              <a:rPr lang="en-US" altLang="en-US" sz="1800" cap="none" dirty="0">
                <a:latin typeface="Arial" panose="020B0604020202020204" pitchFamily="34" charset="0"/>
              </a:rPr>
              <a:t> pot fi-</a:t>
            </a:r>
            <a:r>
              <a:rPr lang="en-US" altLang="en-US" sz="1800" cap="none" dirty="0" err="1">
                <a:latin typeface="Arial" panose="020B0604020202020204" pitchFamily="34" charset="0"/>
              </a:rPr>
              <a:t>atît</a:t>
            </a:r>
            <a:r>
              <a:rPr lang="en-US" altLang="en-US" sz="1800" cap="none" dirty="0">
                <a:latin typeface="Arial" panose="020B0604020202020204" pitchFamily="34" charset="0"/>
              </a:rPr>
              <a:t> de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plin</a:t>
            </a:r>
            <a:r>
              <a:rPr lang="en-US" altLang="en-US" sz="1800" cap="none" dirty="0">
                <a:latin typeface="Arial" panose="020B0604020202020204" pitchFamily="34" charset="0"/>
              </a:rPr>
              <a:t> de Tine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pe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cît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doresc</a:t>
            </a:r>
            <a:r>
              <a:rPr lang="en-US" altLang="en-US" sz="1800" cap="none" dirty="0">
                <a:latin typeface="Arial" panose="020B0604020202020204" pitchFamily="34" charset="0"/>
              </a:rPr>
              <a:t> de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timp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prelung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cu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cele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mai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cerești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suspine</a:t>
            </a:r>
            <a:r>
              <a:rPr lang="en-US" altLang="en-US" sz="1800" cap="none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O,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iubesc</a:t>
            </a:r>
            <a:r>
              <a:rPr lang="en-US" altLang="en-US" sz="1800" cap="none" dirty="0">
                <a:latin typeface="Arial" panose="020B0604020202020204" pitchFamily="34" charset="0"/>
              </a:rPr>
              <a:t>,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dar</a:t>
            </a:r>
            <a:r>
              <a:rPr lang="en-US" altLang="en-US" sz="1800" cap="none" dirty="0">
                <a:latin typeface="Arial" panose="020B0604020202020204" pitchFamily="34" charset="0"/>
              </a:rPr>
              <a:t> cum pot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eu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 err="1">
                <a:latin typeface="Arial" panose="020B0604020202020204" pitchFamily="34" charset="0"/>
              </a:rPr>
              <a:t>să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cuprind</a:t>
            </a:r>
            <a:r>
              <a:rPr lang="en-US" altLang="en-US" sz="1800" cap="none" dirty="0">
                <a:latin typeface="Arial" panose="020B0604020202020204" pitchFamily="34" charset="0"/>
              </a:rPr>
              <a:t> pe Tine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oare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 err="1">
                <a:latin typeface="Arial" panose="020B0604020202020204" pitchFamily="34" charset="0"/>
              </a:rPr>
              <a:t>Atotputernic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Dumnezeu</a:t>
            </a:r>
            <a:r>
              <a:rPr lang="en-US" altLang="en-US" sz="1800" cap="none" dirty="0">
                <a:latin typeface="Arial" panose="020B0604020202020204" pitchFamily="34" charset="0"/>
              </a:rPr>
              <a:t>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 err="1">
                <a:latin typeface="Arial" panose="020B0604020202020204" pitchFamily="34" charset="0"/>
              </a:rPr>
              <a:t>Nemărginire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orbitoare</a:t>
            </a:r>
            <a:r>
              <a:rPr lang="en-US" altLang="en-US" sz="1800" cap="none" dirty="0">
                <a:latin typeface="Arial" panose="020B0604020202020204" pitchFamily="34" charset="0"/>
              </a:rPr>
              <a:t>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Dar Tu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poți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apropia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 err="1">
                <a:latin typeface="Arial" panose="020B0604020202020204" pitchFamily="34" charset="0"/>
              </a:rPr>
              <a:t>sfințind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ființa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mea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cea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nouă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 err="1">
                <a:latin typeface="Arial" panose="020B0604020202020204" pitchFamily="34" charset="0"/>
              </a:rPr>
              <a:t>micindu-Te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să-ncapi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în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ea</a:t>
            </a:r>
            <a:endParaRPr lang="en-US" altLang="en-US" sz="1800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ca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soarele</a:t>
            </a:r>
            <a:r>
              <a:rPr lang="en-US" altLang="en-US" sz="1800" cap="none" dirty="0">
                <a:latin typeface="Arial" panose="020B0604020202020204" pitchFamily="34" charset="0"/>
              </a:rPr>
              <a:t>-</a:t>
            </a:r>
            <a:r>
              <a:rPr lang="en-US" altLang="en-US" sz="1800" cap="none" dirty="0" err="1">
                <a:latin typeface="Arial" panose="020B0604020202020204" pitchFamily="34" charset="0"/>
              </a:rPr>
              <a:t>ntr</a:t>
            </a:r>
            <a:r>
              <a:rPr lang="en-US" altLang="en-US" sz="1800" cap="none" dirty="0">
                <a:latin typeface="Arial" panose="020B0604020202020204" pitchFamily="34" charset="0"/>
              </a:rPr>
              <a:t>-un strop de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rouă</a:t>
            </a:r>
            <a:r>
              <a:rPr lang="en-US" altLang="en-US" sz="1800" cap="none" dirty="0">
                <a:latin typeface="Arial" panose="020B0604020202020204" pitchFamily="34" charset="0"/>
              </a:rPr>
              <a:t>...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cap="none" dirty="0">
                <a:latin typeface="Arial" panose="020B0604020202020204" pitchFamily="34" charset="0"/>
              </a:rPr>
              <a:t>(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Traian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Dorz</a:t>
            </a:r>
            <a:r>
              <a:rPr lang="en-US" altLang="en-US" sz="1800" cap="none" dirty="0">
                <a:latin typeface="Arial" panose="020B0604020202020204" pitchFamily="34" charset="0"/>
              </a:rPr>
              <a:t> – Eu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Te</a:t>
            </a:r>
            <a:r>
              <a:rPr lang="en-US" altLang="en-US" sz="1800" cap="none" dirty="0">
                <a:latin typeface="Arial" panose="020B0604020202020204" pitchFamily="34" charset="0"/>
              </a:rPr>
              <a:t> </a:t>
            </a:r>
            <a:r>
              <a:rPr lang="en-US" altLang="en-US" sz="1800" cap="none" dirty="0" err="1">
                <a:latin typeface="Arial" panose="020B0604020202020204" pitchFamily="34" charset="0"/>
              </a:rPr>
              <a:t>iubesc</a:t>
            </a:r>
            <a:r>
              <a:rPr lang="en-US" altLang="en-US" sz="1800" cap="none" dirty="0">
                <a:latin typeface="Arial" panose="020B0604020202020204" pitchFamily="34" charset="0"/>
              </a:rPr>
              <a:t>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0F4980-4182-4322-A45B-DEF554A0C97E}"/>
              </a:ext>
            </a:extLst>
          </p:cNvPr>
          <p:cNvSpPr txBox="1"/>
          <p:nvPr/>
        </p:nvSpPr>
        <p:spPr>
          <a:xfrm>
            <a:off x="5769204" y="3429000"/>
            <a:ext cx="57997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Ce </a:t>
            </a:r>
            <a:r>
              <a:rPr lang="en-US" sz="2400" i="1" dirty="0" err="1"/>
              <a:t>poate</a:t>
            </a:r>
            <a:r>
              <a:rPr lang="en-US" sz="2400" i="1" dirty="0"/>
              <a:t> face </a:t>
            </a:r>
            <a:r>
              <a:rPr lang="en-US" sz="2400" i="1" dirty="0" err="1"/>
              <a:t>Dumnezeu</a:t>
            </a:r>
            <a:r>
              <a:rPr lang="en-US" sz="2400" i="1" dirty="0"/>
              <a:t> din </a:t>
            </a:r>
            <a:r>
              <a:rPr lang="en-US" sz="2400" i="1" dirty="0" err="1"/>
              <a:t>si</a:t>
            </a:r>
            <a:r>
              <a:rPr lang="en-US" sz="2400" i="1" dirty="0"/>
              <a:t> cu </a:t>
            </a:r>
            <a:r>
              <a:rPr lang="en-US" sz="2400" i="1" dirty="0" err="1"/>
              <a:t>Matei</a:t>
            </a:r>
            <a:r>
              <a:rPr lang="en-US" sz="2400" i="1" dirty="0"/>
              <a:t> Ghica </a:t>
            </a:r>
          </a:p>
          <a:p>
            <a:r>
              <a:rPr lang="en-US" sz="2400" i="1" dirty="0" err="1"/>
              <a:t>daca</a:t>
            </a:r>
            <a:r>
              <a:rPr lang="en-US" sz="2400" i="1" dirty="0"/>
              <a:t> el Ii </a:t>
            </a:r>
            <a:r>
              <a:rPr lang="en-US" sz="2400" i="1" dirty="0" err="1"/>
              <a:t>va</a:t>
            </a:r>
            <a:r>
              <a:rPr lang="en-US" sz="2400" i="1" dirty="0"/>
              <a:t> da </a:t>
            </a:r>
            <a:r>
              <a:rPr lang="en-US" sz="2400" i="1" dirty="0" err="1"/>
              <a:t>toata</a:t>
            </a:r>
            <a:r>
              <a:rPr lang="en-US" sz="2400" i="1" dirty="0"/>
              <a:t> </a:t>
            </a:r>
            <a:r>
              <a:rPr lang="en-US" sz="2400" i="1" dirty="0" err="1"/>
              <a:t>inima</a:t>
            </a:r>
            <a:r>
              <a:rPr lang="en-US" sz="24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1393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265</TotalTime>
  <Words>226</Words>
  <Application>Microsoft Office PowerPoint</Application>
  <PresentationFormat>Ecran lat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8" baseType="lpstr">
      <vt:lpstr>Arial</vt:lpstr>
      <vt:lpstr>Tw Cen MT</vt:lpstr>
      <vt:lpstr>Droplet</vt:lpstr>
      <vt:lpstr>Pericolul Inimii Impartite</vt:lpstr>
      <vt:lpstr>Pericolul este real</vt:lpstr>
      <vt:lpstr>Partea DOMNULUI – In procesul cuceririi inimii</vt:lpstr>
      <vt:lpstr>Partea mea – in procesul cuceririi inimii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Pericolul Inimii Impartite</dc:title>
  <dc:creator>Ghica, Sebastian</dc:creator>
  <cp:lastModifiedBy>Sebastian Ghica</cp:lastModifiedBy>
  <cp:revision>13</cp:revision>
  <dcterms:created xsi:type="dcterms:W3CDTF">2019-07-10T07:26:15Z</dcterms:created>
  <dcterms:modified xsi:type="dcterms:W3CDTF">2019-07-14T09:22:44Z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e5dff0f-8f2b-4675-8791-acbc2e5505d9_Enabled">
    <vt:lpwstr>True</vt:lpwstr>
  </property>
  <property fmtid="{D5CDD505-2E9C-101B-9397-08002B2CF9AE}" pid="3" name="MSIP_Label_ce5dff0f-8f2b-4675-8791-acbc2e5505d9_SiteId">
    <vt:lpwstr>7e1792ae-4f1a-4ff7-b80b-57b69beb7168</vt:lpwstr>
  </property>
  <property fmtid="{D5CDD505-2E9C-101B-9397-08002B2CF9AE}" pid="4" name="MSIP_Label_ce5dff0f-8f2b-4675-8791-acbc2e5505d9_Owner">
    <vt:lpwstr>Sebastian.Ghica@centric.eu</vt:lpwstr>
  </property>
  <property fmtid="{D5CDD505-2E9C-101B-9397-08002B2CF9AE}" pid="5" name="MSIP_Label_ce5dff0f-8f2b-4675-8791-acbc2e5505d9_SetDate">
    <vt:lpwstr>2019-07-10T07:49:27.7848202Z</vt:lpwstr>
  </property>
  <property fmtid="{D5CDD505-2E9C-101B-9397-08002B2CF9AE}" pid="6" name="MSIP_Label_ce5dff0f-8f2b-4675-8791-acbc2e5505d9_Name">
    <vt:lpwstr>Public (V1)</vt:lpwstr>
  </property>
  <property fmtid="{D5CDD505-2E9C-101B-9397-08002B2CF9AE}" pid="7" name="MSIP_Label_ce5dff0f-8f2b-4675-8791-acbc2e5505d9_Application">
    <vt:lpwstr>Microsoft Azure Information Protection</vt:lpwstr>
  </property>
  <property fmtid="{D5CDD505-2E9C-101B-9397-08002B2CF9AE}" pid="8" name="MSIP_Label_ce5dff0f-8f2b-4675-8791-acbc2e5505d9_ActionId">
    <vt:lpwstr>25abe7c2-0edb-46cb-acc3-0263fa4a7bee</vt:lpwstr>
  </property>
  <property fmtid="{D5CDD505-2E9C-101B-9397-08002B2CF9AE}" pid="9" name="MSIP_Label_ce5dff0f-8f2b-4675-8791-acbc2e5505d9_Extended_MSFT_Method">
    <vt:lpwstr>Manual</vt:lpwstr>
  </property>
  <property fmtid="{D5CDD505-2E9C-101B-9397-08002B2CF9AE}" pid="10" name="Sensitivity">
    <vt:lpwstr>Public (V1)</vt:lpwstr>
  </property>
</Properties>
</file>