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54" d="100"/>
          <a:sy n="54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3169-4B11-DD4A-93EF-635F0106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2" y="1965632"/>
            <a:ext cx="5817703" cy="23197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RO" sz="36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Providența lui Dumnezeu</a:t>
            </a:r>
            <a: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sz="3600" cap="none">
                <a:latin typeface="Arial" panose="020B0604020202020204" pitchFamily="34" charset="0"/>
                <a:cs typeface="Arial" panose="020B0604020202020204" pitchFamily="34" charset="0"/>
              </a:rPr>
              <a:t>cartea Rut</a:t>
            </a:r>
            <a:endParaRPr lang="ro-RO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0E7ECFE-9FE6-804D-856C-54E884925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70" y="0"/>
            <a:ext cx="5900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3169-4B11-DD4A-93EF-635F0106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862" y="1571107"/>
            <a:ext cx="5277678" cy="3938212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o-RO" sz="27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Elimelec</a:t>
            </a:r>
            <a: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- Dumnezeu este Împăratul meu</a:t>
            </a:r>
            <a:b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700" b="1" cap="none" dirty="0">
                <a:latin typeface="Arial" panose="020B0604020202020204" pitchFamily="34" charset="0"/>
                <a:cs typeface="Arial" panose="020B0604020202020204" pitchFamily="34" charset="0"/>
              </a:rPr>
              <a:t>Naomi</a:t>
            </a:r>
            <a: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- Plăcută</a:t>
            </a:r>
            <a:b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7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Chilion</a:t>
            </a:r>
            <a: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- Muribund </a:t>
            </a:r>
            <a:b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7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Mahlon</a:t>
            </a:r>
            <a: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- Bolnăvicios</a:t>
            </a:r>
            <a:b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7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Orpa</a:t>
            </a:r>
            <a: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- Cea care întoarce spatele</a:t>
            </a:r>
            <a:b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700" b="1" cap="none" dirty="0">
                <a:latin typeface="Arial" panose="020B0604020202020204" pitchFamily="34" charset="0"/>
                <a:cs typeface="Arial" panose="020B0604020202020204" pitchFamily="34" charset="0"/>
              </a:rPr>
              <a:t>Rut</a:t>
            </a:r>
            <a: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- Prietenă frumoasă</a:t>
            </a:r>
            <a:b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700" b="1" cap="none" dirty="0">
                <a:latin typeface="Arial" panose="020B0604020202020204" pitchFamily="34" charset="0"/>
                <a:cs typeface="Arial" panose="020B0604020202020204" pitchFamily="34" charset="0"/>
              </a:rPr>
              <a:t>Betleem</a:t>
            </a:r>
            <a:r>
              <a:rPr lang="ro-RO" sz="27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2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Efrata</a:t>
            </a:r>
            <a:r>
              <a:rPr lang="ro-RO" sz="2200" cap="none" dirty="0">
                <a:latin typeface="Arial" panose="020B0604020202020204" pitchFamily="34" charset="0"/>
                <a:cs typeface="Arial" panose="020B0604020202020204" pitchFamily="34" charset="0"/>
              </a:rPr>
              <a:t> - Casa pâinii</a:t>
            </a:r>
            <a:b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3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sz="36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oup of people standing in front of a castle&#10;&#10;Description automatically generated">
            <a:extLst>
              <a:ext uri="{FF2B5EF4-FFF2-40B4-BE49-F238E27FC236}">
                <a16:creationId xmlns:a16="http://schemas.microsoft.com/office/drawing/2014/main" id="{42E78942-4463-024B-AB85-D6D947E14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059" y="0"/>
            <a:ext cx="577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3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464E-631C-8B48-83F8-6BC93D1B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72" y="906749"/>
            <a:ext cx="5526783" cy="1596177"/>
          </a:xfrm>
        </p:spPr>
        <p:txBody>
          <a:bodyPr/>
          <a:lstStyle/>
          <a:p>
            <a:r>
              <a:rPr lang="ro-RO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Intervenția lui Dumnezeu</a:t>
            </a:r>
            <a: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3000" cap="none" dirty="0">
                <a:latin typeface="Arial" panose="020B0604020202020204" pitchFamily="34" charset="0"/>
                <a:cs typeface="Arial" panose="020B0604020202020204" pitchFamily="34" charset="0"/>
              </a:rPr>
              <a:t>în viața lui Naomi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16AD-996B-374F-AE95-5FB62C2D19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713" y="2595690"/>
            <a:ext cx="6013798" cy="335556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o-RO" sz="2200" cap="none" dirty="0"/>
              <a:t>Rut cap. 1</a:t>
            </a:r>
          </a:p>
          <a:p>
            <a:pPr lvl="1"/>
            <a:r>
              <a:rPr lang="ro-RO" sz="2000" cap="none" dirty="0"/>
              <a:t>v1 - Foametea din Israel</a:t>
            </a:r>
          </a:p>
          <a:p>
            <a:pPr lvl="1"/>
            <a:r>
              <a:rPr lang="ro-RO" sz="2000" cap="none" dirty="0"/>
              <a:t>v3 - Moartea soțului</a:t>
            </a:r>
          </a:p>
          <a:p>
            <a:pPr lvl="1"/>
            <a:r>
              <a:rPr lang="ro-RO" sz="2000" cap="none" dirty="0"/>
              <a:t>v5 - Moartea celor doi fii</a:t>
            </a:r>
          </a:p>
          <a:p>
            <a:pPr lvl="1"/>
            <a:r>
              <a:rPr lang="ro-RO" sz="2000" cap="none" dirty="0"/>
              <a:t>v6 - Dumnezeu binecuvântează Israelul cu pâine</a:t>
            </a:r>
          </a:p>
        </p:txBody>
      </p:sp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E740C640-2AF6-2642-99BE-C2F8BA9F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09" y="-22860"/>
            <a:ext cx="5136292" cy="688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5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464E-631C-8B48-83F8-6BC93D1B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201" y="324095"/>
            <a:ext cx="5526783" cy="1596177"/>
          </a:xfrm>
        </p:spPr>
        <p:txBody>
          <a:bodyPr/>
          <a:lstStyle/>
          <a:p>
            <a:r>
              <a:rPr lang="ro-RO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Alegerea lui Rut,</a:t>
            </a:r>
            <a:r>
              <a:rPr lang="ro-RO" sz="30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RO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dragostea lui Dumnezeu pentru Naomi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16AD-996B-374F-AE95-5FB62C2D19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116" y="1766707"/>
            <a:ext cx="5795139" cy="230965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ro-RO" sz="2200" b="1" cap="none" dirty="0"/>
              <a:t>Argumentele lui Naomi</a:t>
            </a:r>
          </a:p>
          <a:p>
            <a:pPr lvl="1"/>
            <a:r>
              <a:rPr lang="ro-RO" sz="2000" cap="none" dirty="0"/>
              <a:t>Întoarceți-vă fiecare la casa mamei ei</a:t>
            </a:r>
          </a:p>
          <a:p>
            <a:pPr lvl="1"/>
            <a:r>
              <a:rPr lang="ro-RO" sz="2000" cap="none" dirty="0"/>
              <a:t>Să găsiți odihnă în casa unui bărbat</a:t>
            </a:r>
          </a:p>
          <a:p>
            <a:pPr lvl="1"/>
            <a:r>
              <a:rPr lang="ro-RO" sz="2000" cap="none" dirty="0"/>
              <a:t>Eu sunt prea bătrână ca să mă mărit</a:t>
            </a:r>
          </a:p>
          <a:p>
            <a:pPr lvl="1"/>
            <a:r>
              <a:rPr lang="ro-RO" sz="2000" cap="none" dirty="0"/>
              <a:t>Mâna Domnului s-a întins împotriva mea</a:t>
            </a:r>
          </a:p>
        </p:txBody>
      </p:sp>
      <p:pic>
        <p:nvPicPr>
          <p:cNvPr id="6" name="Picture 5" descr="A picture containing person, clothing, indoor, building&#10;&#10;Description automatically generated">
            <a:extLst>
              <a:ext uri="{FF2B5EF4-FFF2-40B4-BE49-F238E27FC236}">
                <a16:creationId xmlns:a16="http://schemas.microsoft.com/office/drawing/2014/main" id="{08D31D55-A405-0343-B26E-789E876D1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064" y="0"/>
            <a:ext cx="5123935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D2059-108D-FD4F-A75C-1A412043E975}"/>
              </a:ext>
            </a:extLst>
          </p:cNvPr>
          <p:cNvSpPr txBox="1">
            <a:spLocks/>
          </p:cNvSpPr>
          <p:nvPr/>
        </p:nvSpPr>
        <p:spPr>
          <a:xfrm>
            <a:off x="695116" y="4225443"/>
            <a:ext cx="5795139" cy="245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700" i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v16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sz="17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 a răspuns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„Nu sta de mine să te las 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să mă întorc de la tine! Încotro vei merge tu, voi merge 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eu; unde vei locui tu, voi locui 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eu; poporul tău va fi poporul meu 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Dumnezeul tău va fi Dumnezeul meu;</a:t>
            </a:r>
          </a:p>
          <a:p>
            <a:pPr marL="0" indent="0">
              <a:buNone/>
            </a:pPr>
            <a:r>
              <a:rPr lang="ro-RO" sz="1700" i="1" cap="non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v17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unde vei muri tu, voi muri 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 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voi fi îngropată acolo. Facă-mi Domnul ce o vrea, dar nimic nu mă va 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despărţi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tine decât moartea!”</a:t>
            </a:r>
          </a:p>
        </p:txBody>
      </p:sp>
    </p:spTree>
    <p:extLst>
      <p:ext uri="{BB962C8B-B14F-4D97-AF65-F5344CB8AC3E}">
        <p14:creationId xmlns:p14="http://schemas.microsoft.com/office/powerpoint/2010/main" val="331592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464E-631C-8B48-83F8-6BC93D1B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713" y="393668"/>
            <a:ext cx="5526783" cy="1596177"/>
          </a:xfrm>
        </p:spPr>
        <p:txBody>
          <a:bodyPr>
            <a:normAutofit/>
          </a:bodyPr>
          <a:lstStyle/>
          <a:p>
            <a:r>
              <a:rPr lang="ro-RO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Rut și </a:t>
            </a:r>
            <a:r>
              <a:rPr lang="ro-RO" sz="32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Boaz</a:t>
            </a:r>
            <a:endParaRPr lang="ro-RO" sz="32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16AD-996B-374F-AE95-5FB62C2D19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3713" y="1995310"/>
            <a:ext cx="5795139" cy="4246464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o-RO" sz="2200" b="1" cap="none" dirty="0"/>
              <a:t>Coincidența – modul discret prin care Dumnezeu lucrează</a:t>
            </a:r>
          </a:p>
          <a:p>
            <a:pPr lvl="1">
              <a:spcBef>
                <a:spcPts val="1100"/>
              </a:spcBef>
            </a:pPr>
            <a:r>
              <a:rPr lang="ro-RO" sz="2000" cap="none" dirty="0"/>
              <a:t>Prima lege de Asistență sociala</a:t>
            </a:r>
          </a:p>
          <a:p>
            <a:pPr lvl="1">
              <a:spcBef>
                <a:spcPts val="1100"/>
              </a:spcBef>
            </a:pPr>
            <a:r>
              <a:rPr lang="ro-RO" sz="2000" b="1" i="1" cap="none" dirty="0"/>
              <a:t>S-a întâmplat</a:t>
            </a:r>
            <a:r>
              <a:rPr lang="ro-RO" sz="2000" i="1" cap="none" dirty="0"/>
              <a:t> ca ogorul acela sa fie al lui </a:t>
            </a:r>
            <a:r>
              <a:rPr lang="ro-RO" sz="2000" i="1" cap="none" dirty="0" err="1"/>
              <a:t>Boaz</a:t>
            </a:r>
            <a:endParaRPr lang="ro-RO" sz="2000" i="1" cap="none" dirty="0"/>
          </a:p>
          <a:p>
            <a:pPr lvl="1">
              <a:spcBef>
                <a:spcPts val="1100"/>
              </a:spcBef>
            </a:pPr>
            <a:r>
              <a:rPr lang="ro-RO" sz="2000" cap="none" dirty="0"/>
              <a:t>Bunăvoința lui </a:t>
            </a:r>
            <a:r>
              <a:rPr lang="ro-RO" sz="2000" cap="none" dirty="0" err="1"/>
              <a:t>Boaz</a:t>
            </a:r>
            <a:r>
              <a:rPr lang="ro-RO" sz="2000" cap="none" dirty="0"/>
              <a:t> față de Rut</a:t>
            </a:r>
          </a:p>
          <a:p>
            <a:pPr lvl="1">
              <a:spcBef>
                <a:spcPts val="1100"/>
              </a:spcBef>
            </a:pPr>
            <a:r>
              <a:rPr lang="ro-RO" sz="2000" cap="none" dirty="0"/>
              <a:t>Naomi înțelege intervenția lui Dumnezeu</a:t>
            </a:r>
          </a:p>
          <a:p>
            <a:pPr lvl="1">
              <a:spcBef>
                <a:spcPts val="1100"/>
              </a:spcBef>
            </a:pPr>
            <a:r>
              <a:rPr lang="ro-RO" sz="2000" cap="none" dirty="0"/>
              <a:t>Planul de răscumpărare - Legea </a:t>
            </a:r>
            <a:r>
              <a:rPr lang="ro-RO" sz="2000" cap="none" dirty="0" err="1"/>
              <a:t>Leviratului</a:t>
            </a:r>
            <a:endParaRPr lang="ro-RO" sz="2000" cap="none" dirty="0"/>
          </a:p>
          <a:p>
            <a:pPr lvl="1">
              <a:spcBef>
                <a:spcPts val="1100"/>
              </a:spcBef>
            </a:pPr>
            <a:r>
              <a:rPr lang="ro-RO" sz="2000" i="1" cap="none" dirty="0"/>
              <a:t>Cel ce avea drept de răscumpărare trecea pe la poarta cetății ...</a:t>
            </a:r>
          </a:p>
        </p:txBody>
      </p:sp>
      <p:pic>
        <p:nvPicPr>
          <p:cNvPr id="5" name="Picture 4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6CCD38B5-1C41-CF41-83B6-2BF669A6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96" y="0"/>
            <a:ext cx="5014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464E-631C-8B48-83F8-6BC93D1B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40" y="1405780"/>
            <a:ext cx="4483171" cy="1596177"/>
          </a:xfrm>
        </p:spPr>
        <p:txBody>
          <a:bodyPr/>
          <a:lstStyle/>
          <a:p>
            <a:r>
              <a:rPr lang="ro-RO" sz="3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Obed</a:t>
            </a:r>
            <a:r>
              <a:rPr lang="ro-RO" sz="3000" b="1" cap="none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RO" b="1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2600" cap="none" dirty="0">
                <a:latin typeface="Arial" panose="020B0604020202020204" pitchFamily="34" charset="0"/>
                <a:cs typeface="Arial" panose="020B0604020202020204" pitchFamily="34" charset="0"/>
              </a:rPr>
              <a:t>bunicul lui David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16AD-996B-374F-AE95-5FB62C2D19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814" y="3295654"/>
            <a:ext cx="4483171" cy="225863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o-RO" sz="2200" cap="none" dirty="0"/>
              <a:t>Rolul comunității în viața lui Naomi</a:t>
            </a:r>
          </a:p>
          <a:p>
            <a:pPr>
              <a:spcBef>
                <a:spcPts val="1100"/>
              </a:spcBef>
            </a:pPr>
            <a:r>
              <a:rPr lang="ro-RO" sz="2200" cap="none" dirty="0"/>
              <a:t>Rut </a:t>
            </a:r>
            <a:r>
              <a:rPr lang="ro-RO" sz="2200" cap="none" dirty="0" err="1"/>
              <a:t>vs</a:t>
            </a:r>
            <a:r>
              <a:rPr lang="ro-RO" sz="2200" cap="none" dirty="0"/>
              <a:t> Avraam</a:t>
            </a:r>
          </a:p>
          <a:p>
            <a:pPr>
              <a:spcBef>
                <a:spcPts val="1100"/>
              </a:spcBef>
            </a:pPr>
            <a:r>
              <a:rPr lang="ro-RO" sz="2200" cap="none" dirty="0" err="1"/>
              <a:t>Boaz</a:t>
            </a:r>
            <a:r>
              <a:rPr lang="ro-RO" sz="2200" cap="none" dirty="0"/>
              <a:t> - fiul lui </a:t>
            </a:r>
            <a:r>
              <a:rPr lang="ro-RO" sz="2200" cap="none" dirty="0" err="1"/>
              <a:t>Rahav</a:t>
            </a:r>
            <a:endParaRPr lang="ro-RO" sz="2200" cap="none" dirty="0"/>
          </a:p>
          <a:p>
            <a:pPr>
              <a:spcBef>
                <a:spcPts val="1100"/>
              </a:spcBef>
            </a:pPr>
            <a:r>
              <a:rPr lang="ro-RO" sz="2200" cap="none" dirty="0"/>
              <a:t>David - strănepotul lui </a:t>
            </a:r>
            <a:r>
              <a:rPr lang="ro-RO" sz="2200" cap="none" dirty="0" err="1"/>
              <a:t>Boaz</a:t>
            </a:r>
            <a:endParaRPr lang="ro-RO" sz="2200" cap="none" dirty="0"/>
          </a:p>
        </p:txBody>
      </p:sp>
      <p:pic>
        <p:nvPicPr>
          <p:cNvPr id="6" name="Picture 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EDF20F12-0868-7D47-87B7-45751DCAE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853" y="1286446"/>
            <a:ext cx="6049619" cy="335753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87109F-01A7-444F-A8BF-010B24A966EC}"/>
              </a:ext>
            </a:extLst>
          </p:cNvPr>
          <p:cNvSpPr txBox="1">
            <a:spLocks/>
          </p:cNvSpPr>
          <p:nvPr/>
        </p:nvSpPr>
        <p:spPr>
          <a:xfrm>
            <a:off x="5814396" y="4861299"/>
            <a:ext cx="5526783" cy="116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1700" i="1" cap="none" baseline="30000" dirty="0">
                <a:latin typeface="Times" pitchFamily="2" charset="0"/>
              </a:rPr>
              <a:t>Rut2:12</a:t>
            </a:r>
            <a:r>
              <a:rPr lang="ro-RO" sz="1700" i="1" cap="none" dirty="0">
                <a:latin typeface="Times" pitchFamily="2" charset="0"/>
              </a:rPr>
              <a:t> 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Domnul să-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răsplătească ce ai făcut 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plata să-</a:t>
            </a:r>
            <a:r>
              <a:rPr lang="ro-RO" sz="1700" i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deplină din partea Domnului Dumnezeului lui Israel, </a:t>
            </a:r>
            <a:r>
              <a:rPr lang="ro-RO" sz="1700" i="1" u="sng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ale cărui aripi ai venit să te adăpostești</a:t>
            </a:r>
            <a:r>
              <a:rPr lang="ro-RO" sz="17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ro-RO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7771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259</TotalTime>
  <Words>150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Courier New</vt:lpstr>
      <vt:lpstr>Times</vt:lpstr>
      <vt:lpstr>Times New Roman</vt:lpstr>
      <vt:lpstr>Tw Cen MT</vt:lpstr>
      <vt:lpstr>Droplet</vt:lpstr>
      <vt:lpstr>Providența lui Dumnezeu  în cartea Rut</vt:lpstr>
      <vt:lpstr>Elimelec - Dumnezeu este Împăratul meu Naomi - Plăcută Chilion - Muribund  Mahlon - Bolnăvicios Orpa - Cea care întoarce spatele Rut - Prietenă frumoasă Betleem - Efrata - Casa pâinii  </vt:lpstr>
      <vt:lpstr>Intervenția lui Dumnezeu  în viața lui Naomi</vt:lpstr>
      <vt:lpstr>Alegerea lui Rut,  dragostea lui Dumnezeu pentru Naomi</vt:lpstr>
      <vt:lpstr>Rut și Boaz</vt:lpstr>
      <vt:lpstr>Obed,  bunicul lui David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Providența lui Dumnezeu  în cartea Rut</dc:title>
  <dc:creator>Marius Constantin - Pentalog</dc:creator>
  <cp:lastModifiedBy>Costel G</cp:lastModifiedBy>
  <cp:revision>79</cp:revision>
  <dcterms:created xsi:type="dcterms:W3CDTF">2019-08-03T14:06:36Z</dcterms:created>
  <dcterms:modified xsi:type="dcterms:W3CDTF">2019-08-04T09:08:01Z</dcterms:modified>
</cp:coreProperties>
</file>