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4" r:id="rId5"/>
    <p:sldId id="263" r:id="rId6"/>
    <p:sldId id="257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67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8/4/2019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8/4/2019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8/4/2019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8/4/2019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8/4/2019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8/4/2019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8/4/2019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8/4/2019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8/4/2019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8/4/2019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8/4/2019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8/4/2019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8/4/2019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8/4/2019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8/4/2019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8/4/2019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8/4/2019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8/4/2019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9C0EC72D-7BDF-4597-BA88-898E2CC752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14415" y="466573"/>
            <a:ext cx="4472012" cy="5912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9E0F917-AFE1-4AFF-BE76-1CA12ECE1B76}"/>
              </a:ext>
            </a:extLst>
          </p:cNvPr>
          <p:cNvSpPr txBox="1"/>
          <p:nvPr/>
        </p:nvSpPr>
        <p:spPr>
          <a:xfrm>
            <a:off x="5900731" y="1300170"/>
            <a:ext cx="55864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Providența lui Dumnezeu în viața personală</a:t>
            </a:r>
          </a:p>
        </p:txBody>
      </p:sp>
    </p:spTree>
    <p:extLst>
      <p:ext uri="{BB962C8B-B14F-4D97-AF65-F5344CB8AC3E}">
        <p14:creationId xmlns:p14="http://schemas.microsoft.com/office/powerpoint/2010/main" val="3143432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ini pentru naomi wikipedia">
            <a:extLst>
              <a:ext uri="{FF2B5EF4-FFF2-40B4-BE49-F238E27FC236}">
                <a16:creationId xmlns:a16="http://schemas.microsoft.com/office/drawing/2014/main" id="{035C5BC1-A9C1-42DB-AB73-2EB6198E8A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95308" y="600075"/>
            <a:ext cx="10834707" cy="558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20C9E9C-36FA-4CE9-B790-566D275D6282}"/>
              </a:ext>
            </a:extLst>
          </p:cNvPr>
          <p:cNvSpPr txBox="1"/>
          <p:nvPr/>
        </p:nvSpPr>
        <p:spPr>
          <a:xfrm>
            <a:off x="2543173" y="2686053"/>
            <a:ext cx="76438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Naomi „naște” pe  Rut</a:t>
            </a:r>
          </a:p>
        </p:txBody>
      </p:sp>
    </p:spTree>
    <p:extLst>
      <p:ext uri="{BB962C8B-B14F-4D97-AF65-F5344CB8AC3E}">
        <p14:creationId xmlns:p14="http://schemas.microsoft.com/office/powerpoint/2010/main" val="172160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ini pentru naomi wikipedia">
            <a:extLst>
              <a:ext uri="{FF2B5EF4-FFF2-40B4-BE49-F238E27FC236}">
                <a16:creationId xmlns:a16="http://schemas.microsoft.com/office/drawing/2014/main" id="{4A88DB65-1512-4E37-ACE1-0F0A2AFA52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95308" y="600075"/>
            <a:ext cx="10834707" cy="558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99168BE-F03F-4058-9E5D-B9809742B95A}"/>
              </a:ext>
            </a:extLst>
          </p:cNvPr>
          <p:cNvSpPr txBox="1"/>
          <p:nvPr/>
        </p:nvSpPr>
        <p:spPr>
          <a:xfrm>
            <a:off x="2543173" y="2686053"/>
            <a:ext cx="76438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Rut „naște” pe  Hristos</a:t>
            </a:r>
          </a:p>
        </p:txBody>
      </p:sp>
    </p:spTree>
    <p:extLst>
      <p:ext uri="{BB962C8B-B14F-4D97-AF65-F5344CB8AC3E}">
        <p14:creationId xmlns:p14="http://schemas.microsoft.com/office/powerpoint/2010/main" val="2732141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ini pentru isus din nazaret">
            <a:extLst>
              <a:ext uri="{FF2B5EF4-FFF2-40B4-BE49-F238E27FC236}">
                <a16:creationId xmlns:a16="http://schemas.microsoft.com/office/drawing/2014/main" id="{6AF864C8-58BD-4F15-9FE2-718A751915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42912" y="414337"/>
            <a:ext cx="6329363" cy="572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992D24B-DA0C-4002-918B-A39963593F9D}"/>
              </a:ext>
            </a:extLst>
          </p:cNvPr>
          <p:cNvSpPr txBox="1"/>
          <p:nvPr/>
        </p:nvSpPr>
        <p:spPr>
          <a:xfrm>
            <a:off x="6157921" y="1571636"/>
            <a:ext cx="60055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Credincios </a:t>
            </a:r>
          </a:p>
          <a:p>
            <a:pPr algn="ctr"/>
            <a:r>
              <a:rPr lang="ro-RO" sz="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în lucrurile mici</a:t>
            </a:r>
          </a:p>
        </p:txBody>
      </p:sp>
    </p:spTree>
    <p:extLst>
      <p:ext uri="{BB962C8B-B14F-4D97-AF65-F5344CB8AC3E}">
        <p14:creationId xmlns:p14="http://schemas.microsoft.com/office/powerpoint/2010/main" val="3910523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seturigoblen.marte.ro/Religious/065_PAVEL.jpg">
            <a:extLst>
              <a:ext uri="{FF2B5EF4-FFF2-40B4-BE49-F238E27FC236}">
                <a16:creationId xmlns:a16="http://schemas.microsoft.com/office/drawing/2014/main" id="{CCB59869-1658-4D3C-A4D3-08DB9E27D4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33054" y="528637"/>
            <a:ext cx="4459405" cy="5748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28C5613-D8DB-45F0-B87A-8D5B1FB8C000}"/>
              </a:ext>
            </a:extLst>
          </p:cNvPr>
          <p:cNvSpPr/>
          <p:nvPr/>
        </p:nvSpPr>
        <p:spPr>
          <a:xfrm>
            <a:off x="4982138" y="1786996"/>
            <a:ext cx="661431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o-RO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Fiecare să fie găsit credincios </a:t>
            </a:r>
          </a:p>
          <a:p>
            <a:pPr algn="ctr"/>
            <a:r>
              <a:rPr lang="ro-RO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în lucrul încredinţat lui.</a:t>
            </a:r>
          </a:p>
        </p:txBody>
      </p:sp>
    </p:spTree>
    <p:extLst>
      <p:ext uri="{BB962C8B-B14F-4D97-AF65-F5344CB8AC3E}">
        <p14:creationId xmlns:p14="http://schemas.microsoft.com/office/powerpoint/2010/main" val="3372184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seturigoblen.marte.ro/Religious/065_PAVEL.jpg">
            <a:extLst>
              <a:ext uri="{FF2B5EF4-FFF2-40B4-BE49-F238E27FC236}">
                <a16:creationId xmlns:a16="http://schemas.microsoft.com/office/drawing/2014/main" id="{79E8AE99-E83F-4C4F-84B6-5278F75579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33054" y="528637"/>
            <a:ext cx="4459405" cy="5748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7444B45-723C-4E0B-90A3-8BAB203302E0}"/>
              </a:ext>
            </a:extLst>
          </p:cNvPr>
          <p:cNvSpPr txBox="1"/>
          <p:nvPr/>
        </p:nvSpPr>
        <p:spPr>
          <a:xfrm>
            <a:off x="5400675" y="1285875"/>
            <a:ext cx="60721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Voi sunteți </a:t>
            </a:r>
          </a:p>
          <a:p>
            <a:pPr algn="ctr"/>
            <a:r>
              <a:rPr lang="ro-RO" sz="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Trupul lui Hristos </a:t>
            </a:r>
          </a:p>
          <a:p>
            <a:pPr algn="ctr"/>
            <a:r>
              <a:rPr lang="ro-RO" sz="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și fiecare în parte mădularele Lui</a:t>
            </a:r>
          </a:p>
        </p:txBody>
      </p:sp>
    </p:spTree>
    <p:extLst>
      <p:ext uri="{BB962C8B-B14F-4D97-AF65-F5344CB8AC3E}">
        <p14:creationId xmlns:p14="http://schemas.microsoft.com/office/powerpoint/2010/main" val="3169506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ini pentru naomi wikipedia">
            <a:extLst>
              <a:ext uri="{FF2B5EF4-FFF2-40B4-BE49-F238E27FC236}">
                <a16:creationId xmlns:a16="http://schemas.microsoft.com/office/drawing/2014/main" id="{40C5D47C-EAA2-42FB-AB0A-BED7E26AB1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95308" y="600075"/>
            <a:ext cx="10834707" cy="558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EC605BE-D505-4C29-8D20-35A38BFD20E1}"/>
              </a:ext>
            </a:extLst>
          </p:cNvPr>
          <p:cNvSpPr txBox="1"/>
          <p:nvPr/>
        </p:nvSpPr>
        <p:spPr>
          <a:xfrm>
            <a:off x="6415088" y="1000125"/>
            <a:ext cx="51149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Naomi </a:t>
            </a:r>
          </a:p>
          <a:p>
            <a:pPr algn="ctr"/>
            <a:r>
              <a:rPr lang="en-US" sz="4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o mare </a:t>
            </a:r>
            <a:r>
              <a:rPr lang="en-US" sz="4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provocarea</a:t>
            </a:r>
            <a:r>
              <a:rPr lang="en-US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o-RO" sz="4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985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7AF35EF-7FC7-4701-B60C-246DA2126C28}"/>
              </a:ext>
            </a:extLst>
          </p:cNvPr>
          <p:cNvSpPr txBox="1"/>
          <p:nvPr/>
        </p:nvSpPr>
        <p:spPr>
          <a:xfrm>
            <a:off x="4829175" y="957263"/>
            <a:ext cx="58578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Respectul față de autoritate</a:t>
            </a:r>
          </a:p>
        </p:txBody>
      </p:sp>
    </p:spTree>
    <p:extLst>
      <p:ext uri="{BB962C8B-B14F-4D97-AF65-F5344CB8AC3E}">
        <p14:creationId xmlns:p14="http://schemas.microsoft.com/office/powerpoint/2010/main" val="1088545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EADB46B-AA71-466C-95B6-F8085F05A750}"/>
              </a:ext>
            </a:extLst>
          </p:cNvPr>
          <p:cNvSpPr txBox="1"/>
          <p:nvPr/>
        </p:nvSpPr>
        <p:spPr>
          <a:xfrm>
            <a:off x="3771900" y="1143000"/>
            <a:ext cx="52006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Biserica locală</a:t>
            </a:r>
          </a:p>
        </p:txBody>
      </p:sp>
    </p:spTree>
    <p:extLst>
      <p:ext uri="{BB962C8B-B14F-4D97-AF65-F5344CB8AC3E}">
        <p14:creationId xmlns:p14="http://schemas.microsoft.com/office/powerpoint/2010/main" val="25765097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378</TotalTime>
  <Words>54</Words>
  <Application>Microsoft Office PowerPoint</Application>
  <PresentationFormat>Widescreen</PresentationFormat>
  <Paragraphs>14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Times New Roman</vt:lpstr>
      <vt:lpstr>Wingdings 3</vt:lpstr>
      <vt:lpstr>Ion Boardroom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Costel G</dc:creator>
  <cp:lastModifiedBy>Costel G</cp:lastModifiedBy>
  <cp:revision>12</cp:revision>
  <dcterms:created xsi:type="dcterms:W3CDTF">2019-08-04T02:19:02Z</dcterms:created>
  <dcterms:modified xsi:type="dcterms:W3CDTF">2019-08-04T09:07:33Z</dcterms:modified>
</cp:coreProperties>
</file>