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12B26-FFF3-41CB-AC17-2C8F8A605C74}" type="doc">
      <dgm:prSet loTypeId="urn:microsoft.com/office/officeart/2005/8/layout/cycle7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E0A0276-DB4E-49C3-B444-6F4256E2E2CF}">
      <dgm:prSet phldrT="[Text]"/>
      <dgm:spPr/>
      <dgm:t>
        <a:bodyPr/>
        <a:lstStyle/>
        <a:p>
          <a:r>
            <a:rPr lang="ro-RO" dirty="0" err="1"/>
            <a:t>Abigail</a:t>
          </a:r>
          <a:endParaRPr lang="en-US" dirty="0"/>
        </a:p>
      </dgm:t>
    </dgm:pt>
    <dgm:pt modelId="{7D11AA58-BF16-492A-A8CA-32C338569B15}" type="parTrans" cxnId="{B2C46069-77B3-4D29-BC34-3EAD9D626A4B}">
      <dgm:prSet/>
      <dgm:spPr/>
      <dgm:t>
        <a:bodyPr/>
        <a:lstStyle/>
        <a:p>
          <a:endParaRPr lang="en-US"/>
        </a:p>
      </dgm:t>
    </dgm:pt>
    <dgm:pt modelId="{04353879-F1C1-415C-93AD-4E7D96DAB9FD}" type="sibTrans" cxnId="{B2C46069-77B3-4D29-BC34-3EAD9D626A4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3356E55-5EF6-4779-A638-9277F1F2F5E5}">
      <dgm:prSet phldrT="[Text]"/>
      <dgm:spPr/>
      <dgm:t>
        <a:bodyPr/>
        <a:lstStyle/>
        <a:p>
          <a:r>
            <a:rPr lang="ro-RO" dirty="0" err="1"/>
            <a:t>Nabal</a:t>
          </a:r>
          <a:endParaRPr lang="en-US" dirty="0"/>
        </a:p>
      </dgm:t>
    </dgm:pt>
    <dgm:pt modelId="{E338B470-97D9-4443-9EAC-EBADCAD04877}" type="parTrans" cxnId="{7F8A5AC6-EE9C-42C1-85AA-C04DC6A4B8EC}">
      <dgm:prSet/>
      <dgm:spPr/>
      <dgm:t>
        <a:bodyPr/>
        <a:lstStyle/>
        <a:p>
          <a:endParaRPr lang="en-US"/>
        </a:p>
      </dgm:t>
    </dgm:pt>
    <dgm:pt modelId="{C702D783-5944-4548-B08B-E18B902C9B63}" type="sibTrans" cxnId="{7F8A5AC6-EE9C-42C1-85AA-C04DC6A4B8EC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A1480FB-5199-42E7-B27B-25BB7FEE7FB5}">
      <dgm:prSet phldrT="[Text]"/>
      <dgm:spPr/>
      <dgm:t>
        <a:bodyPr/>
        <a:lstStyle/>
        <a:p>
          <a:r>
            <a:rPr lang="ro-RO" dirty="0"/>
            <a:t>David</a:t>
          </a:r>
          <a:endParaRPr lang="en-US" dirty="0"/>
        </a:p>
      </dgm:t>
    </dgm:pt>
    <dgm:pt modelId="{81DD05AB-A908-479A-B3BD-DB4EDBE9A994}" type="parTrans" cxnId="{852C9803-568E-4E7D-B22C-0113128F3B90}">
      <dgm:prSet/>
      <dgm:spPr/>
      <dgm:t>
        <a:bodyPr/>
        <a:lstStyle/>
        <a:p>
          <a:endParaRPr lang="en-US"/>
        </a:p>
      </dgm:t>
    </dgm:pt>
    <dgm:pt modelId="{95416611-3F1E-410B-88A7-5EE78CD49523}" type="sibTrans" cxnId="{852C9803-568E-4E7D-B22C-0113128F3B9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20D4BFD-8867-42D6-BB17-1DCD876931B7}" type="pres">
      <dgm:prSet presAssocID="{7CB12B26-FFF3-41CB-AC17-2C8F8A605C74}" presName="Name0" presStyleCnt="0">
        <dgm:presLayoutVars>
          <dgm:dir/>
          <dgm:resizeHandles val="exact"/>
        </dgm:presLayoutVars>
      </dgm:prSet>
      <dgm:spPr/>
    </dgm:pt>
    <dgm:pt modelId="{77A33C94-40F3-4E78-9667-93BD9DD96C6D}" type="pres">
      <dgm:prSet presAssocID="{8E0A0276-DB4E-49C3-B444-6F4256E2E2CF}" presName="node" presStyleLbl="node1" presStyleIdx="0" presStyleCnt="3">
        <dgm:presLayoutVars>
          <dgm:bulletEnabled val="1"/>
        </dgm:presLayoutVars>
      </dgm:prSet>
      <dgm:spPr/>
    </dgm:pt>
    <dgm:pt modelId="{D3E7E1A6-8DEF-47D0-9765-5FF8DEAC0418}" type="pres">
      <dgm:prSet presAssocID="{04353879-F1C1-415C-93AD-4E7D96DAB9FD}" presName="sibTrans" presStyleLbl="sibTrans2D1" presStyleIdx="0" presStyleCnt="3"/>
      <dgm:spPr/>
    </dgm:pt>
    <dgm:pt modelId="{5D959EDF-78F5-4080-BC93-6B33BC901BBE}" type="pres">
      <dgm:prSet presAssocID="{04353879-F1C1-415C-93AD-4E7D96DAB9FD}" presName="connectorText" presStyleLbl="sibTrans2D1" presStyleIdx="0" presStyleCnt="3"/>
      <dgm:spPr/>
    </dgm:pt>
    <dgm:pt modelId="{019073F7-3AB5-4C7D-8AA7-8F6B76E7C758}" type="pres">
      <dgm:prSet presAssocID="{23356E55-5EF6-4779-A638-9277F1F2F5E5}" presName="node" presStyleLbl="node1" presStyleIdx="1" presStyleCnt="3">
        <dgm:presLayoutVars>
          <dgm:bulletEnabled val="1"/>
        </dgm:presLayoutVars>
      </dgm:prSet>
      <dgm:spPr/>
    </dgm:pt>
    <dgm:pt modelId="{5C97293B-9AA1-4551-BC6C-3EE9AF94F655}" type="pres">
      <dgm:prSet presAssocID="{C702D783-5944-4548-B08B-E18B902C9B63}" presName="sibTrans" presStyleLbl="sibTrans2D1" presStyleIdx="1" presStyleCnt="3"/>
      <dgm:spPr/>
    </dgm:pt>
    <dgm:pt modelId="{F9B7179B-CF56-4326-82BD-0345DEFD0C9F}" type="pres">
      <dgm:prSet presAssocID="{C702D783-5944-4548-B08B-E18B902C9B63}" presName="connectorText" presStyleLbl="sibTrans2D1" presStyleIdx="1" presStyleCnt="3"/>
      <dgm:spPr/>
    </dgm:pt>
    <dgm:pt modelId="{393A1AF1-2C69-4C08-8DE2-87F439950984}" type="pres">
      <dgm:prSet presAssocID="{EA1480FB-5199-42E7-B27B-25BB7FEE7FB5}" presName="node" presStyleLbl="node1" presStyleIdx="2" presStyleCnt="3">
        <dgm:presLayoutVars>
          <dgm:bulletEnabled val="1"/>
        </dgm:presLayoutVars>
      </dgm:prSet>
      <dgm:spPr/>
    </dgm:pt>
    <dgm:pt modelId="{3FB4B6ED-E379-47A0-BD49-9C908C213DA0}" type="pres">
      <dgm:prSet presAssocID="{95416611-3F1E-410B-88A7-5EE78CD49523}" presName="sibTrans" presStyleLbl="sibTrans2D1" presStyleIdx="2" presStyleCnt="3"/>
      <dgm:spPr/>
    </dgm:pt>
    <dgm:pt modelId="{77205D14-3F18-4B81-88BC-5B737D0A4DE1}" type="pres">
      <dgm:prSet presAssocID="{95416611-3F1E-410B-88A7-5EE78CD49523}" presName="connectorText" presStyleLbl="sibTrans2D1" presStyleIdx="2" presStyleCnt="3"/>
      <dgm:spPr/>
    </dgm:pt>
  </dgm:ptLst>
  <dgm:cxnLst>
    <dgm:cxn modelId="{852C9803-568E-4E7D-B22C-0113128F3B90}" srcId="{7CB12B26-FFF3-41CB-AC17-2C8F8A605C74}" destId="{EA1480FB-5199-42E7-B27B-25BB7FEE7FB5}" srcOrd="2" destOrd="0" parTransId="{81DD05AB-A908-479A-B3BD-DB4EDBE9A994}" sibTransId="{95416611-3F1E-410B-88A7-5EE78CD49523}"/>
    <dgm:cxn modelId="{4BFED41C-6403-4B46-A7D8-EF2F37662A94}" type="presOf" srcId="{04353879-F1C1-415C-93AD-4E7D96DAB9FD}" destId="{D3E7E1A6-8DEF-47D0-9765-5FF8DEAC0418}" srcOrd="0" destOrd="0" presId="urn:microsoft.com/office/officeart/2005/8/layout/cycle7"/>
    <dgm:cxn modelId="{995F5638-274E-435C-8738-F5D84EDAF33E}" type="presOf" srcId="{95416611-3F1E-410B-88A7-5EE78CD49523}" destId="{77205D14-3F18-4B81-88BC-5B737D0A4DE1}" srcOrd="1" destOrd="0" presId="urn:microsoft.com/office/officeart/2005/8/layout/cycle7"/>
    <dgm:cxn modelId="{B2C46069-77B3-4D29-BC34-3EAD9D626A4B}" srcId="{7CB12B26-FFF3-41CB-AC17-2C8F8A605C74}" destId="{8E0A0276-DB4E-49C3-B444-6F4256E2E2CF}" srcOrd="0" destOrd="0" parTransId="{7D11AA58-BF16-492A-A8CA-32C338569B15}" sibTransId="{04353879-F1C1-415C-93AD-4E7D96DAB9FD}"/>
    <dgm:cxn modelId="{7C9FCD5A-7AA8-46E4-A7A5-0E8A50ECD648}" type="presOf" srcId="{8E0A0276-DB4E-49C3-B444-6F4256E2E2CF}" destId="{77A33C94-40F3-4E78-9667-93BD9DD96C6D}" srcOrd="0" destOrd="0" presId="urn:microsoft.com/office/officeart/2005/8/layout/cycle7"/>
    <dgm:cxn modelId="{41EC6F80-C601-47D4-A4F3-E821A4E0DA36}" type="presOf" srcId="{23356E55-5EF6-4779-A638-9277F1F2F5E5}" destId="{019073F7-3AB5-4C7D-8AA7-8F6B76E7C758}" srcOrd="0" destOrd="0" presId="urn:microsoft.com/office/officeart/2005/8/layout/cycle7"/>
    <dgm:cxn modelId="{FCEC1087-E1F9-4B0B-88CA-2DD1BD4D1954}" type="presOf" srcId="{7CB12B26-FFF3-41CB-AC17-2C8F8A605C74}" destId="{820D4BFD-8867-42D6-BB17-1DCD876931B7}" srcOrd="0" destOrd="0" presId="urn:microsoft.com/office/officeart/2005/8/layout/cycle7"/>
    <dgm:cxn modelId="{B9E2A098-EC6F-4C2D-B9FC-75F0CEC3B5D8}" type="presOf" srcId="{C702D783-5944-4548-B08B-E18B902C9B63}" destId="{5C97293B-9AA1-4551-BC6C-3EE9AF94F655}" srcOrd="0" destOrd="0" presId="urn:microsoft.com/office/officeart/2005/8/layout/cycle7"/>
    <dgm:cxn modelId="{059260B4-12C7-4D97-9D11-CF887F5BF305}" type="presOf" srcId="{EA1480FB-5199-42E7-B27B-25BB7FEE7FB5}" destId="{393A1AF1-2C69-4C08-8DE2-87F439950984}" srcOrd="0" destOrd="0" presId="urn:microsoft.com/office/officeart/2005/8/layout/cycle7"/>
    <dgm:cxn modelId="{3929BAC2-D7E2-4815-B61D-C17A40DE4231}" type="presOf" srcId="{C702D783-5944-4548-B08B-E18B902C9B63}" destId="{F9B7179B-CF56-4326-82BD-0345DEFD0C9F}" srcOrd="1" destOrd="0" presId="urn:microsoft.com/office/officeart/2005/8/layout/cycle7"/>
    <dgm:cxn modelId="{7F8A5AC6-EE9C-42C1-85AA-C04DC6A4B8EC}" srcId="{7CB12B26-FFF3-41CB-AC17-2C8F8A605C74}" destId="{23356E55-5EF6-4779-A638-9277F1F2F5E5}" srcOrd="1" destOrd="0" parTransId="{E338B470-97D9-4443-9EAC-EBADCAD04877}" sibTransId="{C702D783-5944-4548-B08B-E18B902C9B63}"/>
    <dgm:cxn modelId="{74C03CDC-F362-4722-8FDA-0315C83751EE}" type="presOf" srcId="{04353879-F1C1-415C-93AD-4E7D96DAB9FD}" destId="{5D959EDF-78F5-4080-BC93-6B33BC901BBE}" srcOrd="1" destOrd="0" presId="urn:microsoft.com/office/officeart/2005/8/layout/cycle7"/>
    <dgm:cxn modelId="{6E7A20EA-D1C5-4436-965D-AD088C056D79}" type="presOf" srcId="{95416611-3F1E-410B-88A7-5EE78CD49523}" destId="{3FB4B6ED-E379-47A0-BD49-9C908C213DA0}" srcOrd="0" destOrd="0" presId="urn:microsoft.com/office/officeart/2005/8/layout/cycle7"/>
    <dgm:cxn modelId="{3B418449-4BB9-49CA-AE45-9DB215D45568}" type="presParOf" srcId="{820D4BFD-8867-42D6-BB17-1DCD876931B7}" destId="{77A33C94-40F3-4E78-9667-93BD9DD96C6D}" srcOrd="0" destOrd="0" presId="urn:microsoft.com/office/officeart/2005/8/layout/cycle7"/>
    <dgm:cxn modelId="{89F28447-5725-4C86-8EB2-EB147E6944F7}" type="presParOf" srcId="{820D4BFD-8867-42D6-BB17-1DCD876931B7}" destId="{D3E7E1A6-8DEF-47D0-9765-5FF8DEAC0418}" srcOrd="1" destOrd="0" presId="urn:microsoft.com/office/officeart/2005/8/layout/cycle7"/>
    <dgm:cxn modelId="{3143A921-DBA2-4E29-BA23-764937764393}" type="presParOf" srcId="{D3E7E1A6-8DEF-47D0-9765-5FF8DEAC0418}" destId="{5D959EDF-78F5-4080-BC93-6B33BC901BBE}" srcOrd="0" destOrd="0" presId="urn:microsoft.com/office/officeart/2005/8/layout/cycle7"/>
    <dgm:cxn modelId="{F0C6E105-B823-403D-BF7C-5B9EB80A1B03}" type="presParOf" srcId="{820D4BFD-8867-42D6-BB17-1DCD876931B7}" destId="{019073F7-3AB5-4C7D-8AA7-8F6B76E7C758}" srcOrd="2" destOrd="0" presId="urn:microsoft.com/office/officeart/2005/8/layout/cycle7"/>
    <dgm:cxn modelId="{98F1927D-E21F-43A0-B8DE-7548550CEB38}" type="presParOf" srcId="{820D4BFD-8867-42D6-BB17-1DCD876931B7}" destId="{5C97293B-9AA1-4551-BC6C-3EE9AF94F655}" srcOrd="3" destOrd="0" presId="urn:microsoft.com/office/officeart/2005/8/layout/cycle7"/>
    <dgm:cxn modelId="{28040C58-F2B7-41F3-AE86-DAD5F5BFC147}" type="presParOf" srcId="{5C97293B-9AA1-4551-BC6C-3EE9AF94F655}" destId="{F9B7179B-CF56-4326-82BD-0345DEFD0C9F}" srcOrd="0" destOrd="0" presId="urn:microsoft.com/office/officeart/2005/8/layout/cycle7"/>
    <dgm:cxn modelId="{BC99BAAC-AD70-4F95-88BC-860AC42E5817}" type="presParOf" srcId="{820D4BFD-8867-42D6-BB17-1DCD876931B7}" destId="{393A1AF1-2C69-4C08-8DE2-87F439950984}" srcOrd="4" destOrd="0" presId="urn:microsoft.com/office/officeart/2005/8/layout/cycle7"/>
    <dgm:cxn modelId="{59AAD077-369F-4C65-8603-3F154A500F2B}" type="presParOf" srcId="{820D4BFD-8867-42D6-BB17-1DCD876931B7}" destId="{3FB4B6ED-E379-47A0-BD49-9C908C213DA0}" srcOrd="5" destOrd="0" presId="urn:microsoft.com/office/officeart/2005/8/layout/cycle7"/>
    <dgm:cxn modelId="{97D45672-E085-49CD-A07C-5DFC634B296B}" type="presParOf" srcId="{3FB4B6ED-E379-47A0-BD49-9C908C213DA0}" destId="{77205D14-3F18-4B81-88BC-5B737D0A4DE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12B26-FFF3-41CB-AC17-2C8F8A605C74}" type="doc">
      <dgm:prSet loTypeId="urn:microsoft.com/office/officeart/2005/8/layout/cycle7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E0A0276-DB4E-49C3-B444-6F4256E2E2CF}">
      <dgm:prSet phldrT="[Text]" custT="1"/>
      <dgm:spPr/>
      <dgm:t>
        <a:bodyPr/>
        <a:lstStyle/>
        <a:p>
          <a:r>
            <a:rPr lang="ro-RO" sz="2000" dirty="0"/>
            <a:t>O femeie</a:t>
          </a:r>
          <a:endParaRPr lang="en-US" sz="2000" dirty="0"/>
        </a:p>
      </dgm:t>
    </dgm:pt>
    <dgm:pt modelId="{7D11AA58-BF16-492A-A8CA-32C338569B15}" type="parTrans" cxnId="{B2C46069-77B3-4D29-BC34-3EAD9D626A4B}">
      <dgm:prSet/>
      <dgm:spPr/>
      <dgm:t>
        <a:bodyPr/>
        <a:lstStyle/>
        <a:p>
          <a:endParaRPr lang="en-US"/>
        </a:p>
      </dgm:t>
    </dgm:pt>
    <dgm:pt modelId="{04353879-F1C1-415C-93AD-4E7D96DAB9FD}" type="sibTrans" cxnId="{B2C46069-77B3-4D29-BC34-3EAD9D626A4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3356E55-5EF6-4779-A638-9277F1F2F5E5}">
      <dgm:prSet phldrT="[Text]"/>
      <dgm:spPr/>
      <dgm:t>
        <a:bodyPr/>
        <a:lstStyle/>
        <a:p>
          <a:r>
            <a:rPr lang="ro-RO" dirty="0" err="1"/>
            <a:t>Amasa</a:t>
          </a:r>
          <a:endParaRPr lang="en-US" dirty="0"/>
        </a:p>
      </dgm:t>
    </dgm:pt>
    <dgm:pt modelId="{E338B470-97D9-4443-9EAC-EBADCAD04877}" type="parTrans" cxnId="{7F8A5AC6-EE9C-42C1-85AA-C04DC6A4B8EC}">
      <dgm:prSet/>
      <dgm:spPr/>
      <dgm:t>
        <a:bodyPr/>
        <a:lstStyle/>
        <a:p>
          <a:endParaRPr lang="en-US"/>
        </a:p>
      </dgm:t>
    </dgm:pt>
    <dgm:pt modelId="{C702D783-5944-4548-B08B-E18B902C9B63}" type="sibTrans" cxnId="{7F8A5AC6-EE9C-42C1-85AA-C04DC6A4B8EC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A1480FB-5199-42E7-B27B-25BB7FEE7FB5}">
      <dgm:prSet phldrT="[Text]"/>
      <dgm:spPr/>
      <dgm:t>
        <a:bodyPr/>
        <a:lstStyle/>
        <a:p>
          <a:r>
            <a:rPr lang="ro-RO" dirty="0" err="1"/>
            <a:t>Ioab</a:t>
          </a:r>
          <a:endParaRPr lang="en-US" dirty="0"/>
        </a:p>
      </dgm:t>
    </dgm:pt>
    <dgm:pt modelId="{81DD05AB-A908-479A-B3BD-DB4EDBE9A994}" type="parTrans" cxnId="{852C9803-568E-4E7D-B22C-0113128F3B90}">
      <dgm:prSet/>
      <dgm:spPr/>
      <dgm:t>
        <a:bodyPr/>
        <a:lstStyle/>
        <a:p>
          <a:endParaRPr lang="en-US"/>
        </a:p>
      </dgm:t>
    </dgm:pt>
    <dgm:pt modelId="{95416611-3F1E-410B-88A7-5EE78CD49523}" type="sibTrans" cxnId="{852C9803-568E-4E7D-B22C-0113128F3B9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53427F8-E0EC-4A7E-89D3-A452194506F6}">
      <dgm:prSet/>
      <dgm:spPr/>
      <dgm:t>
        <a:bodyPr/>
        <a:lstStyle/>
        <a:p>
          <a:r>
            <a:rPr lang="ro-RO" dirty="0"/>
            <a:t>David</a:t>
          </a:r>
          <a:endParaRPr lang="en-US" dirty="0"/>
        </a:p>
      </dgm:t>
    </dgm:pt>
    <dgm:pt modelId="{B9F74F06-E72C-4FE9-BA7B-0A6B5E818095}" type="parTrans" cxnId="{572684B4-F72E-49CD-99A6-67FFB09FE13D}">
      <dgm:prSet/>
      <dgm:spPr/>
      <dgm:t>
        <a:bodyPr/>
        <a:lstStyle/>
        <a:p>
          <a:endParaRPr lang="en-US"/>
        </a:p>
      </dgm:t>
    </dgm:pt>
    <dgm:pt modelId="{16C1CA0F-B6E2-4C38-8701-98D0EBD964A4}" type="sibTrans" cxnId="{572684B4-F72E-49CD-99A6-67FFB09FE13D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4DD4BF1-A4D3-42CB-9580-FEA1E5371A32}">
      <dgm:prSet custT="1"/>
      <dgm:spPr/>
      <dgm:t>
        <a:bodyPr/>
        <a:lstStyle/>
        <a:p>
          <a:r>
            <a:rPr lang="ro-RO" sz="2200" dirty="0" err="1"/>
            <a:t>Șeba</a:t>
          </a:r>
          <a:endParaRPr lang="en-US" sz="2200" dirty="0"/>
        </a:p>
      </dgm:t>
    </dgm:pt>
    <dgm:pt modelId="{21B885A7-D81F-4C51-BFF4-9F628434071E}" type="parTrans" cxnId="{0757D97B-E086-4E95-9712-C7095DE78DAB}">
      <dgm:prSet/>
      <dgm:spPr/>
      <dgm:t>
        <a:bodyPr/>
        <a:lstStyle/>
        <a:p>
          <a:endParaRPr lang="en-US"/>
        </a:p>
      </dgm:t>
    </dgm:pt>
    <dgm:pt modelId="{7DC61DC0-AE7E-4CE2-AD1F-A8044CA5D2D4}" type="sibTrans" cxnId="{0757D97B-E086-4E95-9712-C7095DE78DA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9D1EFCB-BF89-407A-9D6D-3AEBDA10183A}">
      <dgm:prSet custT="1"/>
      <dgm:spPr/>
      <dgm:t>
        <a:bodyPr/>
        <a:lstStyle/>
        <a:p>
          <a:r>
            <a:rPr lang="ro-RO" sz="2000" dirty="0"/>
            <a:t>Tot</a:t>
          </a:r>
          <a:r>
            <a:rPr lang="ro-RO" sz="1800" dirty="0"/>
            <a:t> </a:t>
          </a:r>
          <a:r>
            <a:rPr lang="ro-RO" sz="2000" dirty="0"/>
            <a:t>poporul</a:t>
          </a:r>
          <a:endParaRPr lang="en-US" sz="1800" dirty="0"/>
        </a:p>
      </dgm:t>
    </dgm:pt>
    <dgm:pt modelId="{4B9063E7-1D5A-42C4-A19E-923F39572E44}" type="parTrans" cxnId="{BC7B911A-7A74-4ABD-A355-F0405BE12DEA}">
      <dgm:prSet/>
      <dgm:spPr/>
      <dgm:t>
        <a:bodyPr/>
        <a:lstStyle/>
        <a:p>
          <a:endParaRPr lang="en-US"/>
        </a:p>
      </dgm:t>
    </dgm:pt>
    <dgm:pt modelId="{889BDE44-8155-4250-9417-A01C3341C5A5}" type="sibTrans" cxnId="{BC7B911A-7A74-4ABD-A355-F0405BE12DE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20D4BFD-8867-42D6-BB17-1DCD876931B7}" type="pres">
      <dgm:prSet presAssocID="{7CB12B26-FFF3-41CB-AC17-2C8F8A605C74}" presName="Name0" presStyleCnt="0">
        <dgm:presLayoutVars>
          <dgm:dir/>
          <dgm:resizeHandles val="exact"/>
        </dgm:presLayoutVars>
      </dgm:prSet>
      <dgm:spPr/>
    </dgm:pt>
    <dgm:pt modelId="{77A33C94-40F3-4E78-9667-93BD9DD96C6D}" type="pres">
      <dgm:prSet presAssocID="{8E0A0276-DB4E-49C3-B444-6F4256E2E2CF}" presName="node" presStyleLbl="node1" presStyleIdx="0" presStyleCnt="6" custScaleX="123740">
        <dgm:presLayoutVars>
          <dgm:bulletEnabled val="1"/>
        </dgm:presLayoutVars>
      </dgm:prSet>
      <dgm:spPr/>
    </dgm:pt>
    <dgm:pt modelId="{D3E7E1A6-8DEF-47D0-9765-5FF8DEAC0418}" type="pres">
      <dgm:prSet presAssocID="{04353879-F1C1-415C-93AD-4E7D96DAB9FD}" presName="sibTrans" presStyleLbl="sibTrans2D1" presStyleIdx="0" presStyleCnt="6"/>
      <dgm:spPr/>
    </dgm:pt>
    <dgm:pt modelId="{5D959EDF-78F5-4080-BC93-6B33BC901BBE}" type="pres">
      <dgm:prSet presAssocID="{04353879-F1C1-415C-93AD-4E7D96DAB9FD}" presName="connectorText" presStyleLbl="sibTrans2D1" presStyleIdx="0" presStyleCnt="6"/>
      <dgm:spPr/>
    </dgm:pt>
    <dgm:pt modelId="{46E0459B-919D-4026-A523-6AAA9C36F9AE}" type="pres">
      <dgm:prSet presAssocID="{09D1EFCB-BF89-407A-9D6D-3AEBDA10183A}" presName="node" presStyleLbl="node1" presStyleIdx="1" presStyleCnt="6" custScaleX="111997" custScaleY="149423">
        <dgm:presLayoutVars>
          <dgm:bulletEnabled val="1"/>
        </dgm:presLayoutVars>
      </dgm:prSet>
      <dgm:spPr/>
    </dgm:pt>
    <dgm:pt modelId="{3DCBC87F-507B-4AC8-976D-194FF8B376A2}" type="pres">
      <dgm:prSet presAssocID="{889BDE44-8155-4250-9417-A01C3341C5A5}" presName="sibTrans" presStyleLbl="sibTrans2D1" presStyleIdx="1" presStyleCnt="6"/>
      <dgm:spPr/>
    </dgm:pt>
    <dgm:pt modelId="{A1EC1C1D-B5C1-4D28-AA3B-178D3FF66C15}" type="pres">
      <dgm:prSet presAssocID="{889BDE44-8155-4250-9417-A01C3341C5A5}" presName="connectorText" presStyleLbl="sibTrans2D1" presStyleIdx="1" presStyleCnt="6"/>
      <dgm:spPr/>
    </dgm:pt>
    <dgm:pt modelId="{019073F7-3AB5-4C7D-8AA7-8F6B76E7C758}" type="pres">
      <dgm:prSet presAssocID="{23356E55-5EF6-4779-A638-9277F1F2F5E5}" presName="node" presStyleLbl="node1" presStyleIdx="2" presStyleCnt="6">
        <dgm:presLayoutVars>
          <dgm:bulletEnabled val="1"/>
        </dgm:presLayoutVars>
      </dgm:prSet>
      <dgm:spPr/>
    </dgm:pt>
    <dgm:pt modelId="{5C97293B-9AA1-4551-BC6C-3EE9AF94F655}" type="pres">
      <dgm:prSet presAssocID="{C702D783-5944-4548-B08B-E18B902C9B63}" presName="sibTrans" presStyleLbl="sibTrans2D1" presStyleIdx="2" presStyleCnt="6"/>
      <dgm:spPr/>
    </dgm:pt>
    <dgm:pt modelId="{F9B7179B-CF56-4326-82BD-0345DEFD0C9F}" type="pres">
      <dgm:prSet presAssocID="{C702D783-5944-4548-B08B-E18B902C9B63}" presName="connectorText" presStyleLbl="sibTrans2D1" presStyleIdx="2" presStyleCnt="6"/>
      <dgm:spPr/>
    </dgm:pt>
    <dgm:pt modelId="{393A1AF1-2C69-4C08-8DE2-87F439950984}" type="pres">
      <dgm:prSet presAssocID="{EA1480FB-5199-42E7-B27B-25BB7FEE7FB5}" presName="node" presStyleLbl="node1" presStyleIdx="3" presStyleCnt="6">
        <dgm:presLayoutVars>
          <dgm:bulletEnabled val="1"/>
        </dgm:presLayoutVars>
      </dgm:prSet>
      <dgm:spPr/>
    </dgm:pt>
    <dgm:pt modelId="{3FB4B6ED-E379-47A0-BD49-9C908C213DA0}" type="pres">
      <dgm:prSet presAssocID="{95416611-3F1E-410B-88A7-5EE78CD49523}" presName="sibTrans" presStyleLbl="sibTrans2D1" presStyleIdx="3" presStyleCnt="6"/>
      <dgm:spPr/>
    </dgm:pt>
    <dgm:pt modelId="{77205D14-3F18-4B81-88BC-5B737D0A4DE1}" type="pres">
      <dgm:prSet presAssocID="{95416611-3F1E-410B-88A7-5EE78CD49523}" presName="connectorText" presStyleLbl="sibTrans2D1" presStyleIdx="3" presStyleCnt="6"/>
      <dgm:spPr/>
    </dgm:pt>
    <dgm:pt modelId="{44B98931-EA61-4039-A966-01DCC6EE1D55}" type="pres">
      <dgm:prSet presAssocID="{C53427F8-E0EC-4A7E-89D3-A452194506F6}" presName="node" presStyleLbl="node1" presStyleIdx="4" presStyleCnt="6">
        <dgm:presLayoutVars>
          <dgm:bulletEnabled val="1"/>
        </dgm:presLayoutVars>
      </dgm:prSet>
      <dgm:spPr/>
    </dgm:pt>
    <dgm:pt modelId="{B386EB3B-4108-4C7E-9A76-46D0BE82F463}" type="pres">
      <dgm:prSet presAssocID="{16C1CA0F-B6E2-4C38-8701-98D0EBD964A4}" presName="sibTrans" presStyleLbl="sibTrans2D1" presStyleIdx="4" presStyleCnt="6"/>
      <dgm:spPr/>
    </dgm:pt>
    <dgm:pt modelId="{CC846D8B-89BC-453A-9003-1E0B242C666C}" type="pres">
      <dgm:prSet presAssocID="{16C1CA0F-B6E2-4C38-8701-98D0EBD964A4}" presName="connectorText" presStyleLbl="sibTrans2D1" presStyleIdx="4" presStyleCnt="6"/>
      <dgm:spPr/>
    </dgm:pt>
    <dgm:pt modelId="{9FBFD9F7-37CB-400F-B63A-09E32D4B08AD}" type="pres">
      <dgm:prSet presAssocID="{E4DD4BF1-A4D3-42CB-9580-FEA1E5371A32}" presName="node" presStyleLbl="node1" presStyleIdx="5" presStyleCnt="6" custRadScaleRad="104537" custRadScaleInc="-2951">
        <dgm:presLayoutVars>
          <dgm:bulletEnabled val="1"/>
        </dgm:presLayoutVars>
      </dgm:prSet>
      <dgm:spPr/>
    </dgm:pt>
    <dgm:pt modelId="{6BB1985F-EA09-4C54-A40E-DD4845361D63}" type="pres">
      <dgm:prSet presAssocID="{7DC61DC0-AE7E-4CE2-AD1F-A8044CA5D2D4}" presName="sibTrans" presStyleLbl="sibTrans2D1" presStyleIdx="5" presStyleCnt="6"/>
      <dgm:spPr/>
    </dgm:pt>
    <dgm:pt modelId="{416CAB58-F19A-461A-B1D6-3F79481EBA14}" type="pres">
      <dgm:prSet presAssocID="{7DC61DC0-AE7E-4CE2-AD1F-A8044CA5D2D4}" presName="connectorText" presStyleLbl="sibTrans2D1" presStyleIdx="5" presStyleCnt="6"/>
      <dgm:spPr/>
    </dgm:pt>
  </dgm:ptLst>
  <dgm:cxnLst>
    <dgm:cxn modelId="{852C9803-568E-4E7D-B22C-0113128F3B90}" srcId="{7CB12B26-FFF3-41CB-AC17-2C8F8A605C74}" destId="{EA1480FB-5199-42E7-B27B-25BB7FEE7FB5}" srcOrd="3" destOrd="0" parTransId="{81DD05AB-A908-479A-B3BD-DB4EDBE9A994}" sibTransId="{95416611-3F1E-410B-88A7-5EE78CD49523}"/>
    <dgm:cxn modelId="{25989704-8C39-4F35-AA4B-FC200A4419EB}" type="presOf" srcId="{95416611-3F1E-410B-88A7-5EE78CD49523}" destId="{3FB4B6ED-E379-47A0-BD49-9C908C213DA0}" srcOrd="0" destOrd="0" presId="urn:microsoft.com/office/officeart/2005/8/layout/cycle7"/>
    <dgm:cxn modelId="{BC7B911A-7A74-4ABD-A355-F0405BE12DEA}" srcId="{7CB12B26-FFF3-41CB-AC17-2C8F8A605C74}" destId="{09D1EFCB-BF89-407A-9D6D-3AEBDA10183A}" srcOrd="1" destOrd="0" parTransId="{4B9063E7-1D5A-42C4-A19E-923F39572E44}" sibTransId="{889BDE44-8155-4250-9417-A01C3341C5A5}"/>
    <dgm:cxn modelId="{FC6A4C23-1B57-4FB6-91F0-108216280064}" type="presOf" srcId="{7DC61DC0-AE7E-4CE2-AD1F-A8044CA5D2D4}" destId="{416CAB58-F19A-461A-B1D6-3F79481EBA14}" srcOrd="1" destOrd="0" presId="urn:microsoft.com/office/officeart/2005/8/layout/cycle7"/>
    <dgm:cxn modelId="{B2C46069-77B3-4D29-BC34-3EAD9D626A4B}" srcId="{7CB12B26-FFF3-41CB-AC17-2C8F8A605C74}" destId="{8E0A0276-DB4E-49C3-B444-6F4256E2E2CF}" srcOrd="0" destOrd="0" parTransId="{7D11AA58-BF16-492A-A8CA-32C338569B15}" sibTransId="{04353879-F1C1-415C-93AD-4E7D96DAB9FD}"/>
    <dgm:cxn modelId="{38984850-71C8-45B1-B058-E49C84943767}" type="presOf" srcId="{09D1EFCB-BF89-407A-9D6D-3AEBDA10183A}" destId="{46E0459B-919D-4026-A523-6AAA9C36F9AE}" srcOrd="0" destOrd="0" presId="urn:microsoft.com/office/officeart/2005/8/layout/cycle7"/>
    <dgm:cxn modelId="{2DE6CA70-D1F9-4CEC-AEAA-2F2897DD6DA9}" type="presOf" srcId="{16C1CA0F-B6E2-4C38-8701-98D0EBD964A4}" destId="{CC846D8B-89BC-453A-9003-1E0B242C666C}" srcOrd="1" destOrd="0" presId="urn:microsoft.com/office/officeart/2005/8/layout/cycle7"/>
    <dgm:cxn modelId="{10A8E470-C186-494C-8C27-09881E4F9215}" type="presOf" srcId="{23356E55-5EF6-4779-A638-9277F1F2F5E5}" destId="{019073F7-3AB5-4C7D-8AA7-8F6B76E7C758}" srcOrd="0" destOrd="0" presId="urn:microsoft.com/office/officeart/2005/8/layout/cycle7"/>
    <dgm:cxn modelId="{20C50253-4C3F-4B53-AA77-4B6638E454BA}" type="presOf" srcId="{C53427F8-E0EC-4A7E-89D3-A452194506F6}" destId="{44B98931-EA61-4039-A966-01DCC6EE1D55}" srcOrd="0" destOrd="0" presId="urn:microsoft.com/office/officeart/2005/8/layout/cycle7"/>
    <dgm:cxn modelId="{5D528554-5C46-472F-AD41-F2F07DDD23C5}" type="presOf" srcId="{95416611-3F1E-410B-88A7-5EE78CD49523}" destId="{77205D14-3F18-4B81-88BC-5B737D0A4DE1}" srcOrd="1" destOrd="0" presId="urn:microsoft.com/office/officeart/2005/8/layout/cycle7"/>
    <dgm:cxn modelId="{0757D97B-E086-4E95-9712-C7095DE78DAB}" srcId="{7CB12B26-FFF3-41CB-AC17-2C8F8A605C74}" destId="{E4DD4BF1-A4D3-42CB-9580-FEA1E5371A32}" srcOrd="5" destOrd="0" parTransId="{21B885A7-D81F-4C51-BFF4-9F628434071E}" sibTransId="{7DC61DC0-AE7E-4CE2-AD1F-A8044CA5D2D4}"/>
    <dgm:cxn modelId="{FCEC1087-E1F9-4B0B-88CA-2DD1BD4D1954}" type="presOf" srcId="{7CB12B26-FFF3-41CB-AC17-2C8F8A605C74}" destId="{820D4BFD-8867-42D6-BB17-1DCD876931B7}" srcOrd="0" destOrd="0" presId="urn:microsoft.com/office/officeart/2005/8/layout/cycle7"/>
    <dgm:cxn modelId="{5EB5428C-4432-4772-B97D-A87F8F962B71}" type="presOf" srcId="{889BDE44-8155-4250-9417-A01C3341C5A5}" destId="{A1EC1C1D-B5C1-4D28-AA3B-178D3FF66C15}" srcOrd="1" destOrd="0" presId="urn:microsoft.com/office/officeart/2005/8/layout/cycle7"/>
    <dgm:cxn modelId="{0BE12D92-AD65-4686-9B6C-92AB47BF3924}" type="presOf" srcId="{8E0A0276-DB4E-49C3-B444-6F4256E2E2CF}" destId="{77A33C94-40F3-4E78-9667-93BD9DD96C6D}" srcOrd="0" destOrd="0" presId="urn:microsoft.com/office/officeart/2005/8/layout/cycle7"/>
    <dgm:cxn modelId="{286DA899-96FC-4EBF-A056-C07ABE23DFBE}" type="presOf" srcId="{7DC61DC0-AE7E-4CE2-AD1F-A8044CA5D2D4}" destId="{6BB1985F-EA09-4C54-A40E-DD4845361D63}" srcOrd="0" destOrd="0" presId="urn:microsoft.com/office/officeart/2005/8/layout/cycle7"/>
    <dgm:cxn modelId="{C56EFDA4-F446-4BF4-91FB-4821CDBE1674}" type="presOf" srcId="{E4DD4BF1-A4D3-42CB-9580-FEA1E5371A32}" destId="{9FBFD9F7-37CB-400F-B63A-09E32D4B08AD}" srcOrd="0" destOrd="0" presId="urn:microsoft.com/office/officeart/2005/8/layout/cycle7"/>
    <dgm:cxn modelId="{0E9B71AA-DB49-4F90-854B-1141C1D48C0F}" type="presOf" srcId="{04353879-F1C1-415C-93AD-4E7D96DAB9FD}" destId="{5D959EDF-78F5-4080-BC93-6B33BC901BBE}" srcOrd="1" destOrd="0" presId="urn:microsoft.com/office/officeart/2005/8/layout/cycle7"/>
    <dgm:cxn modelId="{0D3D5DB4-4A7A-4B5E-B2DF-02A119646349}" type="presOf" srcId="{C702D783-5944-4548-B08B-E18B902C9B63}" destId="{F9B7179B-CF56-4326-82BD-0345DEFD0C9F}" srcOrd="1" destOrd="0" presId="urn:microsoft.com/office/officeart/2005/8/layout/cycle7"/>
    <dgm:cxn modelId="{572684B4-F72E-49CD-99A6-67FFB09FE13D}" srcId="{7CB12B26-FFF3-41CB-AC17-2C8F8A605C74}" destId="{C53427F8-E0EC-4A7E-89D3-A452194506F6}" srcOrd="4" destOrd="0" parTransId="{B9F74F06-E72C-4FE9-BA7B-0A6B5E818095}" sibTransId="{16C1CA0F-B6E2-4C38-8701-98D0EBD964A4}"/>
    <dgm:cxn modelId="{DC5371B6-1C5A-45F6-B879-2F559FD47990}" type="presOf" srcId="{16C1CA0F-B6E2-4C38-8701-98D0EBD964A4}" destId="{B386EB3B-4108-4C7E-9A76-46D0BE82F463}" srcOrd="0" destOrd="0" presId="urn:microsoft.com/office/officeart/2005/8/layout/cycle7"/>
    <dgm:cxn modelId="{7F8A5AC6-EE9C-42C1-85AA-C04DC6A4B8EC}" srcId="{7CB12B26-FFF3-41CB-AC17-2C8F8A605C74}" destId="{23356E55-5EF6-4779-A638-9277F1F2F5E5}" srcOrd="2" destOrd="0" parTransId="{E338B470-97D9-4443-9EAC-EBADCAD04877}" sibTransId="{C702D783-5944-4548-B08B-E18B902C9B63}"/>
    <dgm:cxn modelId="{A7FFFFD5-9757-4B25-9559-81C260A4BE6C}" type="presOf" srcId="{889BDE44-8155-4250-9417-A01C3341C5A5}" destId="{3DCBC87F-507B-4AC8-976D-194FF8B376A2}" srcOrd="0" destOrd="0" presId="urn:microsoft.com/office/officeart/2005/8/layout/cycle7"/>
    <dgm:cxn modelId="{FC10BBD8-F9A6-4AB5-A341-999656D109D2}" type="presOf" srcId="{EA1480FB-5199-42E7-B27B-25BB7FEE7FB5}" destId="{393A1AF1-2C69-4C08-8DE2-87F439950984}" srcOrd="0" destOrd="0" presId="urn:microsoft.com/office/officeart/2005/8/layout/cycle7"/>
    <dgm:cxn modelId="{F64DE4D8-22C6-4AB2-824A-C35714273236}" type="presOf" srcId="{04353879-F1C1-415C-93AD-4E7D96DAB9FD}" destId="{D3E7E1A6-8DEF-47D0-9765-5FF8DEAC0418}" srcOrd="0" destOrd="0" presId="urn:microsoft.com/office/officeart/2005/8/layout/cycle7"/>
    <dgm:cxn modelId="{475F9BE7-2FAF-4A49-A166-0665BFC50A7C}" type="presOf" srcId="{C702D783-5944-4548-B08B-E18B902C9B63}" destId="{5C97293B-9AA1-4551-BC6C-3EE9AF94F655}" srcOrd="0" destOrd="0" presId="urn:microsoft.com/office/officeart/2005/8/layout/cycle7"/>
    <dgm:cxn modelId="{25D9BC57-F512-4EA5-9000-B85384107100}" type="presParOf" srcId="{820D4BFD-8867-42D6-BB17-1DCD876931B7}" destId="{77A33C94-40F3-4E78-9667-93BD9DD96C6D}" srcOrd="0" destOrd="0" presId="urn:microsoft.com/office/officeart/2005/8/layout/cycle7"/>
    <dgm:cxn modelId="{9C5639E0-D867-4C6A-9696-97A6DEE0BBBF}" type="presParOf" srcId="{820D4BFD-8867-42D6-BB17-1DCD876931B7}" destId="{D3E7E1A6-8DEF-47D0-9765-5FF8DEAC0418}" srcOrd="1" destOrd="0" presId="urn:microsoft.com/office/officeart/2005/8/layout/cycle7"/>
    <dgm:cxn modelId="{D4E5C862-64F8-4AA9-B48F-5CEE47742C95}" type="presParOf" srcId="{D3E7E1A6-8DEF-47D0-9765-5FF8DEAC0418}" destId="{5D959EDF-78F5-4080-BC93-6B33BC901BBE}" srcOrd="0" destOrd="0" presId="urn:microsoft.com/office/officeart/2005/8/layout/cycle7"/>
    <dgm:cxn modelId="{C949739A-2886-4432-B8F8-EB38C735EF9C}" type="presParOf" srcId="{820D4BFD-8867-42D6-BB17-1DCD876931B7}" destId="{46E0459B-919D-4026-A523-6AAA9C36F9AE}" srcOrd="2" destOrd="0" presId="urn:microsoft.com/office/officeart/2005/8/layout/cycle7"/>
    <dgm:cxn modelId="{483F8729-B107-4ACF-9632-B242982DC1BD}" type="presParOf" srcId="{820D4BFD-8867-42D6-BB17-1DCD876931B7}" destId="{3DCBC87F-507B-4AC8-976D-194FF8B376A2}" srcOrd="3" destOrd="0" presId="urn:microsoft.com/office/officeart/2005/8/layout/cycle7"/>
    <dgm:cxn modelId="{1A4A7791-C178-4BF6-9E46-C57B04577D2A}" type="presParOf" srcId="{3DCBC87F-507B-4AC8-976D-194FF8B376A2}" destId="{A1EC1C1D-B5C1-4D28-AA3B-178D3FF66C15}" srcOrd="0" destOrd="0" presId="urn:microsoft.com/office/officeart/2005/8/layout/cycle7"/>
    <dgm:cxn modelId="{B434495E-8A4B-402F-B959-5972E186B79B}" type="presParOf" srcId="{820D4BFD-8867-42D6-BB17-1DCD876931B7}" destId="{019073F7-3AB5-4C7D-8AA7-8F6B76E7C758}" srcOrd="4" destOrd="0" presId="urn:microsoft.com/office/officeart/2005/8/layout/cycle7"/>
    <dgm:cxn modelId="{DE8589FC-F2F8-4ECA-B434-BE2D34B62F8C}" type="presParOf" srcId="{820D4BFD-8867-42D6-BB17-1DCD876931B7}" destId="{5C97293B-9AA1-4551-BC6C-3EE9AF94F655}" srcOrd="5" destOrd="0" presId="urn:microsoft.com/office/officeart/2005/8/layout/cycle7"/>
    <dgm:cxn modelId="{6A123371-27DA-4AC1-A793-3E9466276E62}" type="presParOf" srcId="{5C97293B-9AA1-4551-BC6C-3EE9AF94F655}" destId="{F9B7179B-CF56-4326-82BD-0345DEFD0C9F}" srcOrd="0" destOrd="0" presId="urn:microsoft.com/office/officeart/2005/8/layout/cycle7"/>
    <dgm:cxn modelId="{C20754BD-069C-47AE-886F-55FB44B92DD1}" type="presParOf" srcId="{820D4BFD-8867-42D6-BB17-1DCD876931B7}" destId="{393A1AF1-2C69-4C08-8DE2-87F439950984}" srcOrd="6" destOrd="0" presId="urn:microsoft.com/office/officeart/2005/8/layout/cycle7"/>
    <dgm:cxn modelId="{B5BC6555-7C58-4518-AEF4-BD81F2C523AF}" type="presParOf" srcId="{820D4BFD-8867-42D6-BB17-1DCD876931B7}" destId="{3FB4B6ED-E379-47A0-BD49-9C908C213DA0}" srcOrd="7" destOrd="0" presId="urn:microsoft.com/office/officeart/2005/8/layout/cycle7"/>
    <dgm:cxn modelId="{E86F8BA0-5379-4A63-B629-D80EE8948CE0}" type="presParOf" srcId="{3FB4B6ED-E379-47A0-BD49-9C908C213DA0}" destId="{77205D14-3F18-4B81-88BC-5B737D0A4DE1}" srcOrd="0" destOrd="0" presId="urn:microsoft.com/office/officeart/2005/8/layout/cycle7"/>
    <dgm:cxn modelId="{E26E4531-4EAD-4248-B877-4E11F4D51DC8}" type="presParOf" srcId="{820D4BFD-8867-42D6-BB17-1DCD876931B7}" destId="{44B98931-EA61-4039-A966-01DCC6EE1D55}" srcOrd="8" destOrd="0" presId="urn:microsoft.com/office/officeart/2005/8/layout/cycle7"/>
    <dgm:cxn modelId="{0898C179-4DCB-49E8-9759-7AE394023CC1}" type="presParOf" srcId="{820D4BFD-8867-42D6-BB17-1DCD876931B7}" destId="{B386EB3B-4108-4C7E-9A76-46D0BE82F463}" srcOrd="9" destOrd="0" presId="urn:microsoft.com/office/officeart/2005/8/layout/cycle7"/>
    <dgm:cxn modelId="{D7DD971A-EA66-4289-8BCA-7192AF92B1E2}" type="presParOf" srcId="{B386EB3B-4108-4C7E-9A76-46D0BE82F463}" destId="{CC846D8B-89BC-453A-9003-1E0B242C666C}" srcOrd="0" destOrd="0" presId="urn:microsoft.com/office/officeart/2005/8/layout/cycle7"/>
    <dgm:cxn modelId="{34BDBD7A-6F36-4BCB-9957-C1033CED43DA}" type="presParOf" srcId="{820D4BFD-8867-42D6-BB17-1DCD876931B7}" destId="{9FBFD9F7-37CB-400F-B63A-09E32D4B08AD}" srcOrd="10" destOrd="0" presId="urn:microsoft.com/office/officeart/2005/8/layout/cycle7"/>
    <dgm:cxn modelId="{BE5503FF-6E32-42C5-8794-D71D9CFA451B}" type="presParOf" srcId="{820D4BFD-8867-42D6-BB17-1DCD876931B7}" destId="{6BB1985F-EA09-4C54-A40E-DD4845361D63}" srcOrd="11" destOrd="0" presId="urn:microsoft.com/office/officeart/2005/8/layout/cycle7"/>
    <dgm:cxn modelId="{7B2A843D-57AD-4D74-98DB-F2E5D31C71FE}" type="presParOf" srcId="{6BB1985F-EA09-4C54-A40E-DD4845361D63}" destId="{416CAB58-F19A-461A-B1D6-3F79481EBA1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12B26-FFF3-41CB-AC17-2C8F8A605C74}" type="doc">
      <dgm:prSet loTypeId="urn:microsoft.com/office/officeart/2005/8/layout/cycle7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E0A0276-DB4E-49C3-B444-6F4256E2E2CF}">
      <dgm:prSet phldrT="[Text]" custT="1"/>
      <dgm:spPr/>
      <dgm:t>
        <a:bodyPr/>
        <a:lstStyle/>
        <a:p>
          <a:r>
            <a:rPr lang="ro-RO" sz="2000" dirty="0"/>
            <a:t>DUMNEZEU</a:t>
          </a:r>
          <a:endParaRPr lang="en-US" sz="1800" dirty="0"/>
        </a:p>
      </dgm:t>
    </dgm:pt>
    <dgm:pt modelId="{7D11AA58-BF16-492A-A8CA-32C338569B15}" type="parTrans" cxnId="{B2C46069-77B3-4D29-BC34-3EAD9D626A4B}">
      <dgm:prSet/>
      <dgm:spPr/>
      <dgm:t>
        <a:bodyPr/>
        <a:lstStyle/>
        <a:p>
          <a:endParaRPr lang="en-US"/>
        </a:p>
      </dgm:t>
    </dgm:pt>
    <dgm:pt modelId="{04353879-F1C1-415C-93AD-4E7D96DAB9FD}" type="sibTrans" cxnId="{B2C46069-77B3-4D29-BC34-3EAD9D626A4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3356E55-5EF6-4779-A638-9277F1F2F5E5}">
      <dgm:prSet phldrT="[Text]"/>
      <dgm:spPr/>
      <dgm:t>
        <a:bodyPr/>
        <a:lstStyle/>
        <a:p>
          <a:r>
            <a:rPr lang="ro-RO" dirty="0" err="1"/>
            <a:t>Țofar</a:t>
          </a:r>
          <a:endParaRPr lang="en-US" dirty="0"/>
        </a:p>
      </dgm:t>
    </dgm:pt>
    <dgm:pt modelId="{E338B470-97D9-4443-9EAC-EBADCAD04877}" type="parTrans" cxnId="{7F8A5AC6-EE9C-42C1-85AA-C04DC6A4B8EC}">
      <dgm:prSet/>
      <dgm:spPr/>
      <dgm:t>
        <a:bodyPr/>
        <a:lstStyle/>
        <a:p>
          <a:endParaRPr lang="en-US"/>
        </a:p>
      </dgm:t>
    </dgm:pt>
    <dgm:pt modelId="{C702D783-5944-4548-B08B-E18B902C9B63}" type="sibTrans" cxnId="{7F8A5AC6-EE9C-42C1-85AA-C04DC6A4B8EC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A1480FB-5199-42E7-B27B-25BB7FEE7FB5}">
      <dgm:prSet phldrT="[Text]"/>
      <dgm:spPr/>
      <dgm:t>
        <a:bodyPr/>
        <a:lstStyle/>
        <a:p>
          <a:r>
            <a:rPr lang="ro-RO" dirty="0"/>
            <a:t>Iov</a:t>
          </a:r>
          <a:endParaRPr lang="en-US" dirty="0"/>
        </a:p>
      </dgm:t>
    </dgm:pt>
    <dgm:pt modelId="{81DD05AB-A908-479A-B3BD-DB4EDBE9A994}" type="parTrans" cxnId="{852C9803-568E-4E7D-B22C-0113128F3B90}">
      <dgm:prSet/>
      <dgm:spPr/>
      <dgm:t>
        <a:bodyPr/>
        <a:lstStyle/>
        <a:p>
          <a:endParaRPr lang="en-US"/>
        </a:p>
      </dgm:t>
    </dgm:pt>
    <dgm:pt modelId="{95416611-3F1E-410B-88A7-5EE78CD49523}" type="sibTrans" cxnId="{852C9803-568E-4E7D-B22C-0113128F3B9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53427F8-E0EC-4A7E-89D3-A452194506F6}">
      <dgm:prSet/>
      <dgm:spPr/>
      <dgm:t>
        <a:bodyPr/>
        <a:lstStyle/>
        <a:p>
          <a:r>
            <a:rPr lang="ro-RO" dirty="0" err="1"/>
            <a:t>Bildad</a:t>
          </a:r>
          <a:endParaRPr lang="en-US" dirty="0"/>
        </a:p>
      </dgm:t>
    </dgm:pt>
    <dgm:pt modelId="{B9F74F06-E72C-4FE9-BA7B-0A6B5E818095}" type="parTrans" cxnId="{572684B4-F72E-49CD-99A6-67FFB09FE13D}">
      <dgm:prSet/>
      <dgm:spPr/>
      <dgm:t>
        <a:bodyPr/>
        <a:lstStyle/>
        <a:p>
          <a:endParaRPr lang="en-US"/>
        </a:p>
      </dgm:t>
    </dgm:pt>
    <dgm:pt modelId="{16C1CA0F-B6E2-4C38-8701-98D0EBD964A4}" type="sibTrans" cxnId="{572684B4-F72E-49CD-99A6-67FFB09FE13D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4DD4BF1-A4D3-42CB-9580-FEA1E5371A32}">
      <dgm:prSet custT="1"/>
      <dgm:spPr/>
      <dgm:t>
        <a:bodyPr/>
        <a:lstStyle/>
        <a:p>
          <a:r>
            <a:rPr lang="ro-RO" sz="2100" dirty="0" err="1">
              <a:solidFill>
                <a:schemeClr val="accent3">
                  <a:lumMod val="50000"/>
                </a:schemeClr>
              </a:solidFill>
            </a:rPr>
            <a:t>Elihu</a:t>
          </a:r>
          <a:endParaRPr lang="en-US" sz="2100" dirty="0">
            <a:solidFill>
              <a:schemeClr val="accent3">
                <a:lumMod val="50000"/>
              </a:schemeClr>
            </a:solidFill>
          </a:endParaRPr>
        </a:p>
      </dgm:t>
    </dgm:pt>
    <dgm:pt modelId="{21B885A7-D81F-4C51-BFF4-9F628434071E}" type="parTrans" cxnId="{0757D97B-E086-4E95-9712-C7095DE78DAB}">
      <dgm:prSet/>
      <dgm:spPr/>
      <dgm:t>
        <a:bodyPr/>
        <a:lstStyle/>
        <a:p>
          <a:endParaRPr lang="en-US"/>
        </a:p>
      </dgm:t>
    </dgm:pt>
    <dgm:pt modelId="{7DC61DC0-AE7E-4CE2-AD1F-A8044CA5D2D4}" type="sibTrans" cxnId="{0757D97B-E086-4E95-9712-C7095DE78DA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9D1EFCB-BF89-407A-9D6D-3AEBDA10183A}">
      <dgm:prSet custT="1"/>
      <dgm:spPr/>
      <dgm:t>
        <a:bodyPr/>
        <a:lstStyle/>
        <a:p>
          <a:r>
            <a:rPr lang="ro-RO" sz="2100" dirty="0" err="1"/>
            <a:t>Elifaz</a:t>
          </a:r>
          <a:endParaRPr lang="en-US" sz="2100" dirty="0"/>
        </a:p>
      </dgm:t>
    </dgm:pt>
    <dgm:pt modelId="{4B9063E7-1D5A-42C4-A19E-923F39572E44}" type="parTrans" cxnId="{BC7B911A-7A74-4ABD-A355-F0405BE12DEA}">
      <dgm:prSet/>
      <dgm:spPr/>
      <dgm:t>
        <a:bodyPr/>
        <a:lstStyle/>
        <a:p>
          <a:endParaRPr lang="en-US"/>
        </a:p>
      </dgm:t>
    </dgm:pt>
    <dgm:pt modelId="{889BDE44-8155-4250-9417-A01C3341C5A5}" type="sibTrans" cxnId="{BC7B911A-7A74-4ABD-A355-F0405BE12DE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20D4BFD-8867-42D6-BB17-1DCD876931B7}" type="pres">
      <dgm:prSet presAssocID="{7CB12B26-FFF3-41CB-AC17-2C8F8A605C74}" presName="Name0" presStyleCnt="0">
        <dgm:presLayoutVars>
          <dgm:dir/>
          <dgm:resizeHandles val="exact"/>
        </dgm:presLayoutVars>
      </dgm:prSet>
      <dgm:spPr/>
    </dgm:pt>
    <dgm:pt modelId="{77A33C94-40F3-4E78-9667-93BD9DD96C6D}" type="pres">
      <dgm:prSet presAssocID="{8E0A0276-DB4E-49C3-B444-6F4256E2E2CF}" presName="node" presStyleLbl="node1" presStyleIdx="0" presStyleCnt="6" custScaleX="175570">
        <dgm:presLayoutVars>
          <dgm:bulletEnabled val="1"/>
        </dgm:presLayoutVars>
      </dgm:prSet>
      <dgm:spPr/>
    </dgm:pt>
    <dgm:pt modelId="{D3E7E1A6-8DEF-47D0-9765-5FF8DEAC0418}" type="pres">
      <dgm:prSet presAssocID="{04353879-F1C1-415C-93AD-4E7D96DAB9FD}" presName="sibTrans" presStyleLbl="sibTrans2D1" presStyleIdx="0" presStyleCnt="6"/>
      <dgm:spPr/>
    </dgm:pt>
    <dgm:pt modelId="{5D959EDF-78F5-4080-BC93-6B33BC901BBE}" type="pres">
      <dgm:prSet presAssocID="{04353879-F1C1-415C-93AD-4E7D96DAB9FD}" presName="connectorText" presStyleLbl="sibTrans2D1" presStyleIdx="0" presStyleCnt="6"/>
      <dgm:spPr/>
    </dgm:pt>
    <dgm:pt modelId="{46E0459B-919D-4026-A523-6AAA9C36F9AE}" type="pres">
      <dgm:prSet presAssocID="{09D1EFCB-BF89-407A-9D6D-3AEBDA10183A}" presName="node" presStyleLbl="node1" presStyleIdx="1" presStyleCnt="6">
        <dgm:presLayoutVars>
          <dgm:bulletEnabled val="1"/>
        </dgm:presLayoutVars>
      </dgm:prSet>
      <dgm:spPr/>
    </dgm:pt>
    <dgm:pt modelId="{3DCBC87F-507B-4AC8-976D-194FF8B376A2}" type="pres">
      <dgm:prSet presAssocID="{889BDE44-8155-4250-9417-A01C3341C5A5}" presName="sibTrans" presStyleLbl="sibTrans2D1" presStyleIdx="1" presStyleCnt="6"/>
      <dgm:spPr/>
    </dgm:pt>
    <dgm:pt modelId="{A1EC1C1D-B5C1-4D28-AA3B-178D3FF66C15}" type="pres">
      <dgm:prSet presAssocID="{889BDE44-8155-4250-9417-A01C3341C5A5}" presName="connectorText" presStyleLbl="sibTrans2D1" presStyleIdx="1" presStyleCnt="6"/>
      <dgm:spPr/>
    </dgm:pt>
    <dgm:pt modelId="{019073F7-3AB5-4C7D-8AA7-8F6B76E7C758}" type="pres">
      <dgm:prSet presAssocID="{23356E55-5EF6-4779-A638-9277F1F2F5E5}" presName="node" presStyleLbl="node1" presStyleIdx="2" presStyleCnt="6">
        <dgm:presLayoutVars>
          <dgm:bulletEnabled val="1"/>
        </dgm:presLayoutVars>
      </dgm:prSet>
      <dgm:spPr/>
    </dgm:pt>
    <dgm:pt modelId="{5C97293B-9AA1-4551-BC6C-3EE9AF94F655}" type="pres">
      <dgm:prSet presAssocID="{C702D783-5944-4548-B08B-E18B902C9B63}" presName="sibTrans" presStyleLbl="sibTrans2D1" presStyleIdx="2" presStyleCnt="6"/>
      <dgm:spPr/>
    </dgm:pt>
    <dgm:pt modelId="{F9B7179B-CF56-4326-82BD-0345DEFD0C9F}" type="pres">
      <dgm:prSet presAssocID="{C702D783-5944-4548-B08B-E18B902C9B63}" presName="connectorText" presStyleLbl="sibTrans2D1" presStyleIdx="2" presStyleCnt="6"/>
      <dgm:spPr/>
    </dgm:pt>
    <dgm:pt modelId="{393A1AF1-2C69-4C08-8DE2-87F439950984}" type="pres">
      <dgm:prSet presAssocID="{EA1480FB-5199-42E7-B27B-25BB7FEE7FB5}" presName="node" presStyleLbl="node1" presStyleIdx="3" presStyleCnt="6">
        <dgm:presLayoutVars>
          <dgm:bulletEnabled val="1"/>
        </dgm:presLayoutVars>
      </dgm:prSet>
      <dgm:spPr/>
    </dgm:pt>
    <dgm:pt modelId="{3FB4B6ED-E379-47A0-BD49-9C908C213DA0}" type="pres">
      <dgm:prSet presAssocID="{95416611-3F1E-410B-88A7-5EE78CD49523}" presName="sibTrans" presStyleLbl="sibTrans2D1" presStyleIdx="3" presStyleCnt="6"/>
      <dgm:spPr/>
    </dgm:pt>
    <dgm:pt modelId="{77205D14-3F18-4B81-88BC-5B737D0A4DE1}" type="pres">
      <dgm:prSet presAssocID="{95416611-3F1E-410B-88A7-5EE78CD49523}" presName="connectorText" presStyleLbl="sibTrans2D1" presStyleIdx="3" presStyleCnt="6"/>
      <dgm:spPr/>
    </dgm:pt>
    <dgm:pt modelId="{44B98931-EA61-4039-A966-01DCC6EE1D55}" type="pres">
      <dgm:prSet presAssocID="{C53427F8-E0EC-4A7E-89D3-A452194506F6}" presName="node" presStyleLbl="node1" presStyleIdx="4" presStyleCnt="6">
        <dgm:presLayoutVars>
          <dgm:bulletEnabled val="1"/>
        </dgm:presLayoutVars>
      </dgm:prSet>
      <dgm:spPr/>
    </dgm:pt>
    <dgm:pt modelId="{B386EB3B-4108-4C7E-9A76-46D0BE82F463}" type="pres">
      <dgm:prSet presAssocID="{16C1CA0F-B6E2-4C38-8701-98D0EBD964A4}" presName="sibTrans" presStyleLbl="sibTrans2D1" presStyleIdx="4" presStyleCnt="6"/>
      <dgm:spPr/>
    </dgm:pt>
    <dgm:pt modelId="{CC846D8B-89BC-453A-9003-1E0B242C666C}" type="pres">
      <dgm:prSet presAssocID="{16C1CA0F-B6E2-4C38-8701-98D0EBD964A4}" presName="connectorText" presStyleLbl="sibTrans2D1" presStyleIdx="4" presStyleCnt="6"/>
      <dgm:spPr/>
    </dgm:pt>
    <dgm:pt modelId="{9FBFD9F7-37CB-400F-B63A-09E32D4B08AD}" type="pres">
      <dgm:prSet presAssocID="{E4DD4BF1-A4D3-42CB-9580-FEA1E5371A32}" presName="node" presStyleLbl="node1" presStyleIdx="5" presStyleCnt="6" custRadScaleRad="104537" custRadScaleInc="-2951">
        <dgm:presLayoutVars>
          <dgm:bulletEnabled val="1"/>
        </dgm:presLayoutVars>
      </dgm:prSet>
      <dgm:spPr/>
    </dgm:pt>
    <dgm:pt modelId="{6BB1985F-EA09-4C54-A40E-DD4845361D63}" type="pres">
      <dgm:prSet presAssocID="{7DC61DC0-AE7E-4CE2-AD1F-A8044CA5D2D4}" presName="sibTrans" presStyleLbl="sibTrans2D1" presStyleIdx="5" presStyleCnt="6"/>
      <dgm:spPr/>
    </dgm:pt>
    <dgm:pt modelId="{416CAB58-F19A-461A-B1D6-3F79481EBA14}" type="pres">
      <dgm:prSet presAssocID="{7DC61DC0-AE7E-4CE2-AD1F-A8044CA5D2D4}" presName="connectorText" presStyleLbl="sibTrans2D1" presStyleIdx="5" presStyleCnt="6"/>
      <dgm:spPr/>
    </dgm:pt>
  </dgm:ptLst>
  <dgm:cxnLst>
    <dgm:cxn modelId="{852C9803-568E-4E7D-B22C-0113128F3B90}" srcId="{7CB12B26-FFF3-41CB-AC17-2C8F8A605C74}" destId="{EA1480FB-5199-42E7-B27B-25BB7FEE7FB5}" srcOrd="3" destOrd="0" parTransId="{81DD05AB-A908-479A-B3BD-DB4EDBE9A994}" sibTransId="{95416611-3F1E-410B-88A7-5EE78CD49523}"/>
    <dgm:cxn modelId="{25989704-8C39-4F35-AA4B-FC200A4419EB}" type="presOf" srcId="{95416611-3F1E-410B-88A7-5EE78CD49523}" destId="{3FB4B6ED-E379-47A0-BD49-9C908C213DA0}" srcOrd="0" destOrd="0" presId="urn:microsoft.com/office/officeart/2005/8/layout/cycle7"/>
    <dgm:cxn modelId="{BC7B911A-7A74-4ABD-A355-F0405BE12DEA}" srcId="{7CB12B26-FFF3-41CB-AC17-2C8F8A605C74}" destId="{09D1EFCB-BF89-407A-9D6D-3AEBDA10183A}" srcOrd="1" destOrd="0" parTransId="{4B9063E7-1D5A-42C4-A19E-923F39572E44}" sibTransId="{889BDE44-8155-4250-9417-A01C3341C5A5}"/>
    <dgm:cxn modelId="{E5059633-8015-4235-8883-C4AA36E9906A}" type="presOf" srcId="{889BDE44-8155-4250-9417-A01C3341C5A5}" destId="{A1EC1C1D-B5C1-4D28-AA3B-178D3FF66C15}" srcOrd="1" destOrd="0" presId="urn:microsoft.com/office/officeart/2005/8/layout/cycle7"/>
    <dgm:cxn modelId="{5EDC9540-4843-47FA-86F5-15D466669F96}" type="presOf" srcId="{16C1CA0F-B6E2-4C38-8701-98D0EBD964A4}" destId="{CC846D8B-89BC-453A-9003-1E0B242C666C}" srcOrd="1" destOrd="0" presId="urn:microsoft.com/office/officeart/2005/8/layout/cycle7"/>
    <dgm:cxn modelId="{B2C46069-77B3-4D29-BC34-3EAD9D626A4B}" srcId="{7CB12B26-FFF3-41CB-AC17-2C8F8A605C74}" destId="{8E0A0276-DB4E-49C3-B444-6F4256E2E2CF}" srcOrd="0" destOrd="0" parTransId="{7D11AA58-BF16-492A-A8CA-32C338569B15}" sibTransId="{04353879-F1C1-415C-93AD-4E7D96DAB9FD}"/>
    <dgm:cxn modelId="{9A5D506D-8F5E-4A73-B9F1-117987DA1EF7}" type="presOf" srcId="{C702D783-5944-4548-B08B-E18B902C9B63}" destId="{F9B7179B-CF56-4326-82BD-0345DEFD0C9F}" srcOrd="1" destOrd="0" presId="urn:microsoft.com/office/officeart/2005/8/layout/cycle7"/>
    <dgm:cxn modelId="{38984850-71C8-45B1-B058-E49C84943767}" type="presOf" srcId="{09D1EFCB-BF89-407A-9D6D-3AEBDA10183A}" destId="{46E0459B-919D-4026-A523-6AAA9C36F9AE}" srcOrd="0" destOrd="0" presId="urn:microsoft.com/office/officeart/2005/8/layout/cycle7"/>
    <dgm:cxn modelId="{10A8E470-C186-494C-8C27-09881E4F9215}" type="presOf" srcId="{23356E55-5EF6-4779-A638-9277F1F2F5E5}" destId="{019073F7-3AB5-4C7D-8AA7-8F6B76E7C758}" srcOrd="0" destOrd="0" presId="urn:microsoft.com/office/officeart/2005/8/layout/cycle7"/>
    <dgm:cxn modelId="{20C50253-4C3F-4B53-AA77-4B6638E454BA}" type="presOf" srcId="{C53427F8-E0EC-4A7E-89D3-A452194506F6}" destId="{44B98931-EA61-4039-A966-01DCC6EE1D55}" srcOrd="0" destOrd="0" presId="urn:microsoft.com/office/officeart/2005/8/layout/cycle7"/>
    <dgm:cxn modelId="{0757D97B-E086-4E95-9712-C7095DE78DAB}" srcId="{7CB12B26-FFF3-41CB-AC17-2C8F8A605C74}" destId="{E4DD4BF1-A4D3-42CB-9580-FEA1E5371A32}" srcOrd="5" destOrd="0" parTransId="{21B885A7-D81F-4C51-BFF4-9F628434071E}" sibTransId="{7DC61DC0-AE7E-4CE2-AD1F-A8044CA5D2D4}"/>
    <dgm:cxn modelId="{FCEC1087-E1F9-4B0B-88CA-2DD1BD4D1954}" type="presOf" srcId="{7CB12B26-FFF3-41CB-AC17-2C8F8A605C74}" destId="{820D4BFD-8867-42D6-BB17-1DCD876931B7}" srcOrd="0" destOrd="0" presId="urn:microsoft.com/office/officeart/2005/8/layout/cycle7"/>
    <dgm:cxn modelId="{0BE12D92-AD65-4686-9B6C-92AB47BF3924}" type="presOf" srcId="{8E0A0276-DB4E-49C3-B444-6F4256E2E2CF}" destId="{77A33C94-40F3-4E78-9667-93BD9DD96C6D}" srcOrd="0" destOrd="0" presId="urn:microsoft.com/office/officeart/2005/8/layout/cycle7"/>
    <dgm:cxn modelId="{286DA899-96FC-4EBF-A056-C07ABE23DFBE}" type="presOf" srcId="{7DC61DC0-AE7E-4CE2-AD1F-A8044CA5D2D4}" destId="{6BB1985F-EA09-4C54-A40E-DD4845361D63}" srcOrd="0" destOrd="0" presId="urn:microsoft.com/office/officeart/2005/8/layout/cycle7"/>
    <dgm:cxn modelId="{C56EFDA4-F446-4BF4-91FB-4821CDBE1674}" type="presOf" srcId="{E4DD4BF1-A4D3-42CB-9580-FEA1E5371A32}" destId="{9FBFD9F7-37CB-400F-B63A-09E32D4B08AD}" srcOrd="0" destOrd="0" presId="urn:microsoft.com/office/officeart/2005/8/layout/cycle7"/>
    <dgm:cxn modelId="{572684B4-F72E-49CD-99A6-67FFB09FE13D}" srcId="{7CB12B26-FFF3-41CB-AC17-2C8F8A605C74}" destId="{C53427F8-E0EC-4A7E-89D3-A452194506F6}" srcOrd="4" destOrd="0" parTransId="{B9F74F06-E72C-4FE9-BA7B-0A6B5E818095}" sibTransId="{16C1CA0F-B6E2-4C38-8701-98D0EBD964A4}"/>
    <dgm:cxn modelId="{DC5371B6-1C5A-45F6-B879-2F559FD47990}" type="presOf" srcId="{16C1CA0F-B6E2-4C38-8701-98D0EBD964A4}" destId="{B386EB3B-4108-4C7E-9A76-46D0BE82F463}" srcOrd="0" destOrd="0" presId="urn:microsoft.com/office/officeart/2005/8/layout/cycle7"/>
    <dgm:cxn modelId="{5149DAB7-97F5-4AE7-86E6-E3306D4D31FE}" type="presOf" srcId="{95416611-3F1E-410B-88A7-5EE78CD49523}" destId="{77205D14-3F18-4B81-88BC-5B737D0A4DE1}" srcOrd="1" destOrd="0" presId="urn:microsoft.com/office/officeart/2005/8/layout/cycle7"/>
    <dgm:cxn modelId="{1AD10EBD-9896-4227-8C71-ED7A9F9ECF6B}" type="presOf" srcId="{7DC61DC0-AE7E-4CE2-AD1F-A8044CA5D2D4}" destId="{416CAB58-F19A-461A-B1D6-3F79481EBA14}" srcOrd="1" destOrd="0" presId="urn:microsoft.com/office/officeart/2005/8/layout/cycle7"/>
    <dgm:cxn modelId="{7F8A5AC6-EE9C-42C1-85AA-C04DC6A4B8EC}" srcId="{7CB12B26-FFF3-41CB-AC17-2C8F8A605C74}" destId="{23356E55-5EF6-4779-A638-9277F1F2F5E5}" srcOrd="2" destOrd="0" parTransId="{E338B470-97D9-4443-9EAC-EBADCAD04877}" sibTransId="{C702D783-5944-4548-B08B-E18B902C9B63}"/>
    <dgm:cxn modelId="{668F68CB-D79B-44B4-879C-FF3B0B169714}" type="presOf" srcId="{04353879-F1C1-415C-93AD-4E7D96DAB9FD}" destId="{5D959EDF-78F5-4080-BC93-6B33BC901BBE}" srcOrd="1" destOrd="0" presId="urn:microsoft.com/office/officeart/2005/8/layout/cycle7"/>
    <dgm:cxn modelId="{A7FFFFD5-9757-4B25-9559-81C260A4BE6C}" type="presOf" srcId="{889BDE44-8155-4250-9417-A01C3341C5A5}" destId="{3DCBC87F-507B-4AC8-976D-194FF8B376A2}" srcOrd="0" destOrd="0" presId="urn:microsoft.com/office/officeart/2005/8/layout/cycle7"/>
    <dgm:cxn modelId="{FC10BBD8-F9A6-4AB5-A341-999656D109D2}" type="presOf" srcId="{EA1480FB-5199-42E7-B27B-25BB7FEE7FB5}" destId="{393A1AF1-2C69-4C08-8DE2-87F439950984}" srcOrd="0" destOrd="0" presId="urn:microsoft.com/office/officeart/2005/8/layout/cycle7"/>
    <dgm:cxn modelId="{F64DE4D8-22C6-4AB2-824A-C35714273236}" type="presOf" srcId="{04353879-F1C1-415C-93AD-4E7D96DAB9FD}" destId="{D3E7E1A6-8DEF-47D0-9765-5FF8DEAC0418}" srcOrd="0" destOrd="0" presId="urn:microsoft.com/office/officeart/2005/8/layout/cycle7"/>
    <dgm:cxn modelId="{475F9BE7-2FAF-4A49-A166-0665BFC50A7C}" type="presOf" srcId="{C702D783-5944-4548-B08B-E18B902C9B63}" destId="{5C97293B-9AA1-4551-BC6C-3EE9AF94F655}" srcOrd="0" destOrd="0" presId="urn:microsoft.com/office/officeart/2005/8/layout/cycle7"/>
    <dgm:cxn modelId="{25D9BC57-F512-4EA5-9000-B85384107100}" type="presParOf" srcId="{820D4BFD-8867-42D6-BB17-1DCD876931B7}" destId="{77A33C94-40F3-4E78-9667-93BD9DD96C6D}" srcOrd="0" destOrd="0" presId="urn:microsoft.com/office/officeart/2005/8/layout/cycle7"/>
    <dgm:cxn modelId="{9C5639E0-D867-4C6A-9696-97A6DEE0BBBF}" type="presParOf" srcId="{820D4BFD-8867-42D6-BB17-1DCD876931B7}" destId="{D3E7E1A6-8DEF-47D0-9765-5FF8DEAC0418}" srcOrd="1" destOrd="0" presId="urn:microsoft.com/office/officeart/2005/8/layout/cycle7"/>
    <dgm:cxn modelId="{44296307-ADD4-4BCB-99C3-8157F1F0841F}" type="presParOf" srcId="{D3E7E1A6-8DEF-47D0-9765-5FF8DEAC0418}" destId="{5D959EDF-78F5-4080-BC93-6B33BC901BBE}" srcOrd="0" destOrd="0" presId="urn:microsoft.com/office/officeart/2005/8/layout/cycle7"/>
    <dgm:cxn modelId="{C949739A-2886-4432-B8F8-EB38C735EF9C}" type="presParOf" srcId="{820D4BFD-8867-42D6-BB17-1DCD876931B7}" destId="{46E0459B-919D-4026-A523-6AAA9C36F9AE}" srcOrd="2" destOrd="0" presId="urn:microsoft.com/office/officeart/2005/8/layout/cycle7"/>
    <dgm:cxn modelId="{483F8729-B107-4ACF-9632-B242982DC1BD}" type="presParOf" srcId="{820D4BFD-8867-42D6-BB17-1DCD876931B7}" destId="{3DCBC87F-507B-4AC8-976D-194FF8B376A2}" srcOrd="3" destOrd="0" presId="urn:microsoft.com/office/officeart/2005/8/layout/cycle7"/>
    <dgm:cxn modelId="{3D8FC3E1-C7DA-476A-AE6C-F4EB13085F00}" type="presParOf" srcId="{3DCBC87F-507B-4AC8-976D-194FF8B376A2}" destId="{A1EC1C1D-B5C1-4D28-AA3B-178D3FF66C15}" srcOrd="0" destOrd="0" presId="urn:microsoft.com/office/officeart/2005/8/layout/cycle7"/>
    <dgm:cxn modelId="{B434495E-8A4B-402F-B959-5972E186B79B}" type="presParOf" srcId="{820D4BFD-8867-42D6-BB17-1DCD876931B7}" destId="{019073F7-3AB5-4C7D-8AA7-8F6B76E7C758}" srcOrd="4" destOrd="0" presId="urn:microsoft.com/office/officeart/2005/8/layout/cycle7"/>
    <dgm:cxn modelId="{DE8589FC-F2F8-4ECA-B434-BE2D34B62F8C}" type="presParOf" srcId="{820D4BFD-8867-42D6-BB17-1DCD876931B7}" destId="{5C97293B-9AA1-4551-BC6C-3EE9AF94F655}" srcOrd="5" destOrd="0" presId="urn:microsoft.com/office/officeart/2005/8/layout/cycle7"/>
    <dgm:cxn modelId="{4F6D7E4B-2241-4866-84BC-09C55BFA2964}" type="presParOf" srcId="{5C97293B-9AA1-4551-BC6C-3EE9AF94F655}" destId="{F9B7179B-CF56-4326-82BD-0345DEFD0C9F}" srcOrd="0" destOrd="0" presId="urn:microsoft.com/office/officeart/2005/8/layout/cycle7"/>
    <dgm:cxn modelId="{C20754BD-069C-47AE-886F-55FB44B92DD1}" type="presParOf" srcId="{820D4BFD-8867-42D6-BB17-1DCD876931B7}" destId="{393A1AF1-2C69-4C08-8DE2-87F439950984}" srcOrd="6" destOrd="0" presId="urn:microsoft.com/office/officeart/2005/8/layout/cycle7"/>
    <dgm:cxn modelId="{B5BC6555-7C58-4518-AEF4-BD81F2C523AF}" type="presParOf" srcId="{820D4BFD-8867-42D6-BB17-1DCD876931B7}" destId="{3FB4B6ED-E379-47A0-BD49-9C908C213DA0}" srcOrd="7" destOrd="0" presId="urn:microsoft.com/office/officeart/2005/8/layout/cycle7"/>
    <dgm:cxn modelId="{663ABC73-3F57-4CDA-B646-146772359BCB}" type="presParOf" srcId="{3FB4B6ED-E379-47A0-BD49-9C908C213DA0}" destId="{77205D14-3F18-4B81-88BC-5B737D0A4DE1}" srcOrd="0" destOrd="0" presId="urn:microsoft.com/office/officeart/2005/8/layout/cycle7"/>
    <dgm:cxn modelId="{E26E4531-4EAD-4248-B877-4E11F4D51DC8}" type="presParOf" srcId="{820D4BFD-8867-42D6-BB17-1DCD876931B7}" destId="{44B98931-EA61-4039-A966-01DCC6EE1D55}" srcOrd="8" destOrd="0" presId="urn:microsoft.com/office/officeart/2005/8/layout/cycle7"/>
    <dgm:cxn modelId="{0898C179-4DCB-49E8-9759-7AE394023CC1}" type="presParOf" srcId="{820D4BFD-8867-42D6-BB17-1DCD876931B7}" destId="{B386EB3B-4108-4C7E-9A76-46D0BE82F463}" srcOrd="9" destOrd="0" presId="urn:microsoft.com/office/officeart/2005/8/layout/cycle7"/>
    <dgm:cxn modelId="{AA9D4E45-82EF-44D1-BD35-89607817495B}" type="presParOf" srcId="{B386EB3B-4108-4C7E-9A76-46D0BE82F463}" destId="{CC846D8B-89BC-453A-9003-1E0B242C666C}" srcOrd="0" destOrd="0" presId="urn:microsoft.com/office/officeart/2005/8/layout/cycle7"/>
    <dgm:cxn modelId="{34BDBD7A-6F36-4BCB-9957-C1033CED43DA}" type="presParOf" srcId="{820D4BFD-8867-42D6-BB17-1DCD876931B7}" destId="{9FBFD9F7-37CB-400F-B63A-09E32D4B08AD}" srcOrd="10" destOrd="0" presId="urn:microsoft.com/office/officeart/2005/8/layout/cycle7"/>
    <dgm:cxn modelId="{BE5503FF-6E32-42C5-8794-D71D9CFA451B}" type="presParOf" srcId="{820D4BFD-8867-42D6-BB17-1DCD876931B7}" destId="{6BB1985F-EA09-4C54-A40E-DD4845361D63}" srcOrd="11" destOrd="0" presId="urn:microsoft.com/office/officeart/2005/8/layout/cycle7"/>
    <dgm:cxn modelId="{99C5D27E-DC48-4E1A-862C-9351C5A1F93A}" type="presParOf" srcId="{6BB1985F-EA09-4C54-A40E-DD4845361D63}" destId="{416CAB58-F19A-461A-B1D6-3F79481EBA1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33C94-40F3-4E78-9667-93BD9DD96C6D}">
      <dsp:nvSpPr>
        <dsp:cNvPr id="0" name=""/>
        <dsp:cNvSpPr/>
      </dsp:nvSpPr>
      <dsp:spPr>
        <a:xfrm>
          <a:off x="3941508" y="903"/>
          <a:ext cx="1718183" cy="8590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900" kern="1200" dirty="0" err="1"/>
            <a:t>Abigail</a:t>
          </a:r>
          <a:endParaRPr lang="en-US" sz="3900" kern="1200" dirty="0"/>
        </a:p>
      </dsp:txBody>
      <dsp:txXfrm>
        <a:off x="3966670" y="26065"/>
        <a:ext cx="1667859" cy="808767"/>
      </dsp:txXfrm>
    </dsp:sp>
    <dsp:sp modelId="{D3E7E1A6-8DEF-47D0-9765-5FF8DEAC0418}">
      <dsp:nvSpPr>
        <dsp:cNvPr id="0" name=""/>
        <dsp:cNvSpPr/>
      </dsp:nvSpPr>
      <dsp:spPr>
        <a:xfrm rot="3600000">
          <a:off x="5062312" y="1508596"/>
          <a:ext cx="895110" cy="30068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152517" y="1568732"/>
        <a:ext cx="714700" cy="180410"/>
      </dsp:txXfrm>
    </dsp:sp>
    <dsp:sp modelId="{019073F7-3AB5-4C7D-8AA7-8F6B76E7C758}">
      <dsp:nvSpPr>
        <dsp:cNvPr id="0" name=""/>
        <dsp:cNvSpPr/>
      </dsp:nvSpPr>
      <dsp:spPr>
        <a:xfrm>
          <a:off x="5360044" y="2457879"/>
          <a:ext cx="1718183" cy="8590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900" kern="1200" dirty="0" err="1"/>
            <a:t>Nabal</a:t>
          </a:r>
          <a:endParaRPr lang="en-US" sz="3900" kern="1200" dirty="0"/>
        </a:p>
      </dsp:txBody>
      <dsp:txXfrm>
        <a:off x="5385206" y="2483041"/>
        <a:ext cx="1667859" cy="808767"/>
      </dsp:txXfrm>
    </dsp:sp>
    <dsp:sp modelId="{5C97293B-9AA1-4551-BC6C-3EE9AF94F655}">
      <dsp:nvSpPr>
        <dsp:cNvPr id="0" name=""/>
        <dsp:cNvSpPr/>
      </dsp:nvSpPr>
      <dsp:spPr>
        <a:xfrm rot="10800000">
          <a:off x="4353044" y="2737084"/>
          <a:ext cx="895110" cy="30068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4443249" y="2797220"/>
        <a:ext cx="714700" cy="180410"/>
      </dsp:txXfrm>
    </dsp:sp>
    <dsp:sp modelId="{393A1AF1-2C69-4C08-8DE2-87F439950984}">
      <dsp:nvSpPr>
        <dsp:cNvPr id="0" name=""/>
        <dsp:cNvSpPr/>
      </dsp:nvSpPr>
      <dsp:spPr>
        <a:xfrm>
          <a:off x="2522972" y="2457879"/>
          <a:ext cx="1718183" cy="8590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900" kern="1200" dirty="0"/>
            <a:t>David</a:t>
          </a:r>
          <a:endParaRPr lang="en-US" sz="3900" kern="1200" dirty="0"/>
        </a:p>
      </dsp:txBody>
      <dsp:txXfrm>
        <a:off x="2548134" y="2483041"/>
        <a:ext cx="1667859" cy="808767"/>
      </dsp:txXfrm>
    </dsp:sp>
    <dsp:sp modelId="{3FB4B6ED-E379-47A0-BD49-9C908C213DA0}">
      <dsp:nvSpPr>
        <dsp:cNvPr id="0" name=""/>
        <dsp:cNvSpPr/>
      </dsp:nvSpPr>
      <dsp:spPr>
        <a:xfrm rot="18000000">
          <a:off x="3643776" y="1508596"/>
          <a:ext cx="895110" cy="30068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733981" y="1568732"/>
        <a:ext cx="714700" cy="180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33C94-40F3-4E78-9667-93BD9DD96C6D}">
      <dsp:nvSpPr>
        <dsp:cNvPr id="0" name=""/>
        <dsp:cNvSpPr/>
      </dsp:nvSpPr>
      <dsp:spPr>
        <a:xfrm>
          <a:off x="4251172" y="2264"/>
          <a:ext cx="1225572" cy="495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/>
            <a:t>O femeie</a:t>
          </a:r>
          <a:endParaRPr lang="en-US" sz="2000" kern="1200" dirty="0"/>
        </a:p>
      </dsp:txBody>
      <dsp:txXfrm>
        <a:off x="4265676" y="16768"/>
        <a:ext cx="1196564" cy="466212"/>
      </dsp:txXfrm>
    </dsp:sp>
    <dsp:sp modelId="{D3E7E1A6-8DEF-47D0-9765-5FF8DEAC0418}">
      <dsp:nvSpPr>
        <dsp:cNvPr id="0" name=""/>
        <dsp:cNvSpPr/>
      </dsp:nvSpPr>
      <dsp:spPr>
        <a:xfrm rot="1800000">
          <a:off x="5309294" y="535487"/>
          <a:ext cx="398930" cy="173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361292" y="570152"/>
        <a:ext cx="294934" cy="103997"/>
      </dsp:txXfrm>
    </dsp:sp>
    <dsp:sp modelId="{46E0459B-919D-4026-A523-6AAA9C36F9AE}">
      <dsp:nvSpPr>
        <dsp:cNvPr id="0" name=""/>
        <dsp:cNvSpPr/>
      </dsp:nvSpPr>
      <dsp:spPr>
        <a:xfrm>
          <a:off x="5724687" y="697047"/>
          <a:ext cx="1109264" cy="7399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/>
            <a:t>Tot</a:t>
          </a:r>
          <a:r>
            <a:rPr lang="ro-RO" sz="1800" kern="1200" dirty="0"/>
            <a:t> </a:t>
          </a:r>
          <a:r>
            <a:rPr lang="ro-RO" sz="2000" kern="1200" dirty="0"/>
            <a:t>poporul</a:t>
          </a:r>
          <a:endParaRPr lang="en-US" sz="1800" kern="1200" dirty="0"/>
        </a:p>
      </dsp:txBody>
      <dsp:txXfrm>
        <a:off x="5746360" y="718720"/>
        <a:ext cx="1065918" cy="696627"/>
      </dsp:txXfrm>
    </dsp:sp>
    <dsp:sp modelId="{3DCBC87F-507B-4AC8-976D-194FF8B376A2}">
      <dsp:nvSpPr>
        <dsp:cNvPr id="0" name=""/>
        <dsp:cNvSpPr/>
      </dsp:nvSpPr>
      <dsp:spPr>
        <a:xfrm rot="5400000">
          <a:off x="6079853" y="1858717"/>
          <a:ext cx="398930" cy="173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131851" y="1893382"/>
        <a:ext cx="294934" cy="103997"/>
      </dsp:txXfrm>
    </dsp:sp>
    <dsp:sp modelId="{019073F7-3AB5-4C7D-8AA7-8F6B76E7C758}">
      <dsp:nvSpPr>
        <dsp:cNvPr id="0" name=""/>
        <dsp:cNvSpPr/>
      </dsp:nvSpPr>
      <dsp:spPr>
        <a:xfrm>
          <a:off x="5784098" y="2453741"/>
          <a:ext cx="990441" cy="495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 err="1"/>
            <a:t>Amasa</a:t>
          </a:r>
          <a:endParaRPr lang="en-US" sz="2200" kern="1200" dirty="0"/>
        </a:p>
      </dsp:txBody>
      <dsp:txXfrm>
        <a:off x="5798602" y="2468245"/>
        <a:ext cx="961433" cy="466212"/>
      </dsp:txXfrm>
    </dsp:sp>
    <dsp:sp modelId="{5C97293B-9AA1-4551-BC6C-3EE9AF94F655}">
      <dsp:nvSpPr>
        <dsp:cNvPr id="0" name=""/>
        <dsp:cNvSpPr/>
      </dsp:nvSpPr>
      <dsp:spPr>
        <a:xfrm rot="9000000">
          <a:off x="5372173" y="3023268"/>
          <a:ext cx="398930" cy="173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5424171" y="3057933"/>
        <a:ext cx="294934" cy="103997"/>
      </dsp:txXfrm>
    </dsp:sp>
    <dsp:sp modelId="{393A1AF1-2C69-4C08-8DE2-87F439950984}">
      <dsp:nvSpPr>
        <dsp:cNvPr id="0" name=""/>
        <dsp:cNvSpPr/>
      </dsp:nvSpPr>
      <dsp:spPr>
        <a:xfrm>
          <a:off x="4368737" y="3270901"/>
          <a:ext cx="990441" cy="495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 err="1"/>
            <a:t>Ioab</a:t>
          </a:r>
          <a:endParaRPr lang="en-US" sz="2200" kern="1200" dirty="0"/>
        </a:p>
      </dsp:txBody>
      <dsp:txXfrm>
        <a:off x="4383241" y="3285405"/>
        <a:ext cx="961433" cy="466212"/>
      </dsp:txXfrm>
    </dsp:sp>
    <dsp:sp modelId="{3FB4B6ED-E379-47A0-BD49-9C908C213DA0}">
      <dsp:nvSpPr>
        <dsp:cNvPr id="0" name=""/>
        <dsp:cNvSpPr/>
      </dsp:nvSpPr>
      <dsp:spPr>
        <a:xfrm rot="12600000">
          <a:off x="3956812" y="3023268"/>
          <a:ext cx="398930" cy="173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4008810" y="3057933"/>
        <a:ext cx="294934" cy="103997"/>
      </dsp:txXfrm>
    </dsp:sp>
    <dsp:sp modelId="{44B98931-EA61-4039-A966-01DCC6EE1D55}">
      <dsp:nvSpPr>
        <dsp:cNvPr id="0" name=""/>
        <dsp:cNvSpPr/>
      </dsp:nvSpPr>
      <dsp:spPr>
        <a:xfrm>
          <a:off x="2953376" y="2453741"/>
          <a:ext cx="990441" cy="495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David</a:t>
          </a:r>
          <a:endParaRPr lang="en-US" sz="2200" kern="1200" dirty="0"/>
        </a:p>
      </dsp:txBody>
      <dsp:txXfrm>
        <a:off x="2967880" y="2468245"/>
        <a:ext cx="961433" cy="466212"/>
      </dsp:txXfrm>
    </dsp:sp>
    <dsp:sp modelId="{B386EB3B-4108-4C7E-9A76-46D0BE82F463}">
      <dsp:nvSpPr>
        <dsp:cNvPr id="0" name=""/>
        <dsp:cNvSpPr/>
      </dsp:nvSpPr>
      <dsp:spPr>
        <a:xfrm rot="16039043">
          <a:off x="3210513" y="1790473"/>
          <a:ext cx="398930" cy="173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3262511" y="1825138"/>
        <a:ext cx="294934" cy="103997"/>
      </dsp:txXfrm>
    </dsp:sp>
    <dsp:sp modelId="{9FBFD9F7-37CB-400F-B63A-09E32D4B08AD}">
      <dsp:nvSpPr>
        <dsp:cNvPr id="0" name=""/>
        <dsp:cNvSpPr/>
      </dsp:nvSpPr>
      <dsp:spPr>
        <a:xfrm>
          <a:off x="2876139" y="805311"/>
          <a:ext cx="990441" cy="495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 err="1"/>
            <a:t>Șeba</a:t>
          </a:r>
          <a:endParaRPr lang="en-US" sz="2200" kern="1200" dirty="0"/>
        </a:p>
      </dsp:txBody>
      <dsp:txXfrm>
        <a:off x="2890643" y="819815"/>
        <a:ext cx="961433" cy="466212"/>
      </dsp:txXfrm>
    </dsp:sp>
    <dsp:sp modelId="{6BB1985F-EA09-4C54-A40E-DD4845361D63}">
      <dsp:nvSpPr>
        <dsp:cNvPr id="0" name=""/>
        <dsp:cNvSpPr/>
      </dsp:nvSpPr>
      <dsp:spPr>
        <a:xfrm rot="19903132">
          <a:off x="3918193" y="564734"/>
          <a:ext cx="398930" cy="173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970191" y="599399"/>
        <a:ext cx="294934" cy="1039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33C94-40F3-4E78-9667-93BD9DD96C6D}">
      <dsp:nvSpPr>
        <dsp:cNvPr id="0" name=""/>
        <dsp:cNvSpPr/>
      </dsp:nvSpPr>
      <dsp:spPr>
        <a:xfrm>
          <a:off x="4024205" y="2264"/>
          <a:ext cx="1738917" cy="495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/>
            <a:t>DUMNEZEU</a:t>
          </a:r>
          <a:endParaRPr lang="en-US" sz="1800" kern="1200" dirty="0"/>
        </a:p>
      </dsp:txBody>
      <dsp:txXfrm>
        <a:off x="4038709" y="16768"/>
        <a:ext cx="1709909" cy="466212"/>
      </dsp:txXfrm>
    </dsp:sp>
    <dsp:sp modelId="{D3E7E1A6-8DEF-47D0-9765-5FF8DEAC0418}">
      <dsp:nvSpPr>
        <dsp:cNvPr id="0" name=""/>
        <dsp:cNvSpPr/>
      </dsp:nvSpPr>
      <dsp:spPr>
        <a:xfrm rot="1800000">
          <a:off x="5343793" y="571790"/>
          <a:ext cx="515101" cy="173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395791" y="606455"/>
        <a:ext cx="411105" cy="103997"/>
      </dsp:txXfrm>
    </dsp:sp>
    <dsp:sp modelId="{46E0459B-919D-4026-A523-6AAA9C36F9AE}">
      <dsp:nvSpPr>
        <dsp:cNvPr id="0" name=""/>
        <dsp:cNvSpPr/>
      </dsp:nvSpPr>
      <dsp:spPr>
        <a:xfrm>
          <a:off x="5813804" y="819423"/>
          <a:ext cx="990441" cy="495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 err="1"/>
            <a:t>Elifaz</a:t>
          </a:r>
          <a:endParaRPr lang="en-US" sz="2100" kern="1200" dirty="0"/>
        </a:p>
      </dsp:txBody>
      <dsp:txXfrm>
        <a:off x="5828308" y="833927"/>
        <a:ext cx="961433" cy="466212"/>
      </dsp:txXfrm>
    </dsp:sp>
    <dsp:sp modelId="{3DCBC87F-507B-4AC8-976D-194FF8B376A2}">
      <dsp:nvSpPr>
        <dsp:cNvPr id="0" name=""/>
        <dsp:cNvSpPr/>
      </dsp:nvSpPr>
      <dsp:spPr>
        <a:xfrm rot="5400000">
          <a:off x="6051474" y="1797529"/>
          <a:ext cx="515101" cy="173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103472" y="1832194"/>
        <a:ext cx="411105" cy="103997"/>
      </dsp:txXfrm>
    </dsp:sp>
    <dsp:sp modelId="{019073F7-3AB5-4C7D-8AA7-8F6B76E7C758}">
      <dsp:nvSpPr>
        <dsp:cNvPr id="0" name=""/>
        <dsp:cNvSpPr/>
      </dsp:nvSpPr>
      <dsp:spPr>
        <a:xfrm>
          <a:off x="5813804" y="2453741"/>
          <a:ext cx="990441" cy="495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 err="1"/>
            <a:t>Țofar</a:t>
          </a:r>
          <a:endParaRPr lang="en-US" sz="2100" kern="1200" dirty="0"/>
        </a:p>
      </dsp:txBody>
      <dsp:txXfrm>
        <a:off x="5828308" y="2468245"/>
        <a:ext cx="961433" cy="466212"/>
      </dsp:txXfrm>
    </dsp:sp>
    <dsp:sp modelId="{5C97293B-9AA1-4551-BC6C-3EE9AF94F655}">
      <dsp:nvSpPr>
        <dsp:cNvPr id="0" name=""/>
        <dsp:cNvSpPr/>
      </dsp:nvSpPr>
      <dsp:spPr>
        <a:xfrm rot="9000000">
          <a:off x="5343793" y="3023268"/>
          <a:ext cx="515101" cy="173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5395791" y="3057933"/>
        <a:ext cx="411105" cy="103997"/>
      </dsp:txXfrm>
    </dsp:sp>
    <dsp:sp modelId="{393A1AF1-2C69-4C08-8DE2-87F439950984}">
      <dsp:nvSpPr>
        <dsp:cNvPr id="0" name=""/>
        <dsp:cNvSpPr/>
      </dsp:nvSpPr>
      <dsp:spPr>
        <a:xfrm>
          <a:off x="4398443" y="3270901"/>
          <a:ext cx="990441" cy="495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Iov</a:t>
          </a:r>
          <a:endParaRPr lang="en-US" sz="2100" kern="1200" dirty="0"/>
        </a:p>
      </dsp:txBody>
      <dsp:txXfrm>
        <a:off x="4412947" y="3285405"/>
        <a:ext cx="961433" cy="466212"/>
      </dsp:txXfrm>
    </dsp:sp>
    <dsp:sp modelId="{3FB4B6ED-E379-47A0-BD49-9C908C213DA0}">
      <dsp:nvSpPr>
        <dsp:cNvPr id="0" name=""/>
        <dsp:cNvSpPr/>
      </dsp:nvSpPr>
      <dsp:spPr>
        <a:xfrm rot="12600000">
          <a:off x="3928432" y="3023268"/>
          <a:ext cx="515101" cy="173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3980430" y="3057933"/>
        <a:ext cx="411105" cy="103997"/>
      </dsp:txXfrm>
    </dsp:sp>
    <dsp:sp modelId="{44B98931-EA61-4039-A966-01DCC6EE1D55}">
      <dsp:nvSpPr>
        <dsp:cNvPr id="0" name=""/>
        <dsp:cNvSpPr/>
      </dsp:nvSpPr>
      <dsp:spPr>
        <a:xfrm>
          <a:off x="2983082" y="2453741"/>
          <a:ext cx="990441" cy="495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 err="1"/>
            <a:t>Bildad</a:t>
          </a:r>
          <a:endParaRPr lang="en-US" sz="2100" kern="1200" dirty="0"/>
        </a:p>
      </dsp:txBody>
      <dsp:txXfrm>
        <a:off x="2997586" y="2468245"/>
        <a:ext cx="961433" cy="466212"/>
      </dsp:txXfrm>
    </dsp:sp>
    <dsp:sp modelId="{B386EB3B-4108-4C7E-9A76-46D0BE82F463}">
      <dsp:nvSpPr>
        <dsp:cNvPr id="0" name=""/>
        <dsp:cNvSpPr/>
      </dsp:nvSpPr>
      <dsp:spPr>
        <a:xfrm rot="16039043">
          <a:off x="3182133" y="1790473"/>
          <a:ext cx="515101" cy="173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3234131" y="1825138"/>
        <a:ext cx="411105" cy="103997"/>
      </dsp:txXfrm>
    </dsp:sp>
    <dsp:sp modelId="{9FBFD9F7-37CB-400F-B63A-09E32D4B08AD}">
      <dsp:nvSpPr>
        <dsp:cNvPr id="0" name=""/>
        <dsp:cNvSpPr/>
      </dsp:nvSpPr>
      <dsp:spPr>
        <a:xfrm>
          <a:off x="2905845" y="805311"/>
          <a:ext cx="990441" cy="495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 err="1">
              <a:solidFill>
                <a:schemeClr val="accent3">
                  <a:lumMod val="50000"/>
                </a:schemeClr>
              </a:solidFill>
            </a:rPr>
            <a:t>Elihu</a:t>
          </a:r>
          <a:endParaRPr lang="en-US" sz="21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920349" y="819815"/>
        <a:ext cx="961433" cy="466212"/>
      </dsp:txXfrm>
    </dsp:sp>
    <dsp:sp modelId="{6BB1985F-EA09-4C54-A40E-DD4845361D63}">
      <dsp:nvSpPr>
        <dsp:cNvPr id="0" name=""/>
        <dsp:cNvSpPr/>
      </dsp:nvSpPr>
      <dsp:spPr>
        <a:xfrm rot="19903132">
          <a:off x="3889814" y="564734"/>
          <a:ext cx="515101" cy="173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941812" y="599399"/>
        <a:ext cx="411105" cy="103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C792-712A-4647-9F27-E3643206F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Iacov</a:t>
            </a:r>
            <a:r>
              <a:rPr lang="en-US" dirty="0"/>
              <a:t>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D5D52-7400-4E02-BB48-18F1AB0C2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8A0C-A4D4-4283-A11B-00288521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„Limba este și ea un foc”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E363AC-9F00-4AC9-B98F-50526CD201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15913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ABE901-13E3-4644-9B0D-ADD37265AE0A}"/>
              </a:ext>
            </a:extLst>
          </p:cNvPr>
          <p:cNvSpPr txBox="1"/>
          <p:nvPr/>
        </p:nvSpPr>
        <p:spPr>
          <a:xfrm>
            <a:off x="10035289" y="5875338"/>
            <a:ext cx="172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/>
              <a:t>1 Samuel 25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89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A1AF1-2C69-4C08-8DE2-87F439950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93A1AF1-2C69-4C08-8DE2-87F439950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97293B-9AA1-4551-BC6C-3EE9AF94F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C97293B-9AA1-4551-BC6C-3EE9AF94F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9073F7-3AB5-4C7D-8AA7-8F6B76E7C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019073F7-3AB5-4C7D-8AA7-8F6B76E7C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7E1A6-8DEF-47D0-9765-5FF8DEAC0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3E7E1A6-8DEF-47D0-9765-5FF8DEAC0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A33C94-40F3-4E78-9667-93BD9DD9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7A33C94-40F3-4E78-9667-93BD9DD96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B4B6ED-E379-47A0-BD49-9C908C213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3FB4B6ED-E379-47A0-BD49-9C908C213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 rev="1"/>
        </p:bldSub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8A0C-A4D4-4283-A11B-00288521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734518"/>
            <a:ext cx="9601200" cy="1551481"/>
          </a:xfrm>
        </p:spPr>
        <p:txBody>
          <a:bodyPr>
            <a:norm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„Limba este aceea dintre mădularele noastre care întinează tot trupul”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E363AC-9F00-4AC9-B98F-50526CD201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792292"/>
              </p:ext>
            </p:extLst>
          </p:nvPr>
        </p:nvGraphicFramePr>
        <p:xfrm>
          <a:off x="1109272" y="2557463"/>
          <a:ext cx="9787328" cy="3768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050798-8DBC-4C5F-9F43-6643D9F21B72}"/>
              </a:ext>
            </a:extLst>
          </p:cNvPr>
          <p:cNvSpPr txBox="1"/>
          <p:nvPr/>
        </p:nvSpPr>
        <p:spPr>
          <a:xfrm>
            <a:off x="10063923" y="5923427"/>
            <a:ext cx="1409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/>
              <a:t>2 Samuel 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004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BFD9F7-37CB-400F-B63A-09E32D4B0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FBFD9F7-37CB-400F-B63A-09E32D4B0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EB3B-4108-4C7E-9A76-46D0BE82F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B386EB3B-4108-4C7E-9A76-46D0BE82F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B98931-EA61-4039-A966-01DCC6EE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4B98931-EA61-4039-A966-01DCC6EE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B4B6ED-E379-47A0-BD49-9C908C213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FB4B6ED-E379-47A0-BD49-9C908C213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A1AF1-2C69-4C08-8DE2-87F439950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93A1AF1-2C69-4C08-8DE2-87F439950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97293B-9AA1-4551-BC6C-3EE9AF94F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C97293B-9AA1-4551-BC6C-3EE9AF94F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9073F7-3AB5-4C7D-8AA7-8F6B76E7C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19073F7-3AB5-4C7D-8AA7-8F6B76E7C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CBC87F-507B-4AC8-976D-194FF8B37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3DCBC87F-507B-4AC8-976D-194FF8B37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0459B-919D-4026-A523-6AAA9C36F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46E0459B-919D-4026-A523-6AAA9C36F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7E1A6-8DEF-47D0-9765-5FF8DEAC0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D3E7E1A6-8DEF-47D0-9765-5FF8DEAC0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A33C94-40F3-4E78-9667-93BD9DD9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77A33C94-40F3-4E78-9667-93BD9DD96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B1985F-EA09-4C54-A40E-DD4845361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6BB1985F-EA09-4C54-A40E-DD4845361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 rev="1"/>
        </p:bldSub>
      </p:bldGraphic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8A0C-A4D4-4283-A11B-00288521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734518"/>
            <a:ext cx="9601200" cy="1551481"/>
          </a:xfrm>
        </p:spPr>
        <p:txBody>
          <a:bodyPr>
            <a:norm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„Limba este o </a:t>
            </a:r>
            <a:r>
              <a:rPr lang="ro-RO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de nelegiuiri”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E363AC-9F00-4AC9-B98F-50526CD201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846986"/>
              </p:ext>
            </p:extLst>
          </p:nvPr>
        </p:nvGraphicFramePr>
        <p:xfrm>
          <a:off x="1109270" y="2477252"/>
          <a:ext cx="9787328" cy="3768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6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A33C94-40F3-4E78-9667-93BD9DD9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7A33C94-40F3-4E78-9667-93BD9DD96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7E1A6-8DEF-47D0-9765-5FF8DEAC0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D3E7E1A6-8DEF-47D0-9765-5FF8DEAC0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0459B-919D-4026-A523-6AAA9C36F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6E0459B-919D-4026-A523-6AAA9C36F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CBC87F-507B-4AC8-976D-194FF8B37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DCBC87F-507B-4AC8-976D-194FF8B37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9073F7-3AB5-4C7D-8AA7-8F6B76E7C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019073F7-3AB5-4C7D-8AA7-8F6B76E7C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97293B-9AA1-4551-BC6C-3EE9AF94F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C97293B-9AA1-4551-BC6C-3EE9AF94F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A1AF1-2C69-4C08-8DE2-87F439950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393A1AF1-2C69-4C08-8DE2-87F439950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B4B6ED-E379-47A0-BD49-9C908C213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3FB4B6ED-E379-47A0-BD49-9C908C213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B98931-EA61-4039-A966-01DCC6EE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44B98931-EA61-4039-A966-01DCC6EE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EB3B-4108-4C7E-9A76-46D0BE82F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B386EB3B-4108-4C7E-9A76-46D0BE82F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BFD9F7-37CB-400F-B63A-09E32D4B0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9FBFD9F7-37CB-400F-B63A-09E32D4B0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B1985F-EA09-4C54-A40E-DD4845361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6BB1985F-EA09-4C54-A40E-DD4845361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301</TotalTime>
  <Words>53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Iacov 3</vt:lpstr>
      <vt:lpstr>„Limba este și ea un foc”</vt:lpstr>
      <vt:lpstr>„Limba este aceea dintre mădularele noastre care întinează tot trupul”</vt:lpstr>
      <vt:lpstr>„Limba este o lume de nelegiuiri”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Iacov 3</dc:title>
  <dc:creator>marius</dc:creator>
  <cp:lastModifiedBy>Costel G</cp:lastModifiedBy>
  <cp:revision>12</cp:revision>
  <dcterms:created xsi:type="dcterms:W3CDTF">2019-07-07T03:24:57Z</dcterms:created>
  <dcterms:modified xsi:type="dcterms:W3CDTF">2019-07-07T09:19:20Z</dcterms:modified>
</cp:coreProperties>
</file>