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63" r:id="rId3"/>
    <p:sldId id="256" r:id="rId4"/>
    <p:sldId id="261" r:id="rId5"/>
    <p:sldId id="262" r:id="rId6"/>
    <p:sldId id="260" r:id="rId7"/>
    <p:sldId id="257" r:id="rId8"/>
    <p:sldId id="264" r:id="rId9"/>
    <p:sldId id="265" r:id="rId10"/>
    <p:sldId id="266" r:id="rId11"/>
    <p:sldId id="25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7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7/7/2019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7/7/2019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ini pentru avraam wikipedia">
            <a:extLst>
              <a:ext uri="{FF2B5EF4-FFF2-40B4-BE49-F238E27FC236}">
                <a16:creationId xmlns:a16="http://schemas.microsoft.com/office/drawing/2014/main" id="{A639FEF1-3B27-4630-B979-07288BFE6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480126"/>
            <a:ext cx="7200900" cy="600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15B390-E488-4F5C-9479-3E5A48628F86}"/>
              </a:ext>
            </a:extLst>
          </p:cNvPr>
          <p:cNvSpPr txBox="1"/>
          <p:nvPr/>
        </p:nvSpPr>
        <p:spPr>
          <a:xfrm>
            <a:off x="2314566" y="742943"/>
            <a:ext cx="73580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Mijlocirea</a:t>
            </a:r>
          </a:p>
          <a:p>
            <a:pPr algn="ctr"/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îmblânzește vorbirea</a:t>
            </a:r>
          </a:p>
        </p:txBody>
      </p:sp>
    </p:spTree>
    <p:extLst>
      <p:ext uri="{BB962C8B-B14F-4D97-AF65-F5344CB8AC3E}">
        <p14:creationId xmlns:p14="http://schemas.microsoft.com/office/powerpoint/2010/main" val="4018715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1D491A-16EE-4D16-A094-9BD81387E5DB}"/>
              </a:ext>
            </a:extLst>
          </p:cNvPr>
          <p:cNvSpPr/>
          <p:nvPr/>
        </p:nvSpPr>
        <p:spPr>
          <a:xfrm>
            <a:off x="1314445" y="1134131"/>
            <a:ext cx="96726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Căci din cuvintele tale </a:t>
            </a:r>
          </a:p>
          <a:p>
            <a:pPr algn="just"/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		vei fi scos fără vină </a:t>
            </a:r>
          </a:p>
          <a:p>
            <a:pPr algn="just"/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şi din cuvintele tale </a:t>
            </a:r>
          </a:p>
          <a:p>
            <a:pPr algn="just"/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		vei fi osândit.”</a:t>
            </a:r>
          </a:p>
        </p:txBody>
      </p:sp>
    </p:spTree>
    <p:extLst>
      <p:ext uri="{BB962C8B-B14F-4D97-AF65-F5344CB8AC3E}">
        <p14:creationId xmlns:p14="http://schemas.microsoft.com/office/powerpoint/2010/main" val="1634000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ini pentru avraam wikipedia">
            <a:extLst>
              <a:ext uri="{FF2B5EF4-FFF2-40B4-BE49-F238E27FC236}">
                <a16:creationId xmlns:a16="http://schemas.microsoft.com/office/drawing/2014/main" id="{31AFE035-BEED-4062-AFE5-31ECF80E0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28625"/>
            <a:ext cx="11158537" cy="601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571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6D0B74-154D-4694-880C-175AF7F0E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738" y="341351"/>
            <a:ext cx="7174972" cy="6175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8C31FA-C90C-46AC-A8D6-776E3252C772}"/>
              </a:ext>
            </a:extLst>
          </p:cNvPr>
          <p:cNvSpPr txBox="1"/>
          <p:nvPr/>
        </p:nvSpPr>
        <p:spPr>
          <a:xfrm>
            <a:off x="7643831" y="1314460"/>
            <a:ext cx="3914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Fenomenul „LOT”</a:t>
            </a:r>
          </a:p>
        </p:txBody>
      </p:sp>
    </p:spTree>
    <p:extLst>
      <p:ext uri="{BB962C8B-B14F-4D97-AF65-F5344CB8AC3E}">
        <p14:creationId xmlns:p14="http://schemas.microsoft.com/office/powerpoint/2010/main" val="2869029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ine similarÄ">
            <a:extLst>
              <a:ext uri="{FF2B5EF4-FFF2-40B4-BE49-F238E27FC236}">
                <a16:creationId xmlns:a16="http://schemas.microsoft.com/office/drawing/2014/main" id="{4FB94B76-8DE8-46A6-B717-75B5451FA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495491"/>
            <a:ext cx="11201400" cy="58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118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1018FC-52EA-454F-AC3C-C54A01F50F79}"/>
              </a:ext>
            </a:extLst>
          </p:cNvPr>
          <p:cNvSpPr txBox="1"/>
          <p:nvPr/>
        </p:nvSpPr>
        <p:spPr>
          <a:xfrm>
            <a:off x="5343542" y="1200150"/>
            <a:ext cx="6515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„LOT”</a:t>
            </a:r>
          </a:p>
          <a:p>
            <a:pPr algn="ctr"/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în viața apostolului Pavel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B85EB-D10E-4CA3-9522-F3CE70C67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738" y="671504"/>
            <a:ext cx="4988950" cy="50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47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98EF4B-95A9-492B-8E12-8B3939A72491}"/>
              </a:ext>
            </a:extLst>
          </p:cNvPr>
          <p:cNvSpPr txBox="1"/>
          <p:nvPr/>
        </p:nvSpPr>
        <p:spPr>
          <a:xfrm>
            <a:off x="5286395" y="1014407"/>
            <a:ext cx="60150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„LOT”</a:t>
            </a:r>
          </a:p>
          <a:p>
            <a:pPr algn="ctr"/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în viața Domnului Isus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979ADE-5E14-4705-AF44-CCD86DA39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738" y="585789"/>
            <a:ext cx="4865716" cy="593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60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719C0A-71F8-470F-9176-025A7556E29D}"/>
              </a:ext>
            </a:extLst>
          </p:cNvPr>
          <p:cNvSpPr txBox="1"/>
          <p:nvPr/>
        </p:nvSpPr>
        <p:spPr>
          <a:xfrm>
            <a:off x="5981696" y="1771648"/>
            <a:ext cx="5819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Cine sunt în viața mea</a:t>
            </a:r>
          </a:p>
          <a:p>
            <a:pPr algn="ctr"/>
            <a:r>
              <a:rPr lang="ro-RO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personajele </a:t>
            </a: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 chip de „LOT”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9B579-67DF-4F83-8B1D-1DFB25DB5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737" y="1011753"/>
            <a:ext cx="5819806" cy="500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45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3F5047-3C87-48E6-8146-4233C9DFD43A}"/>
              </a:ext>
            </a:extLst>
          </p:cNvPr>
          <p:cNvSpPr txBox="1"/>
          <p:nvPr/>
        </p:nvSpPr>
        <p:spPr>
          <a:xfrm>
            <a:off x="5272090" y="1042988"/>
            <a:ext cx="66294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ce </a:t>
            </a:r>
            <a:endParaRPr lang="en-US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aș mijloci pentru... </a:t>
            </a:r>
            <a:endParaRPr lang="en-US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„Lot”?!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F65EF7-52A1-444E-B9CA-F074D2144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738" y="457201"/>
            <a:ext cx="5081522" cy="605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24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7C40F3-288E-44FE-A164-02238E2BAA28}"/>
              </a:ext>
            </a:extLst>
          </p:cNvPr>
          <p:cNvSpPr txBox="1"/>
          <p:nvPr/>
        </p:nvSpPr>
        <p:spPr>
          <a:xfrm>
            <a:off x="2057388" y="1371600"/>
            <a:ext cx="8086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Omul …f</a:t>
            </a:r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cut </a:t>
            </a:r>
            <a:endParaRPr lang="ro-RO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dup</a:t>
            </a:r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 asemănarea lui Dumnezeu</a:t>
            </a:r>
          </a:p>
        </p:txBody>
      </p:sp>
    </p:spTree>
    <p:extLst>
      <p:ext uri="{BB962C8B-B14F-4D97-AF65-F5344CB8AC3E}">
        <p14:creationId xmlns:p14="http://schemas.microsoft.com/office/powerpoint/2010/main" val="3820229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CED6B4-382A-4CAB-8FED-D4035CFE31FE}"/>
              </a:ext>
            </a:extLst>
          </p:cNvPr>
          <p:cNvSpPr txBox="1"/>
          <p:nvPr/>
        </p:nvSpPr>
        <p:spPr>
          <a:xfrm>
            <a:off x="1743075" y="1728801"/>
            <a:ext cx="9015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Judecata este fără milă pentru cel ce n-a avut milă</a:t>
            </a:r>
          </a:p>
        </p:txBody>
      </p:sp>
    </p:spTree>
    <p:extLst>
      <p:ext uri="{BB962C8B-B14F-4D97-AF65-F5344CB8AC3E}">
        <p14:creationId xmlns:p14="http://schemas.microsoft.com/office/powerpoint/2010/main" val="3176651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399</TotalTime>
  <Words>63</Words>
  <Application>Microsoft Office PowerPoint</Application>
  <PresentationFormat>Widescreen</PresentationFormat>
  <Paragraphs>20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Times New Roman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Costel G</dc:creator>
  <cp:lastModifiedBy>Costel G</cp:lastModifiedBy>
  <cp:revision>15</cp:revision>
  <dcterms:created xsi:type="dcterms:W3CDTF">2019-07-03T08:20:07Z</dcterms:created>
  <dcterms:modified xsi:type="dcterms:W3CDTF">2019-07-07T09:18:56Z</dcterms:modified>
</cp:coreProperties>
</file>