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7" r:id="rId5"/>
    <p:sldId id="259" r:id="rId6"/>
    <p:sldId id="265" r:id="rId7"/>
    <p:sldId id="258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56" autoAdjust="0"/>
    <p:restoredTop sz="94660"/>
  </p:normalViewPr>
  <p:slideViewPr>
    <p:cSldViewPr snapToGrid="0">
      <p:cViewPr varScale="1">
        <p:scale>
          <a:sx n="54" d="100"/>
          <a:sy n="54" d="100"/>
        </p:scale>
        <p:origin x="85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C792-712A-4647-9F27-E3643206F8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D5D52-7400-4E02-BB48-18F1AB0C2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699" y="3606797"/>
            <a:ext cx="6134101" cy="1320802"/>
          </a:xfrm>
        </p:spPr>
        <p:txBody>
          <a:bodyPr/>
          <a:lstStyle/>
          <a:p>
            <a:r>
              <a:rPr lang="es-ES" dirty="0">
                <a:latin typeface="Arial"/>
                <a:cs typeface="Arial"/>
              </a:rPr>
              <a:t>„</a:t>
            </a:r>
            <a:r>
              <a:rPr lang="es-ES" dirty="0" err="1">
                <a:latin typeface="Arial"/>
                <a:cs typeface="Arial"/>
              </a:rPr>
              <a:t>Învaţă</a:t>
            </a:r>
            <a:r>
              <a:rPr lang="es-ES" dirty="0">
                <a:latin typeface="Arial"/>
                <a:cs typeface="Arial"/>
              </a:rPr>
              <a:t> pe </a:t>
            </a:r>
            <a:r>
              <a:rPr lang="es-ES" dirty="0" err="1">
                <a:latin typeface="Arial"/>
                <a:cs typeface="Arial"/>
              </a:rPr>
              <a:t>copil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calea</a:t>
            </a:r>
            <a:r>
              <a:rPr lang="es-ES" dirty="0">
                <a:latin typeface="Arial"/>
                <a:cs typeface="Arial"/>
              </a:rPr>
              <a:t> pe </a:t>
            </a:r>
            <a:r>
              <a:rPr lang="es-ES" dirty="0" err="1">
                <a:latin typeface="Arial"/>
                <a:cs typeface="Arial"/>
              </a:rPr>
              <a:t>care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trebuie</a:t>
            </a:r>
            <a:r>
              <a:rPr lang="es-ES" dirty="0">
                <a:latin typeface="Arial"/>
                <a:cs typeface="Arial"/>
              </a:rPr>
              <a:t> s-o </a:t>
            </a:r>
            <a:r>
              <a:rPr lang="es-ES" dirty="0" err="1">
                <a:latin typeface="Arial"/>
                <a:cs typeface="Arial"/>
              </a:rPr>
              <a:t>urmeze</a:t>
            </a:r>
            <a:r>
              <a:rPr lang="es-ES" dirty="0">
                <a:latin typeface="Arial"/>
                <a:cs typeface="Arial"/>
              </a:rPr>
              <a:t>, </a:t>
            </a:r>
            <a:r>
              <a:rPr lang="es-ES" dirty="0" err="1">
                <a:latin typeface="Arial"/>
                <a:cs typeface="Arial"/>
              </a:rPr>
              <a:t>şi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când</a:t>
            </a:r>
            <a:r>
              <a:rPr lang="es-ES" dirty="0">
                <a:latin typeface="Arial"/>
                <a:cs typeface="Arial"/>
              </a:rPr>
              <a:t> va </a:t>
            </a:r>
            <a:r>
              <a:rPr lang="es-ES" dirty="0" err="1">
                <a:latin typeface="Arial"/>
                <a:cs typeface="Arial"/>
              </a:rPr>
              <a:t>îmbătrâni</a:t>
            </a:r>
            <a:r>
              <a:rPr lang="es-ES" dirty="0">
                <a:latin typeface="Arial"/>
                <a:cs typeface="Arial"/>
              </a:rPr>
              <a:t>, </a:t>
            </a:r>
            <a:r>
              <a:rPr lang="es-ES" dirty="0" err="1">
                <a:latin typeface="Arial"/>
                <a:cs typeface="Arial"/>
              </a:rPr>
              <a:t>nu</a:t>
            </a:r>
            <a:r>
              <a:rPr lang="es-ES" dirty="0">
                <a:latin typeface="Arial"/>
                <a:cs typeface="Arial"/>
              </a:rPr>
              <a:t> se va abate de la </a:t>
            </a:r>
            <a:r>
              <a:rPr lang="es-ES" dirty="0" err="1">
                <a:latin typeface="Arial"/>
                <a:cs typeface="Arial"/>
              </a:rPr>
              <a:t>ea</a:t>
            </a:r>
            <a:r>
              <a:rPr lang="es-ES" dirty="0">
                <a:latin typeface="Arial"/>
                <a:cs typeface="Arial"/>
              </a:rPr>
              <a:t>.” </a:t>
            </a:r>
          </a:p>
          <a:p>
            <a:r>
              <a:rPr lang="es-ES" dirty="0">
                <a:latin typeface="Arial"/>
                <a:cs typeface="Arial"/>
              </a:rPr>
              <a:t>(</a:t>
            </a:r>
            <a:r>
              <a:rPr lang="es-ES" dirty="0" err="1">
                <a:latin typeface="Arial"/>
                <a:cs typeface="Arial"/>
              </a:rPr>
              <a:t>Proverbe</a:t>
            </a:r>
            <a:r>
              <a:rPr lang="es-ES">
                <a:latin typeface="Arial"/>
                <a:cs typeface="Arial"/>
              </a:rPr>
              <a:t> 22v6)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IMG-20190913-WA0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57" y="1549400"/>
            <a:ext cx="2763976" cy="18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4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300" y="1409700"/>
            <a:ext cx="10147299" cy="4923368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Arial"/>
                <a:cs typeface="Arial"/>
              </a:rPr>
              <a:t>rolul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copiilor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în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planul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lui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Dumnezeu</a:t>
            </a:r>
            <a:r>
              <a:rPr lang="en-US" dirty="0">
                <a:latin typeface="Arial"/>
                <a:cs typeface="Arial"/>
              </a:rPr>
              <a:t>: </a:t>
            </a:r>
            <a:r>
              <a:rPr lang="en-US" dirty="0" err="1">
                <a:latin typeface="Arial"/>
                <a:cs typeface="Arial"/>
              </a:rPr>
              <a:t>Geneza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latin typeface="Arial"/>
                <a:cs typeface="Arial"/>
                <a:sym typeface="Wingdings"/>
              </a:rPr>
              <a:t> </a:t>
            </a:r>
            <a:r>
              <a:rPr lang="en-US" dirty="0" err="1">
                <a:latin typeface="Arial"/>
                <a:cs typeface="Arial"/>
                <a:sym typeface="Wingdings"/>
              </a:rPr>
              <a:t>Apocalipsa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raportarea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lui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Dumnezeu</a:t>
            </a:r>
            <a:r>
              <a:rPr lang="en-US" dirty="0">
                <a:latin typeface="Arial"/>
                <a:cs typeface="Arial"/>
              </a:rPr>
              <a:t> la </a:t>
            </a:r>
            <a:r>
              <a:rPr lang="en-US" dirty="0" err="1">
                <a:latin typeface="Arial"/>
                <a:cs typeface="Arial"/>
              </a:rPr>
              <a:t>copii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și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inima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Lui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față</a:t>
            </a:r>
            <a:r>
              <a:rPr lang="en-US" dirty="0">
                <a:latin typeface="Arial"/>
                <a:cs typeface="Arial"/>
              </a:rPr>
              <a:t> de </a:t>
            </a:r>
            <a:r>
              <a:rPr lang="en-US" dirty="0" err="1">
                <a:latin typeface="Arial"/>
                <a:cs typeface="Arial"/>
              </a:rPr>
              <a:t>ei</a:t>
            </a:r>
            <a:endParaRPr lang="en-US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s-ES" baseline="30000" dirty="0">
                <a:latin typeface="Arial"/>
                <a:cs typeface="Arial"/>
              </a:rPr>
              <a:t>	15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b="1" dirty="0">
                <a:latin typeface="Arial"/>
                <a:cs typeface="Arial"/>
              </a:rPr>
              <a:t>I-</a:t>
            </a:r>
            <a:r>
              <a:rPr lang="es-ES" b="1" dirty="0" err="1">
                <a:latin typeface="Arial"/>
                <a:cs typeface="Arial"/>
              </a:rPr>
              <a:t>au</a:t>
            </a:r>
            <a:r>
              <a:rPr lang="es-ES" b="1" dirty="0">
                <a:latin typeface="Arial"/>
                <a:cs typeface="Arial"/>
              </a:rPr>
              <a:t> </a:t>
            </a:r>
            <a:r>
              <a:rPr lang="es-ES" b="1" dirty="0" err="1">
                <a:latin typeface="Arial"/>
                <a:cs typeface="Arial"/>
              </a:rPr>
              <a:t>adus</a:t>
            </a:r>
            <a:r>
              <a:rPr lang="es-ES" b="1" dirty="0">
                <a:latin typeface="Arial"/>
                <a:cs typeface="Arial"/>
              </a:rPr>
              <a:t> </a:t>
            </a:r>
            <a:r>
              <a:rPr lang="es-ES" b="1" dirty="0" err="1">
                <a:latin typeface="Arial"/>
                <a:cs typeface="Arial"/>
              </a:rPr>
              <a:t>şi</a:t>
            </a:r>
            <a:r>
              <a:rPr lang="es-ES" b="1" dirty="0">
                <a:latin typeface="Arial"/>
                <a:cs typeface="Arial"/>
              </a:rPr>
              <a:t> </a:t>
            </a:r>
            <a:r>
              <a:rPr lang="es-ES" b="1" dirty="0" err="1">
                <a:latin typeface="Arial"/>
                <a:cs typeface="Arial"/>
              </a:rPr>
              <a:t>nişte</a:t>
            </a:r>
            <a:r>
              <a:rPr lang="es-ES" b="1" dirty="0">
                <a:latin typeface="Arial"/>
                <a:cs typeface="Arial"/>
              </a:rPr>
              <a:t> </a:t>
            </a:r>
            <a:r>
              <a:rPr lang="es-ES" b="1" dirty="0" err="1">
                <a:latin typeface="Arial"/>
                <a:cs typeface="Arial"/>
              </a:rPr>
              <a:t>copilaşi</a:t>
            </a:r>
            <a:r>
              <a:rPr lang="es-ES" b="1" dirty="0">
                <a:latin typeface="Arial"/>
                <a:cs typeface="Arial"/>
              </a:rPr>
              <a:t>, </a:t>
            </a:r>
            <a:r>
              <a:rPr lang="es-ES" b="1" dirty="0" err="1">
                <a:latin typeface="Arial"/>
                <a:cs typeface="Arial"/>
              </a:rPr>
              <a:t>ca</a:t>
            </a:r>
            <a:r>
              <a:rPr lang="es-ES" b="1" dirty="0">
                <a:latin typeface="Arial"/>
                <a:cs typeface="Arial"/>
              </a:rPr>
              <a:t> </a:t>
            </a:r>
            <a:r>
              <a:rPr lang="es-ES" b="1" dirty="0" err="1">
                <a:latin typeface="Arial"/>
                <a:cs typeface="Arial"/>
              </a:rPr>
              <a:t>să</a:t>
            </a:r>
            <a:r>
              <a:rPr lang="es-ES" b="1" dirty="0">
                <a:latin typeface="Arial"/>
                <a:cs typeface="Arial"/>
              </a:rPr>
              <a:t> Se </a:t>
            </a:r>
            <a:r>
              <a:rPr lang="es-ES" b="1" dirty="0" err="1">
                <a:latin typeface="Arial"/>
                <a:cs typeface="Arial"/>
              </a:rPr>
              <a:t>atingă</a:t>
            </a:r>
            <a:r>
              <a:rPr lang="es-ES" b="1" dirty="0">
                <a:latin typeface="Arial"/>
                <a:cs typeface="Arial"/>
              </a:rPr>
              <a:t> de </a:t>
            </a:r>
            <a:r>
              <a:rPr lang="es-ES" b="1" dirty="0" err="1">
                <a:latin typeface="Arial"/>
                <a:cs typeface="Arial"/>
              </a:rPr>
              <a:t>ei</a:t>
            </a:r>
            <a:r>
              <a:rPr lang="es-ES" b="1" dirty="0">
                <a:latin typeface="Arial"/>
                <a:cs typeface="Arial"/>
              </a:rPr>
              <a:t>. </a:t>
            </a:r>
            <a:r>
              <a:rPr lang="fr-FR" b="1" dirty="0">
                <a:latin typeface="Arial"/>
                <a:cs typeface="Arial"/>
              </a:rPr>
              <a:t>Dar </a:t>
            </a:r>
            <a:r>
              <a:rPr lang="fr-FR" b="1" dirty="0" err="1">
                <a:latin typeface="Arial"/>
                <a:cs typeface="Arial"/>
              </a:rPr>
              <a:t>ucenicii</a:t>
            </a:r>
            <a:r>
              <a:rPr lang="fr-FR" b="1" dirty="0">
                <a:latin typeface="Arial"/>
                <a:cs typeface="Arial"/>
              </a:rPr>
              <a:t>, 	</a:t>
            </a:r>
            <a:r>
              <a:rPr lang="fr-FR" b="1" dirty="0" err="1">
                <a:latin typeface="Arial"/>
                <a:cs typeface="Arial"/>
              </a:rPr>
              <a:t>când</a:t>
            </a:r>
            <a:r>
              <a:rPr lang="fr-FR" b="1" dirty="0">
                <a:latin typeface="Arial"/>
                <a:cs typeface="Arial"/>
              </a:rPr>
              <a:t> au </a:t>
            </a:r>
            <a:r>
              <a:rPr lang="fr-FR" b="1" dirty="0" err="1">
                <a:latin typeface="Arial"/>
                <a:cs typeface="Arial"/>
              </a:rPr>
              <a:t>văzut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err="1">
                <a:latin typeface="Arial"/>
                <a:cs typeface="Arial"/>
              </a:rPr>
              <a:t>lucrul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err="1">
                <a:latin typeface="Arial"/>
                <a:cs typeface="Arial"/>
              </a:rPr>
              <a:t>acesta</a:t>
            </a:r>
            <a:r>
              <a:rPr lang="fr-FR" b="1" dirty="0">
                <a:latin typeface="Arial"/>
                <a:cs typeface="Arial"/>
              </a:rPr>
              <a:t>, au </a:t>
            </a:r>
            <a:r>
              <a:rPr lang="fr-FR" b="1" dirty="0" err="1">
                <a:latin typeface="Arial"/>
                <a:cs typeface="Arial"/>
              </a:rPr>
              <a:t>certat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err="1">
                <a:latin typeface="Arial"/>
                <a:cs typeface="Arial"/>
              </a:rPr>
              <a:t>pe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err="1">
                <a:latin typeface="Arial"/>
                <a:cs typeface="Arial"/>
              </a:rPr>
              <a:t>aceia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err="1">
                <a:latin typeface="Arial"/>
                <a:cs typeface="Arial"/>
              </a:rPr>
              <a:t>care-i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err="1">
                <a:latin typeface="Arial"/>
                <a:cs typeface="Arial"/>
              </a:rPr>
              <a:t>aduceau</a:t>
            </a:r>
            <a:r>
              <a:rPr lang="fr-FR" b="1" dirty="0">
                <a:latin typeface="Arial"/>
                <a:cs typeface="Arial"/>
              </a:rPr>
              <a:t>.</a:t>
            </a:r>
            <a:r>
              <a:rPr lang="fr-FR" dirty="0">
                <a:latin typeface="Arial"/>
                <a:cs typeface="Arial"/>
              </a:rPr>
              <a:t> </a:t>
            </a:r>
          </a:p>
          <a:p>
            <a:pPr marL="0" indent="0" algn="just">
              <a:buNone/>
            </a:pPr>
            <a:r>
              <a:rPr lang="fr-FR" dirty="0">
                <a:latin typeface="Arial"/>
                <a:cs typeface="Arial"/>
              </a:rPr>
              <a:t> 	</a:t>
            </a:r>
            <a:r>
              <a:rPr lang="fr-FR" baseline="30000" dirty="0">
                <a:latin typeface="Arial"/>
                <a:cs typeface="Arial"/>
              </a:rPr>
              <a:t>16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Isus</a:t>
            </a:r>
            <a:r>
              <a:rPr lang="fr-FR" dirty="0">
                <a:latin typeface="Arial"/>
                <a:cs typeface="Arial"/>
              </a:rPr>
              <a:t> a </a:t>
            </a:r>
            <a:r>
              <a:rPr lang="fr-FR" dirty="0" err="1">
                <a:latin typeface="Arial"/>
                <a:cs typeface="Arial"/>
              </a:rPr>
              <a:t>chemat</a:t>
            </a:r>
            <a:r>
              <a:rPr lang="fr-FR" dirty="0">
                <a:latin typeface="Arial"/>
                <a:cs typeface="Arial"/>
              </a:rPr>
              <a:t> la Sine </a:t>
            </a:r>
            <a:r>
              <a:rPr lang="fr-FR" dirty="0" err="1">
                <a:latin typeface="Arial"/>
                <a:cs typeface="Arial"/>
              </a:rPr>
              <a:t>pe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copilaşi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şi</a:t>
            </a:r>
            <a:r>
              <a:rPr lang="fr-FR" dirty="0">
                <a:latin typeface="Arial"/>
                <a:cs typeface="Arial"/>
              </a:rPr>
              <a:t> a </a:t>
            </a:r>
            <a:r>
              <a:rPr lang="fr-FR" dirty="0" err="1">
                <a:latin typeface="Arial"/>
                <a:cs typeface="Arial"/>
              </a:rPr>
              <a:t>zis</a:t>
            </a:r>
            <a:r>
              <a:rPr lang="fr-FR" dirty="0">
                <a:latin typeface="Arial"/>
                <a:cs typeface="Arial"/>
              </a:rPr>
              <a:t>: „</a:t>
            </a:r>
            <a:r>
              <a:rPr lang="fr-FR" dirty="0" err="1">
                <a:latin typeface="Arial"/>
                <a:cs typeface="Arial"/>
              </a:rPr>
              <a:t>Lăsaţi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copilaşii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să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vină</a:t>
            </a:r>
            <a:r>
              <a:rPr lang="fr-FR" dirty="0">
                <a:latin typeface="Arial"/>
                <a:cs typeface="Arial"/>
              </a:rPr>
              <a:t> la 	Mine </a:t>
            </a:r>
            <a:r>
              <a:rPr lang="fr-FR" dirty="0" err="1">
                <a:latin typeface="Arial"/>
                <a:cs typeface="Arial"/>
              </a:rPr>
              <a:t>şi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nu-i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opriţi</a:t>
            </a:r>
            <a:r>
              <a:rPr lang="fr-FR" dirty="0">
                <a:latin typeface="Arial"/>
                <a:cs typeface="Arial"/>
              </a:rPr>
              <a:t>, </a:t>
            </a:r>
            <a:r>
              <a:rPr lang="fr-FR" dirty="0" err="1">
                <a:latin typeface="Arial"/>
                <a:cs typeface="Arial"/>
              </a:rPr>
              <a:t>căci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Împărăţia</a:t>
            </a:r>
            <a:r>
              <a:rPr lang="fr-FR" dirty="0">
                <a:latin typeface="Arial"/>
                <a:cs typeface="Arial"/>
              </a:rPr>
              <a:t> lui </a:t>
            </a:r>
            <a:r>
              <a:rPr lang="fr-FR" dirty="0" err="1">
                <a:latin typeface="Arial"/>
                <a:cs typeface="Arial"/>
              </a:rPr>
              <a:t>Dumnezeu</a:t>
            </a:r>
            <a:r>
              <a:rPr lang="fr-FR" dirty="0">
                <a:latin typeface="Arial"/>
                <a:cs typeface="Arial"/>
              </a:rPr>
              <a:t> este a </a:t>
            </a:r>
            <a:r>
              <a:rPr lang="fr-FR" dirty="0" err="1">
                <a:latin typeface="Arial"/>
                <a:cs typeface="Arial"/>
              </a:rPr>
              <a:t>unora</a:t>
            </a:r>
            <a:r>
              <a:rPr lang="fr-FR" dirty="0">
                <a:latin typeface="Arial"/>
                <a:cs typeface="Arial"/>
              </a:rPr>
              <a:t> ca </a:t>
            </a:r>
            <a:r>
              <a:rPr lang="fr-FR" dirty="0" err="1">
                <a:latin typeface="Arial"/>
                <a:cs typeface="Arial"/>
              </a:rPr>
              <a:t>ei</a:t>
            </a:r>
            <a:r>
              <a:rPr lang="fr-FR" dirty="0">
                <a:latin typeface="Arial"/>
                <a:cs typeface="Arial"/>
              </a:rPr>
              <a:t>. </a:t>
            </a:r>
            <a:endParaRPr lang="en-US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fr-FR" dirty="0">
                <a:latin typeface="Arial"/>
                <a:cs typeface="Arial"/>
              </a:rPr>
              <a:t> 	</a:t>
            </a:r>
            <a:r>
              <a:rPr lang="fr-FR" baseline="30000" dirty="0">
                <a:latin typeface="Arial"/>
                <a:cs typeface="Arial"/>
              </a:rPr>
              <a:t>17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Adevărat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vă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spun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că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oricine</a:t>
            </a:r>
            <a:r>
              <a:rPr lang="fr-FR" dirty="0">
                <a:latin typeface="Arial"/>
                <a:cs typeface="Arial"/>
              </a:rPr>
              <a:t> nu va </a:t>
            </a:r>
            <a:r>
              <a:rPr lang="fr-FR" dirty="0" err="1">
                <a:latin typeface="Arial"/>
                <a:cs typeface="Arial"/>
              </a:rPr>
              <a:t>primi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Împărăţia</a:t>
            </a:r>
            <a:r>
              <a:rPr lang="fr-FR" dirty="0">
                <a:latin typeface="Arial"/>
                <a:cs typeface="Arial"/>
              </a:rPr>
              <a:t> lui </a:t>
            </a:r>
            <a:r>
              <a:rPr lang="fr-FR" dirty="0" err="1">
                <a:latin typeface="Arial"/>
                <a:cs typeface="Arial"/>
              </a:rPr>
              <a:t>Dumnezeu</a:t>
            </a:r>
            <a:r>
              <a:rPr lang="fr-FR" dirty="0">
                <a:latin typeface="Arial"/>
                <a:cs typeface="Arial"/>
              </a:rPr>
              <a:t> ca 	un </a:t>
            </a:r>
            <a:r>
              <a:rPr lang="fr-FR" dirty="0" err="1">
                <a:latin typeface="Arial"/>
                <a:cs typeface="Arial"/>
              </a:rPr>
              <a:t>copilaş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cu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niciun</a:t>
            </a:r>
            <a:r>
              <a:rPr lang="fr-FR" dirty="0">
                <a:latin typeface="Arial"/>
                <a:cs typeface="Arial"/>
              </a:rPr>
              <a:t> chip nu va intra </a:t>
            </a:r>
            <a:r>
              <a:rPr lang="fr-FR" dirty="0" err="1">
                <a:latin typeface="Arial"/>
                <a:cs typeface="Arial"/>
              </a:rPr>
              <a:t>în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ea</a:t>
            </a:r>
            <a:r>
              <a:rPr lang="fr-FR" dirty="0">
                <a:latin typeface="Arial"/>
                <a:cs typeface="Arial"/>
              </a:rPr>
              <a:t>.”</a:t>
            </a:r>
            <a:r>
              <a:rPr lang="en-US" dirty="0">
                <a:latin typeface="Arial"/>
                <a:cs typeface="Arial"/>
              </a:rPr>
              <a:t> (Luca 18)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responsabilitatea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părinților</a:t>
            </a:r>
            <a:r>
              <a:rPr lang="en-US" dirty="0">
                <a:latin typeface="Arial"/>
                <a:cs typeface="Arial"/>
              </a:rPr>
              <a:t> vine </a:t>
            </a:r>
            <a:r>
              <a:rPr lang="en-US" dirty="0" err="1">
                <a:latin typeface="Arial"/>
                <a:cs typeface="Arial"/>
              </a:rPr>
              <a:t>tocmai</a:t>
            </a:r>
            <a:r>
              <a:rPr lang="en-US" dirty="0">
                <a:latin typeface="Arial"/>
                <a:cs typeface="Arial"/>
              </a:rPr>
              <a:t> din </a:t>
            </a:r>
            <a:r>
              <a:rPr lang="en-US" dirty="0" err="1">
                <a:latin typeface="Arial"/>
                <a:cs typeface="Arial"/>
              </a:rPr>
              <a:t>valoarea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și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rolul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puse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în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copiii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lor</a:t>
            </a:r>
            <a:r>
              <a:rPr lang="en-US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969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800100"/>
            <a:ext cx="10337800" cy="5422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>
                <a:latin typeface="Arial"/>
                <a:cs typeface="Arial"/>
              </a:rPr>
              <a:t> </a:t>
            </a:r>
            <a:r>
              <a:rPr lang="es-ES" sz="2000" b="1" dirty="0" err="1">
                <a:latin typeface="Arial"/>
                <a:cs typeface="Arial"/>
              </a:rPr>
              <a:t>Psalmul</a:t>
            </a:r>
            <a:r>
              <a:rPr lang="es-ES" sz="2000" b="1" dirty="0">
                <a:latin typeface="Arial"/>
                <a:cs typeface="Arial"/>
              </a:rPr>
              <a:t> 78 </a:t>
            </a:r>
            <a:r>
              <a:rPr lang="es-ES" sz="2000" dirty="0">
                <a:latin typeface="Arial"/>
                <a:cs typeface="Arial"/>
              </a:rPr>
              <a:t> O </a:t>
            </a:r>
            <a:r>
              <a:rPr lang="es-ES" sz="2000" dirty="0" err="1">
                <a:latin typeface="Arial"/>
                <a:cs typeface="Arial"/>
              </a:rPr>
              <a:t>cântare</a:t>
            </a:r>
            <a:r>
              <a:rPr lang="es-ES" sz="2000" dirty="0">
                <a:latin typeface="Arial"/>
                <a:cs typeface="Arial"/>
              </a:rPr>
              <a:t> a lui </a:t>
            </a:r>
            <a:r>
              <a:rPr lang="es-ES" sz="2000" dirty="0" err="1">
                <a:latin typeface="Arial"/>
                <a:cs typeface="Arial"/>
              </a:rPr>
              <a:t>Asaf</a:t>
            </a:r>
            <a:r>
              <a:rPr lang="es-ES" sz="2000" dirty="0">
                <a:latin typeface="Arial"/>
                <a:cs typeface="Arial"/>
              </a:rPr>
              <a:t> 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2000" baseline="30000" dirty="0">
                <a:latin typeface="Arial"/>
                <a:cs typeface="Arial"/>
              </a:rPr>
              <a:t>1</a:t>
            </a:r>
            <a:r>
              <a:rPr lang="es-ES" sz="2000" dirty="0">
                <a:latin typeface="Arial"/>
                <a:cs typeface="Arial"/>
              </a:rPr>
              <a:t> </a:t>
            </a:r>
            <a:r>
              <a:rPr lang="es-ES" sz="2000" dirty="0" err="1">
                <a:latin typeface="Arial"/>
                <a:cs typeface="Arial"/>
              </a:rPr>
              <a:t>Ascultă</a:t>
            </a:r>
            <a:r>
              <a:rPr lang="es-ES" sz="2000" dirty="0">
                <a:latin typeface="Arial"/>
                <a:cs typeface="Arial"/>
              </a:rPr>
              <a:t>, </a:t>
            </a:r>
            <a:r>
              <a:rPr lang="es-ES" sz="2000" dirty="0" err="1">
                <a:latin typeface="Arial"/>
                <a:cs typeface="Arial"/>
              </a:rPr>
              <a:t>poporul</a:t>
            </a:r>
            <a:r>
              <a:rPr lang="es-ES" sz="2000" dirty="0">
                <a:latin typeface="Arial"/>
                <a:cs typeface="Arial"/>
              </a:rPr>
              <a:t> </a:t>
            </a:r>
            <a:r>
              <a:rPr lang="es-ES" sz="2000" dirty="0" err="1">
                <a:latin typeface="Arial"/>
                <a:cs typeface="Arial"/>
              </a:rPr>
              <a:t>meu</a:t>
            </a:r>
            <a:r>
              <a:rPr lang="es-ES" sz="2000" dirty="0">
                <a:latin typeface="Arial"/>
                <a:cs typeface="Arial"/>
              </a:rPr>
              <a:t>, </a:t>
            </a:r>
            <a:r>
              <a:rPr lang="es-ES" sz="2000" dirty="0" err="1">
                <a:latin typeface="Arial"/>
                <a:cs typeface="Arial"/>
              </a:rPr>
              <a:t>învăţăturile</a:t>
            </a:r>
            <a:r>
              <a:rPr lang="es-ES" sz="2000" dirty="0">
                <a:latin typeface="Arial"/>
                <a:cs typeface="Arial"/>
              </a:rPr>
              <a:t> </a:t>
            </a:r>
            <a:r>
              <a:rPr lang="es-ES" sz="2000" dirty="0" err="1">
                <a:latin typeface="Arial"/>
                <a:cs typeface="Arial"/>
              </a:rPr>
              <a:t>mele</a:t>
            </a:r>
            <a:r>
              <a:rPr lang="es-ES" sz="2000" dirty="0">
                <a:latin typeface="Arial"/>
                <a:cs typeface="Arial"/>
              </a:rPr>
              <a:t>! </a:t>
            </a:r>
            <a:r>
              <a:rPr lang="es-ES" sz="2000" dirty="0" err="1">
                <a:latin typeface="Arial"/>
                <a:cs typeface="Arial"/>
              </a:rPr>
              <a:t>Luaţi</a:t>
            </a:r>
            <a:r>
              <a:rPr lang="es-ES" sz="2000" dirty="0">
                <a:latin typeface="Arial"/>
                <a:cs typeface="Arial"/>
              </a:rPr>
              <a:t> </a:t>
            </a:r>
            <a:r>
              <a:rPr lang="es-ES" sz="2000" dirty="0" err="1">
                <a:latin typeface="Arial"/>
                <a:cs typeface="Arial"/>
              </a:rPr>
              <a:t>aminte</a:t>
            </a:r>
            <a:r>
              <a:rPr lang="es-ES" sz="2000" dirty="0">
                <a:latin typeface="Arial"/>
                <a:cs typeface="Arial"/>
              </a:rPr>
              <a:t> la </a:t>
            </a:r>
            <a:r>
              <a:rPr lang="es-ES" sz="2000" dirty="0" err="1">
                <a:latin typeface="Arial"/>
                <a:cs typeface="Arial"/>
              </a:rPr>
              <a:t>cuvintele</a:t>
            </a:r>
            <a:r>
              <a:rPr lang="es-ES" sz="2000" dirty="0">
                <a:latin typeface="Arial"/>
                <a:cs typeface="Arial"/>
              </a:rPr>
              <a:t> </a:t>
            </a:r>
            <a:r>
              <a:rPr lang="es-ES" sz="2000" dirty="0" err="1">
                <a:latin typeface="Arial"/>
                <a:cs typeface="Arial"/>
              </a:rPr>
              <a:t>gurii</a:t>
            </a:r>
            <a:r>
              <a:rPr lang="es-ES" sz="2000" dirty="0">
                <a:latin typeface="Arial"/>
                <a:cs typeface="Arial"/>
              </a:rPr>
              <a:t> </a:t>
            </a:r>
            <a:r>
              <a:rPr lang="es-ES" sz="2000" dirty="0" err="1">
                <a:latin typeface="Arial"/>
                <a:cs typeface="Arial"/>
              </a:rPr>
              <a:t>mele</a:t>
            </a:r>
            <a:r>
              <a:rPr lang="es-ES" sz="2000" dirty="0">
                <a:latin typeface="Arial"/>
                <a:cs typeface="Arial"/>
              </a:rPr>
              <a:t>! 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2000" baseline="30000" dirty="0">
                <a:latin typeface="Arial"/>
                <a:cs typeface="Arial"/>
              </a:rPr>
              <a:t>2</a:t>
            </a:r>
            <a:r>
              <a:rPr lang="es-ES" sz="2000" dirty="0">
                <a:latin typeface="Arial"/>
                <a:cs typeface="Arial"/>
              </a:rPr>
              <a:t> </a:t>
            </a:r>
            <a:r>
              <a:rPr lang="es-ES" sz="2000" dirty="0" err="1">
                <a:latin typeface="Arial"/>
                <a:cs typeface="Arial"/>
              </a:rPr>
              <a:t>Îmi</a:t>
            </a:r>
            <a:r>
              <a:rPr lang="es-ES" sz="2000" dirty="0">
                <a:latin typeface="Arial"/>
                <a:cs typeface="Arial"/>
              </a:rPr>
              <a:t> </a:t>
            </a:r>
            <a:r>
              <a:rPr lang="es-ES" sz="2000" dirty="0" err="1">
                <a:latin typeface="Arial"/>
                <a:cs typeface="Arial"/>
              </a:rPr>
              <a:t>deschid</a:t>
            </a:r>
            <a:r>
              <a:rPr lang="es-ES" sz="2000" dirty="0">
                <a:latin typeface="Arial"/>
                <a:cs typeface="Arial"/>
              </a:rPr>
              <a:t> gura </a:t>
            </a:r>
            <a:r>
              <a:rPr lang="es-ES" sz="2000" dirty="0" err="1">
                <a:latin typeface="Arial"/>
                <a:cs typeface="Arial"/>
              </a:rPr>
              <a:t>şi</a:t>
            </a:r>
            <a:r>
              <a:rPr lang="es-ES" sz="2000" dirty="0">
                <a:latin typeface="Arial"/>
                <a:cs typeface="Arial"/>
              </a:rPr>
              <a:t> </a:t>
            </a:r>
            <a:r>
              <a:rPr lang="es-ES" sz="2000" dirty="0" err="1">
                <a:latin typeface="Arial"/>
                <a:cs typeface="Arial"/>
              </a:rPr>
              <a:t>vorbesc</a:t>
            </a:r>
            <a:r>
              <a:rPr lang="es-ES" sz="2000" dirty="0">
                <a:latin typeface="Arial"/>
                <a:cs typeface="Arial"/>
              </a:rPr>
              <a:t> </a:t>
            </a:r>
            <a:r>
              <a:rPr lang="es-ES" sz="2000" dirty="0" err="1">
                <a:latin typeface="Arial"/>
                <a:cs typeface="Arial"/>
              </a:rPr>
              <a:t>în</a:t>
            </a:r>
            <a:r>
              <a:rPr lang="es-ES" sz="2000" dirty="0">
                <a:latin typeface="Arial"/>
                <a:cs typeface="Arial"/>
              </a:rPr>
              <a:t> </a:t>
            </a:r>
            <a:r>
              <a:rPr lang="es-ES" sz="2000" dirty="0" err="1">
                <a:latin typeface="Arial"/>
                <a:cs typeface="Arial"/>
              </a:rPr>
              <a:t>pilde</a:t>
            </a:r>
            <a:r>
              <a:rPr lang="es-ES" sz="2000" dirty="0">
                <a:latin typeface="Arial"/>
                <a:cs typeface="Arial"/>
              </a:rPr>
              <a:t>, </a:t>
            </a:r>
            <a:r>
              <a:rPr lang="es-ES" sz="2000" dirty="0" err="1">
                <a:latin typeface="Arial"/>
                <a:cs typeface="Arial"/>
              </a:rPr>
              <a:t>vestesc</a:t>
            </a:r>
            <a:r>
              <a:rPr lang="es-ES" sz="2000" dirty="0">
                <a:latin typeface="Arial"/>
                <a:cs typeface="Arial"/>
              </a:rPr>
              <a:t> </a:t>
            </a:r>
            <a:r>
              <a:rPr lang="es-ES" sz="2000" dirty="0" err="1">
                <a:latin typeface="Arial"/>
                <a:cs typeface="Arial"/>
              </a:rPr>
              <a:t>înţelepciunea</a:t>
            </a:r>
            <a:r>
              <a:rPr lang="es-ES" sz="2000" dirty="0">
                <a:latin typeface="Arial"/>
                <a:cs typeface="Arial"/>
              </a:rPr>
              <a:t> </a:t>
            </a:r>
            <a:r>
              <a:rPr lang="es-ES" sz="2000" dirty="0" err="1">
                <a:latin typeface="Arial"/>
                <a:cs typeface="Arial"/>
              </a:rPr>
              <a:t>vremurilor</a:t>
            </a:r>
            <a:r>
              <a:rPr lang="es-ES" sz="2000" dirty="0">
                <a:latin typeface="Arial"/>
                <a:cs typeface="Arial"/>
              </a:rPr>
              <a:t> </a:t>
            </a:r>
            <a:r>
              <a:rPr lang="es-ES" sz="2000" dirty="0" err="1">
                <a:latin typeface="Arial"/>
                <a:cs typeface="Arial"/>
              </a:rPr>
              <a:t>străvechi</a:t>
            </a:r>
            <a:r>
              <a:rPr lang="es-ES" sz="2000" dirty="0">
                <a:latin typeface="Arial"/>
                <a:cs typeface="Arial"/>
              </a:rPr>
              <a:t>. 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sz="2000" baseline="30000" dirty="0">
                <a:latin typeface="Arial"/>
                <a:cs typeface="Arial"/>
              </a:rPr>
              <a:t>3</a:t>
            </a:r>
            <a:r>
              <a:rPr lang="fr-FR" sz="2000" dirty="0">
                <a:latin typeface="Arial"/>
                <a:cs typeface="Arial"/>
              </a:rPr>
              <a:t> Ce </a:t>
            </a:r>
            <a:r>
              <a:rPr lang="fr-FR" sz="2000" dirty="0" err="1">
                <a:latin typeface="Arial"/>
                <a:cs typeface="Arial"/>
              </a:rPr>
              <a:t>am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auzit</a:t>
            </a:r>
            <a:r>
              <a:rPr lang="fr-FR" sz="2000" dirty="0">
                <a:latin typeface="Arial"/>
                <a:cs typeface="Arial"/>
              </a:rPr>
              <a:t>, ce </a:t>
            </a:r>
            <a:r>
              <a:rPr lang="fr-FR" sz="2000" dirty="0" err="1">
                <a:latin typeface="Arial"/>
                <a:cs typeface="Arial"/>
              </a:rPr>
              <a:t>ştim</a:t>
            </a:r>
            <a:r>
              <a:rPr lang="fr-FR" sz="2000" dirty="0">
                <a:latin typeface="Arial"/>
                <a:cs typeface="Arial"/>
              </a:rPr>
              <a:t>, ce </a:t>
            </a:r>
            <a:r>
              <a:rPr lang="fr-FR" sz="2000" dirty="0" err="1">
                <a:latin typeface="Arial"/>
                <a:cs typeface="Arial"/>
              </a:rPr>
              <a:t>ne-au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povestit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părinţii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noştri</a:t>
            </a:r>
            <a:r>
              <a:rPr lang="fr-FR" sz="2000" dirty="0">
                <a:latin typeface="Arial"/>
                <a:cs typeface="Arial"/>
              </a:rPr>
              <a:t>, 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sz="2000" baseline="30000" dirty="0">
                <a:latin typeface="Arial"/>
                <a:cs typeface="Arial"/>
              </a:rPr>
              <a:t>4</a:t>
            </a:r>
            <a:r>
              <a:rPr lang="fr-FR" sz="2000" dirty="0">
                <a:latin typeface="Arial"/>
                <a:cs typeface="Arial"/>
              </a:rPr>
              <a:t> nu </a:t>
            </a:r>
            <a:r>
              <a:rPr lang="fr-FR" sz="2000" dirty="0" err="1">
                <a:latin typeface="Arial"/>
                <a:cs typeface="Arial"/>
              </a:rPr>
              <a:t>vom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ascunde</a:t>
            </a:r>
            <a:r>
              <a:rPr lang="fr-FR" sz="2000" dirty="0">
                <a:latin typeface="Arial"/>
                <a:cs typeface="Arial"/>
              </a:rPr>
              <a:t> de </a:t>
            </a:r>
            <a:r>
              <a:rPr lang="fr-FR" sz="2000" dirty="0" err="1">
                <a:latin typeface="Arial"/>
                <a:cs typeface="Arial"/>
              </a:rPr>
              <a:t>copiii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lor</a:t>
            </a:r>
            <a:r>
              <a:rPr lang="fr-FR" sz="2000" dirty="0">
                <a:latin typeface="Arial"/>
                <a:cs typeface="Arial"/>
              </a:rPr>
              <a:t>, ci </a:t>
            </a:r>
            <a:r>
              <a:rPr lang="fr-FR" sz="2000" dirty="0" err="1">
                <a:latin typeface="Arial"/>
                <a:cs typeface="Arial"/>
              </a:rPr>
              <a:t>vom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vesti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neamului</a:t>
            </a:r>
            <a:r>
              <a:rPr lang="fr-FR" sz="2000" dirty="0">
                <a:latin typeface="Arial"/>
                <a:cs typeface="Arial"/>
              </a:rPr>
              <a:t> de </a:t>
            </a:r>
            <a:r>
              <a:rPr lang="fr-FR" sz="2000" dirty="0" err="1">
                <a:latin typeface="Arial"/>
                <a:cs typeface="Arial"/>
              </a:rPr>
              <a:t>oameni</a:t>
            </a:r>
            <a:r>
              <a:rPr lang="fr-FR" sz="2000" dirty="0">
                <a:latin typeface="Arial"/>
                <a:cs typeface="Arial"/>
              </a:rPr>
              <a:t> care va </a:t>
            </a:r>
            <a:r>
              <a:rPr lang="fr-FR" sz="2000" dirty="0" err="1">
                <a:latin typeface="Arial"/>
                <a:cs typeface="Arial"/>
              </a:rPr>
              <a:t>veni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laudele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Domnului</a:t>
            </a:r>
            <a:r>
              <a:rPr lang="fr-FR" sz="2000" dirty="0">
                <a:latin typeface="Arial"/>
                <a:cs typeface="Arial"/>
              </a:rPr>
              <a:t>, </a:t>
            </a:r>
            <a:r>
              <a:rPr lang="fr-FR" sz="2000" dirty="0" err="1">
                <a:latin typeface="Arial"/>
                <a:cs typeface="Arial"/>
              </a:rPr>
              <a:t>puterea</a:t>
            </a:r>
            <a:r>
              <a:rPr lang="fr-FR" sz="2000" dirty="0">
                <a:latin typeface="Arial"/>
                <a:cs typeface="Arial"/>
              </a:rPr>
              <a:t> Lui </a:t>
            </a:r>
            <a:r>
              <a:rPr lang="fr-FR" sz="2000" dirty="0" err="1">
                <a:latin typeface="Arial"/>
                <a:cs typeface="Arial"/>
              </a:rPr>
              <a:t>şi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minunile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pe</a:t>
            </a:r>
            <a:r>
              <a:rPr lang="fr-FR" sz="2000" dirty="0">
                <a:latin typeface="Arial"/>
                <a:cs typeface="Arial"/>
              </a:rPr>
              <a:t> care </a:t>
            </a:r>
            <a:r>
              <a:rPr lang="fr-FR" sz="2000" dirty="0" err="1">
                <a:latin typeface="Arial"/>
                <a:cs typeface="Arial"/>
              </a:rPr>
              <a:t>le-a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făcut</a:t>
            </a:r>
            <a:r>
              <a:rPr lang="fr-FR" sz="2000" dirty="0">
                <a:latin typeface="Arial"/>
                <a:cs typeface="Arial"/>
              </a:rPr>
              <a:t>. 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sz="2000" baseline="30000" dirty="0">
                <a:latin typeface="Arial"/>
                <a:cs typeface="Arial"/>
              </a:rPr>
              <a:t>5</a:t>
            </a:r>
            <a:r>
              <a:rPr lang="fr-FR" sz="2000" dirty="0">
                <a:latin typeface="Arial"/>
                <a:cs typeface="Arial"/>
              </a:rPr>
              <a:t> El a pus o </a:t>
            </a:r>
            <a:r>
              <a:rPr lang="fr-FR" sz="2000" dirty="0" err="1">
                <a:latin typeface="Arial"/>
                <a:cs typeface="Arial"/>
              </a:rPr>
              <a:t>mărturie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în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Iacov</a:t>
            </a:r>
            <a:r>
              <a:rPr lang="fr-FR" sz="2000" dirty="0">
                <a:latin typeface="Arial"/>
                <a:cs typeface="Arial"/>
              </a:rPr>
              <a:t>, a </a:t>
            </a:r>
            <a:r>
              <a:rPr lang="fr-FR" sz="2000" dirty="0" err="1">
                <a:latin typeface="Arial"/>
                <a:cs typeface="Arial"/>
              </a:rPr>
              <a:t>dat</a:t>
            </a:r>
            <a:r>
              <a:rPr lang="fr-FR" sz="2000" dirty="0">
                <a:latin typeface="Arial"/>
                <a:cs typeface="Arial"/>
              </a:rPr>
              <a:t> o Lege </a:t>
            </a:r>
            <a:r>
              <a:rPr lang="fr-FR" sz="2000" dirty="0" err="1">
                <a:latin typeface="Arial"/>
                <a:cs typeface="Arial"/>
              </a:rPr>
              <a:t>în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Israel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şi</a:t>
            </a:r>
            <a:r>
              <a:rPr lang="fr-FR" sz="2000" dirty="0">
                <a:latin typeface="Arial"/>
                <a:cs typeface="Arial"/>
              </a:rPr>
              <a:t> a </a:t>
            </a:r>
            <a:r>
              <a:rPr lang="fr-FR" sz="2000" dirty="0" err="1">
                <a:latin typeface="Arial"/>
                <a:cs typeface="Arial"/>
              </a:rPr>
              <a:t>poruncit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părinţilor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noştri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să-şi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înveţe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în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ea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copiii</a:t>
            </a:r>
            <a:r>
              <a:rPr lang="fr-FR" sz="2000" dirty="0">
                <a:latin typeface="Arial"/>
                <a:cs typeface="Arial"/>
              </a:rPr>
              <a:t>, 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sz="2000" baseline="30000" dirty="0">
                <a:latin typeface="Arial"/>
                <a:cs typeface="Arial"/>
              </a:rPr>
              <a:t>6</a:t>
            </a:r>
            <a:r>
              <a:rPr lang="fr-FR" sz="2000" dirty="0">
                <a:latin typeface="Arial"/>
                <a:cs typeface="Arial"/>
              </a:rPr>
              <a:t> ca </a:t>
            </a:r>
            <a:r>
              <a:rPr lang="fr-FR" sz="2000" dirty="0" err="1">
                <a:latin typeface="Arial"/>
                <a:cs typeface="Arial"/>
              </a:rPr>
              <a:t>să</a:t>
            </a:r>
            <a:r>
              <a:rPr lang="fr-FR" sz="2000" dirty="0">
                <a:latin typeface="Arial"/>
                <a:cs typeface="Arial"/>
              </a:rPr>
              <a:t> fie </a:t>
            </a:r>
            <a:r>
              <a:rPr lang="fr-FR" sz="2000" dirty="0" err="1">
                <a:latin typeface="Arial"/>
                <a:cs typeface="Arial"/>
              </a:rPr>
              <a:t>cunoscută</a:t>
            </a:r>
            <a:r>
              <a:rPr lang="fr-FR" sz="2000" dirty="0">
                <a:latin typeface="Arial"/>
                <a:cs typeface="Arial"/>
              </a:rPr>
              <a:t> de </a:t>
            </a:r>
            <a:r>
              <a:rPr lang="fr-FR" sz="2000" dirty="0" err="1">
                <a:latin typeface="Arial"/>
                <a:cs typeface="Arial"/>
              </a:rPr>
              <a:t>cei</a:t>
            </a:r>
            <a:r>
              <a:rPr lang="fr-FR" sz="2000" dirty="0">
                <a:latin typeface="Arial"/>
                <a:cs typeface="Arial"/>
              </a:rPr>
              <a:t> ce vor </a:t>
            </a:r>
            <a:r>
              <a:rPr lang="fr-FR" sz="2000" dirty="0" err="1">
                <a:latin typeface="Arial"/>
                <a:cs typeface="Arial"/>
              </a:rPr>
              <a:t>veni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după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ei</a:t>
            </a:r>
            <a:r>
              <a:rPr lang="fr-FR" sz="2000" dirty="0">
                <a:latin typeface="Arial"/>
                <a:cs typeface="Arial"/>
              </a:rPr>
              <a:t>, de </a:t>
            </a:r>
            <a:r>
              <a:rPr lang="fr-FR" sz="2000" dirty="0" err="1">
                <a:latin typeface="Arial"/>
                <a:cs typeface="Arial"/>
              </a:rPr>
              <a:t>copiii</a:t>
            </a:r>
            <a:r>
              <a:rPr lang="fr-FR" sz="2000" dirty="0">
                <a:latin typeface="Arial"/>
                <a:cs typeface="Arial"/>
              </a:rPr>
              <a:t> care se vor </a:t>
            </a:r>
            <a:r>
              <a:rPr lang="fr-FR" sz="2000" dirty="0" err="1">
                <a:latin typeface="Arial"/>
                <a:cs typeface="Arial"/>
              </a:rPr>
              <a:t>naşte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şi</a:t>
            </a:r>
            <a:r>
              <a:rPr lang="fr-FR" sz="2000" dirty="0">
                <a:latin typeface="Arial"/>
                <a:cs typeface="Arial"/>
              </a:rPr>
              <a:t> care, </a:t>
            </a:r>
            <a:r>
              <a:rPr lang="fr-FR" sz="2000" dirty="0" err="1">
                <a:latin typeface="Arial"/>
                <a:cs typeface="Arial"/>
              </a:rPr>
              <a:t>când</a:t>
            </a:r>
            <a:r>
              <a:rPr lang="fr-FR" sz="2000" dirty="0">
                <a:latin typeface="Arial"/>
                <a:cs typeface="Arial"/>
              </a:rPr>
              <a:t> se vor face mari, </a:t>
            </a:r>
            <a:r>
              <a:rPr lang="fr-FR" sz="2000" dirty="0" err="1">
                <a:latin typeface="Arial"/>
                <a:cs typeface="Arial"/>
              </a:rPr>
              <a:t>să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vorbească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despre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ea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copiilor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lor</a:t>
            </a:r>
            <a:r>
              <a:rPr lang="fr-FR" sz="2000" dirty="0">
                <a:latin typeface="Arial"/>
                <a:cs typeface="Arial"/>
              </a:rPr>
              <a:t>, 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sz="2000" baseline="30000" dirty="0">
                <a:latin typeface="Arial"/>
                <a:cs typeface="Arial"/>
              </a:rPr>
              <a:t>7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pentru</a:t>
            </a:r>
            <a:r>
              <a:rPr lang="fr-FR" sz="2000" dirty="0">
                <a:latin typeface="Arial"/>
                <a:cs typeface="Arial"/>
              </a:rPr>
              <a:t> ca </a:t>
            </a:r>
            <a:r>
              <a:rPr lang="fr-FR" sz="2000" dirty="0" err="1">
                <a:latin typeface="Arial"/>
                <a:cs typeface="Arial"/>
              </a:rPr>
              <a:t>aceştia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să-şi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pună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încrederea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în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Dumnezeu</a:t>
            </a:r>
            <a:r>
              <a:rPr lang="fr-FR" sz="2000" dirty="0">
                <a:latin typeface="Arial"/>
                <a:cs typeface="Arial"/>
              </a:rPr>
              <a:t>, </a:t>
            </a:r>
            <a:r>
              <a:rPr lang="fr-FR" sz="2000" dirty="0" err="1">
                <a:latin typeface="Arial"/>
                <a:cs typeface="Arial"/>
              </a:rPr>
              <a:t>să</a:t>
            </a:r>
            <a:r>
              <a:rPr lang="fr-FR" sz="2000" dirty="0">
                <a:latin typeface="Arial"/>
                <a:cs typeface="Arial"/>
              </a:rPr>
              <a:t> nu </a:t>
            </a:r>
            <a:r>
              <a:rPr lang="fr-FR" sz="2000" dirty="0" err="1">
                <a:latin typeface="Arial"/>
                <a:cs typeface="Arial"/>
              </a:rPr>
              <a:t>uite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lucrările</a:t>
            </a:r>
            <a:r>
              <a:rPr lang="fr-FR" sz="2000" dirty="0">
                <a:latin typeface="Arial"/>
                <a:cs typeface="Arial"/>
              </a:rPr>
              <a:t> lui </a:t>
            </a:r>
            <a:r>
              <a:rPr lang="fr-FR" sz="2000" dirty="0" err="1">
                <a:latin typeface="Arial"/>
                <a:cs typeface="Arial"/>
              </a:rPr>
              <a:t>Dumnezeu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şi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să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păzească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poruncile</a:t>
            </a:r>
            <a:r>
              <a:rPr lang="fr-FR" sz="2000" dirty="0">
                <a:latin typeface="Arial"/>
                <a:cs typeface="Arial"/>
              </a:rPr>
              <a:t> Lui. 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sz="2000" baseline="30000" dirty="0">
                <a:latin typeface="Arial"/>
                <a:cs typeface="Arial"/>
              </a:rPr>
              <a:t>8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Să</a:t>
            </a:r>
            <a:r>
              <a:rPr lang="fr-FR" sz="2000" dirty="0">
                <a:latin typeface="Arial"/>
                <a:cs typeface="Arial"/>
              </a:rPr>
              <a:t> nu fie ca </a:t>
            </a:r>
            <a:r>
              <a:rPr lang="fr-FR" sz="2000" dirty="0" err="1">
                <a:latin typeface="Arial"/>
                <a:cs typeface="Arial"/>
              </a:rPr>
              <a:t>părinţii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lor</a:t>
            </a:r>
            <a:r>
              <a:rPr lang="fr-FR" sz="2000" dirty="0">
                <a:latin typeface="Arial"/>
                <a:cs typeface="Arial"/>
              </a:rPr>
              <a:t>, un </a:t>
            </a:r>
            <a:r>
              <a:rPr lang="fr-FR" sz="2000" dirty="0" err="1">
                <a:latin typeface="Arial"/>
                <a:cs typeface="Arial"/>
              </a:rPr>
              <a:t>neam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neascultător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şi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răzvrătit</a:t>
            </a:r>
            <a:r>
              <a:rPr lang="fr-FR" sz="2000" dirty="0">
                <a:latin typeface="Arial"/>
                <a:cs typeface="Arial"/>
              </a:rPr>
              <a:t>, un </a:t>
            </a:r>
            <a:r>
              <a:rPr lang="fr-FR" sz="2000" dirty="0" err="1">
                <a:latin typeface="Arial"/>
                <a:cs typeface="Arial"/>
              </a:rPr>
              <a:t>neam</a:t>
            </a:r>
            <a:r>
              <a:rPr lang="fr-FR" sz="2000" dirty="0">
                <a:latin typeface="Arial"/>
                <a:cs typeface="Arial"/>
              </a:rPr>
              <a:t> care n-</a:t>
            </a:r>
            <a:r>
              <a:rPr lang="fr-FR" sz="2000" dirty="0" err="1">
                <a:latin typeface="Arial"/>
                <a:cs typeface="Arial"/>
              </a:rPr>
              <a:t>avea</a:t>
            </a:r>
            <a:r>
              <a:rPr lang="fr-FR" sz="2000" dirty="0">
                <a:latin typeface="Arial"/>
                <a:cs typeface="Arial"/>
              </a:rPr>
              <a:t> o </a:t>
            </a:r>
            <a:r>
              <a:rPr lang="fr-FR" sz="2000" dirty="0" err="1">
                <a:latin typeface="Arial"/>
                <a:cs typeface="Arial"/>
              </a:rPr>
              <a:t>inimă</a:t>
            </a:r>
            <a:r>
              <a:rPr lang="fr-FR" sz="2000" dirty="0">
                <a:latin typeface="Arial"/>
                <a:cs typeface="Arial"/>
              </a:rPr>
              <a:t> tare </a:t>
            </a:r>
            <a:r>
              <a:rPr lang="fr-FR" sz="2000" dirty="0" err="1">
                <a:latin typeface="Arial"/>
                <a:cs typeface="Arial"/>
              </a:rPr>
              <a:t>şi</a:t>
            </a:r>
            <a:r>
              <a:rPr lang="fr-FR" sz="2000" dirty="0">
                <a:latin typeface="Arial"/>
                <a:cs typeface="Arial"/>
              </a:rPr>
              <a:t> al </a:t>
            </a:r>
            <a:r>
              <a:rPr lang="fr-FR" sz="2000" dirty="0" err="1">
                <a:latin typeface="Arial"/>
                <a:cs typeface="Arial"/>
              </a:rPr>
              <a:t>cărui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duh</a:t>
            </a:r>
            <a:r>
              <a:rPr lang="fr-FR" sz="2000" dirty="0">
                <a:latin typeface="Arial"/>
                <a:cs typeface="Arial"/>
              </a:rPr>
              <a:t> nu </a:t>
            </a:r>
            <a:r>
              <a:rPr lang="fr-FR" sz="2000" dirty="0" err="1">
                <a:latin typeface="Arial"/>
                <a:cs typeface="Arial"/>
              </a:rPr>
              <a:t>era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credincios</a:t>
            </a:r>
            <a:r>
              <a:rPr lang="fr-FR" sz="2000" dirty="0">
                <a:latin typeface="Arial"/>
                <a:cs typeface="Arial"/>
              </a:rPr>
              <a:t> lui </a:t>
            </a:r>
            <a:r>
              <a:rPr lang="fr-FR" sz="2000" dirty="0" err="1">
                <a:latin typeface="Arial"/>
                <a:cs typeface="Arial"/>
              </a:rPr>
              <a:t>Dumnezeu</a:t>
            </a:r>
            <a:r>
              <a:rPr lang="fr-FR" sz="2000" dirty="0">
                <a:latin typeface="Arial"/>
                <a:cs typeface="Arial"/>
              </a:rPr>
              <a:t>!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sz="2000" dirty="0"/>
              <a:t>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945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B8D5-6C56-4E00-981D-7B4667CD0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5A1D577-2878-436F-B468-DA125878E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18" t="21707" r="37682" b="46393"/>
          <a:stretch/>
        </p:blipFill>
        <p:spPr>
          <a:xfrm>
            <a:off x="910641" y="1028700"/>
            <a:ext cx="10195150" cy="4508500"/>
          </a:xfrm>
        </p:spPr>
      </p:pic>
      <p:sp>
        <p:nvSpPr>
          <p:cNvPr id="3" name="TextBox 2"/>
          <p:cNvSpPr txBox="1"/>
          <p:nvPr/>
        </p:nvSpPr>
        <p:spPr>
          <a:xfrm>
            <a:off x="4648200" y="584200"/>
            <a:ext cx="2522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Lucrarea</a:t>
            </a:r>
            <a:r>
              <a:rPr lang="en-US" sz="2800" dirty="0"/>
              <a:t> ARIEL</a:t>
            </a:r>
          </a:p>
        </p:txBody>
      </p:sp>
    </p:spTree>
    <p:extLst>
      <p:ext uri="{BB962C8B-B14F-4D97-AF65-F5344CB8AC3E}">
        <p14:creationId xmlns:p14="http://schemas.microsoft.com/office/powerpoint/2010/main" val="169587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B8D5-6C56-4E00-981D-7B4667CD0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5A1D577-2878-436F-B468-DA125878E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18" t="55383" r="37682" b="8686"/>
          <a:stretch/>
        </p:blipFill>
        <p:spPr>
          <a:xfrm>
            <a:off x="1023517" y="774700"/>
            <a:ext cx="10555757" cy="5257800"/>
          </a:xfrm>
        </p:spPr>
      </p:pic>
      <p:sp>
        <p:nvSpPr>
          <p:cNvPr id="3" name="TextBox 2"/>
          <p:cNvSpPr txBox="1"/>
          <p:nvPr/>
        </p:nvSpPr>
        <p:spPr>
          <a:xfrm>
            <a:off x="7099300" y="1790700"/>
            <a:ext cx="2451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 err="1">
                <a:latin typeface="Arial"/>
                <a:cs typeface="Arial"/>
              </a:rPr>
              <a:t>Burtici</a:t>
            </a:r>
            <a:r>
              <a:rPr lang="en-US" sz="2000" b="1" dirty="0">
                <a:latin typeface="Arial"/>
                <a:cs typeface="Arial"/>
              </a:rPr>
              <a:t> </a:t>
            </a:r>
          </a:p>
          <a:p>
            <a:pPr algn="ctr"/>
            <a:endParaRPr lang="en-US" sz="2000" b="1" dirty="0">
              <a:latin typeface="Arial"/>
              <a:cs typeface="Arial"/>
            </a:endParaRPr>
          </a:p>
          <a:p>
            <a:r>
              <a:rPr lang="en-US" sz="2000" dirty="0" err="1">
                <a:latin typeface="Arial"/>
                <a:cs typeface="Arial"/>
              </a:rPr>
              <a:t>Raluca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Apostu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r>
              <a:rPr lang="en-US" sz="2000" dirty="0" err="1">
                <a:latin typeface="Arial"/>
                <a:cs typeface="Arial"/>
              </a:rPr>
              <a:t>Alina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Andronic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r>
              <a:rPr lang="en-US" sz="2000" dirty="0">
                <a:latin typeface="Arial"/>
                <a:cs typeface="Arial"/>
              </a:rPr>
              <a:t>Ami </a:t>
            </a:r>
            <a:r>
              <a:rPr lang="en-US" sz="2000" dirty="0" err="1">
                <a:latin typeface="Arial"/>
                <a:cs typeface="Arial"/>
              </a:rPr>
              <a:t>Băiceanu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r>
              <a:rPr lang="en-US" sz="2000" dirty="0">
                <a:latin typeface="Arial"/>
                <a:cs typeface="Arial"/>
              </a:rPr>
              <a:t>Cristina </a:t>
            </a:r>
            <a:r>
              <a:rPr lang="en-US" sz="2000" dirty="0" err="1">
                <a:latin typeface="Arial"/>
                <a:cs typeface="Arial"/>
              </a:rPr>
              <a:t>Bosîncianu</a:t>
            </a:r>
            <a:r>
              <a:rPr lang="en-US" sz="2000" dirty="0">
                <a:latin typeface="Arial"/>
                <a:cs typeface="Arial"/>
              </a:rPr>
              <a:t>  Natalia </a:t>
            </a:r>
            <a:r>
              <a:rPr lang="en-US" sz="2000" dirty="0" err="1">
                <a:latin typeface="Arial"/>
                <a:cs typeface="Arial"/>
              </a:rPr>
              <a:t>Rață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r>
              <a:rPr lang="en-US" sz="2000" dirty="0" err="1">
                <a:latin typeface="Arial"/>
                <a:cs typeface="Arial"/>
              </a:rPr>
              <a:t>Ligia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Fărcășel</a:t>
            </a:r>
            <a:r>
              <a:rPr lang="en-US" sz="2000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023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90913-WA000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 r="8334" b="24066"/>
          <a:stretch/>
        </p:blipFill>
        <p:spPr>
          <a:xfrm>
            <a:off x="825501" y="1638300"/>
            <a:ext cx="10541000" cy="3975100"/>
          </a:xfrm>
        </p:spPr>
      </p:pic>
    </p:spTree>
    <p:extLst>
      <p:ext uri="{BB962C8B-B14F-4D97-AF65-F5344CB8AC3E}">
        <p14:creationId xmlns:p14="http://schemas.microsoft.com/office/powerpoint/2010/main" val="420071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C5F5-A8D0-455A-BA0F-7D4FE51B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Teme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anul</a:t>
            </a:r>
            <a:r>
              <a:rPr lang="en-US" dirty="0"/>
              <a:t> 2019-2020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F1FCC-6D4D-41AC-80FF-341BE5D0C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latin typeface="Arial"/>
                <a:cs typeface="Arial"/>
              </a:rPr>
              <a:t>Grupa mică: teme biblice de bază</a:t>
            </a:r>
          </a:p>
          <a:p>
            <a:endParaRPr lang="ro-RO" dirty="0">
              <a:latin typeface="Arial"/>
              <a:cs typeface="Arial"/>
            </a:endParaRPr>
          </a:p>
          <a:p>
            <a:r>
              <a:rPr lang="ro-RO" dirty="0">
                <a:latin typeface="Arial"/>
                <a:cs typeface="Arial"/>
              </a:rPr>
              <a:t>Grupa mijlocie: Crearea lumii </a:t>
            </a:r>
            <a:r>
              <a:rPr lang="ro-RO" dirty="0">
                <a:latin typeface="Arial"/>
                <a:cs typeface="Arial"/>
                <a:sym typeface="Symbol" panose="05050102010706020507" pitchFamily="18" charset="2"/>
              </a:rPr>
              <a:t> un cer nou și un pământ nou</a:t>
            </a:r>
            <a:endParaRPr lang="ro-RO" dirty="0">
              <a:latin typeface="Arial"/>
              <a:cs typeface="Arial"/>
            </a:endParaRPr>
          </a:p>
          <a:p>
            <a:endParaRPr lang="ro-RO" dirty="0">
              <a:latin typeface="Arial"/>
              <a:cs typeface="Arial"/>
            </a:endParaRPr>
          </a:p>
          <a:p>
            <a:r>
              <a:rPr lang="ro-RO" dirty="0">
                <a:latin typeface="Arial"/>
                <a:cs typeface="Arial"/>
              </a:rPr>
              <a:t>Grupa mare: </a:t>
            </a:r>
            <a:r>
              <a:rPr lang="ro-RO" b="1" dirty="0">
                <a:latin typeface="Arial"/>
                <a:cs typeface="Arial"/>
              </a:rPr>
              <a:t>Eroi și martiri ai credinței</a:t>
            </a:r>
          </a:p>
        </p:txBody>
      </p:sp>
    </p:spTree>
    <p:extLst>
      <p:ext uri="{BB962C8B-B14F-4D97-AF65-F5344CB8AC3E}">
        <p14:creationId xmlns:p14="http://schemas.microsoft.com/office/powerpoint/2010/main" val="355216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480796"/>
              </p:ext>
            </p:extLst>
          </p:nvPr>
        </p:nvGraphicFramePr>
        <p:xfrm>
          <a:off x="1384300" y="665163"/>
          <a:ext cx="93599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/>
                          <a:cs typeface="Arial"/>
                        </a:rPr>
                        <a:t>Clasa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/>
                          <a:cs typeface="Arial"/>
                        </a:rPr>
                        <a:t>Clasa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>
                          <a:latin typeface="Arial"/>
                          <a:cs typeface="Arial"/>
                        </a:rPr>
                        <a:t>aV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/>
                          <a:cs typeface="Arial"/>
                        </a:rPr>
                        <a:t>Clasa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 a</a:t>
                      </a:r>
                      <a:r>
                        <a:rPr lang="en-US" baseline="0" dirty="0">
                          <a:latin typeface="Arial"/>
                          <a:cs typeface="Arial"/>
                        </a:rPr>
                        <a:t> IX-a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/>
                          <a:cs typeface="Arial"/>
                        </a:rPr>
                        <a:t>Facultate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Aida</a:t>
                      </a:r>
                      <a:r>
                        <a:rPr lang="en-US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>
                          <a:latin typeface="Arial"/>
                          <a:cs typeface="Arial"/>
                        </a:rPr>
                        <a:t>Bosîncianu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Agnes </a:t>
                      </a:r>
                      <a:r>
                        <a:rPr lang="en-US" dirty="0" err="1">
                          <a:latin typeface="Arial"/>
                          <a:cs typeface="Arial"/>
                        </a:rPr>
                        <a:t>Apostu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/>
                          <a:cs typeface="Arial"/>
                        </a:rPr>
                        <a:t>Teodora</a:t>
                      </a:r>
                      <a:r>
                        <a:rPr lang="en-US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baseline="0" dirty="0" err="1">
                          <a:latin typeface="Arial"/>
                          <a:cs typeface="Arial"/>
                        </a:rPr>
                        <a:t>Rață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/>
                          <a:cs typeface="Arial"/>
                        </a:rPr>
                        <a:t>Ioana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 Boca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Sonia </a:t>
                      </a:r>
                      <a:r>
                        <a:rPr lang="en-US" dirty="0" err="1">
                          <a:latin typeface="Arial"/>
                          <a:cs typeface="Arial"/>
                        </a:rPr>
                        <a:t>Andriciuc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/>
                          <a:cs typeface="Arial"/>
                        </a:rPr>
                        <a:t>Vlad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>
                          <a:latin typeface="Arial"/>
                          <a:cs typeface="Arial"/>
                        </a:rPr>
                        <a:t>Romaniuc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/>
                          <a:cs typeface="Arial"/>
                        </a:rPr>
                        <a:t>Iosua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>
                          <a:latin typeface="Arial"/>
                          <a:cs typeface="Arial"/>
                        </a:rPr>
                        <a:t>Chirilă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Sara Maria </a:t>
                      </a:r>
                      <a:r>
                        <a:rPr lang="en-US" dirty="0" err="1">
                          <a:latin typeface="Arial"/>
                          <a:cs typeface="Arial"/>
                        </a:rPr>
                        <a:t>Clim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David </a:t>
                      </a:r>
                      <a:r>
                        <a:rPr lang="en-US" dirty="0" err="1">
                          <a:latin typeface="Arial"/>
                          <a:cs typeface="Arial"/>
                        </a:rPr>
                        <a:t>Gherasim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/>
                          <a:cs typeface="Arial"/>
                        </a:rPr>
                        <a:t>Măriuca</a:t>
                      </a:r>
                      <a:r>
                        <a:rPr lang="en-US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baseline="0" dirty="0" err="1">
                          <a:latin typeface="Arial"/>
                          <a:cs typeface="Arial"/>
                        </a:rPr>
                        <a:t>Gherasim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Iris </a:t>
                      </a:r>
                      <a:r>
                        <a:rPr lang="en-US" dirty="0" err="1">
                          <a:latin typeface="Arial"/>
                          <a:cs typeface="Arial"/>
                        </a:rPr>
                        <a:t>Epure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Arial"/>
                          <a:cs typeface="Arial"/>
                        </a:rPr>
                        <a:t>Aby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>
                          <a:latin typeface="Arial"/>
                          <a:cs typeface="Arial"/>
                        </a:rPr>
                        <a:t>Dominte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/>
                          <a:cs typeface="Arial"/>
                        </a:rPr>
                        <a:t>Alex </a:t>
                      </a:r>
                      <a:r>
                        <a:rPr lang="en-US" dirty="0" err="1">
                          <a:latin typeface="Arial"/>
                          <a:cs typeface="Arial"/>
                        </a:rPr>
                        <a:t>Ghica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Darius </a:t>
                      </a:r>
                      <a:r>
                        <a:rPr lang="en-US" dirty="0" err="1">
                          <a:latin typeface="Arial"/>
                          <a:cs typeface="Arial"/>
                        </a:rPr>
                        <a:t>Aioanei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/>
                          <a:cs typeface="Arial"/>
                        </a:rPr>
                        <a:t>Cezar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>
                          <a:latin typeface="Arial"/>
                          <a:cs typeface="Arial"/>
                        </a:rPr>
                        <a:t>Muscă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Elias </a:t>
                      </a:r>
                      <a:r>
                        <a:rPr lang="en-US" dirty="0" err="1">
                          <a:latin typeface="Arial"/>
                          <a:cs typeface="Arial"/>
                        </a:rPr>
                        <a:t>Stoica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Flavius </a:t>
                      </a:r>
                      <a:r>
                        <a:rPr lang="en-US" dirty="0" err="1">
                          <a:latin typeface="Arial"/>
                          <a:cs typeface="Arial"/>
                        </a:rPr>
                        <a:t>Apostu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Eric </a:t>
                      </a:r>
                      <a:r>
                        <a:rPr lang="en-US" dirty="0" err="1">
                          <a:latin typeface="Arial"/>
                          <a:cs typeface="Arial"/>
                        </a:rPr>
                        <a:t>Mihalache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Levi </a:t>
                      </a:r>
                      <a:r>
                        <a:rPr lang="en-US" dirty="0" err="1">
                          <a:latin typeface="Arial"/>
                          <a:cs typeface="Arial"/>
                        </a:rPr>
                        <a:t>Constantin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David </a:t>
                      </a:r>
                      <a:r>
                        <a:rPr lang="en-US" dirty="0" err="1">
                          <a:latin typeface="Arial"/>
                          <a:cs typeface="Arial"/>
                        </a:rPr>
                        <a:t>Ștefan</a:t>
                      </a:r>
                      <a:r>
                        <a:rPr lang="en-US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baseline="0" dirty="0" err="1">
                          <a:latin typeface="Arial"/>
                          <a:cs typeface="Arial"/>
                        </a:rPr>
                        <a:t>Zbângu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92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857500"/>
            <a:ext cx="9601196" cy="3018368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>
                <a:latin typeface="Arial"/>
                <a:cs typeface="Arial"/>
              </a:rPr>
              <a:t>	</a:t>
            </a:r>
            <a:r>
              <a:rPr lang="es-ES" dirty="0" err="1">
                <a:latin typeface="Arial"/>
                <a:cs typeface="Arial"/>
              </a:rPr>
              <a:t>Isus</a:t>
            </a:r>
            <a:r>
              <a:rPr lang="es-ES" dirty="0">
                <a:latin typeface="Arial"/>
                <a:cs typeface="Arial"/>
              </a:rPr>
              <a:t> a </a:t>
            </a:r>
            <a:r>
              <a:rPr lang="es-ES" dirty="0" err="1">
                <a:latin typeface="Arial"/>
                <a:cs typeface="Arial"/>
              </a:rPr>
              <a:t>chemat</a:t>
            </a:r>
            <a:r>
              <a:rPr lang="es-ES" dirty="0">
                <a:latin typeface="Arial"/>
                <a:cs typeface="Arial"/>
              </a:rPr>
              <a:t> la El un </a:t>
            </a:r>
            <a:r>
              <a:rPr lang="es-ES" dirty="0" err="1">
                <a:latin typeface="Arial"/>
                <a:cs typeface="Arial"/>
              </a:rPr>
              <a:t>copilaş</a:t>
            </a:r>
            <a:r>
              <a:rPr lang="es-ES" dirty="0">
                <a:latin typeface="Arial"/>
                <a:cs typeface="Arial"/>
              </a:rPr>
              <a:t>, l-a pus </a:t>
            </a:r>
            <a:r>
              <a:rPr lang="es-ES" dirty="0" err="1">
                <a:latin typeface="Arial"/>
                <a:cs typeface="Arial"/>
              </a:rPr>
              <a:t>în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mijlocul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lor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şi</a:t>
            </a:r>
            <a:r>
              <a:rPr lang="es-ES" dirty="0">
                <a:latin typeface="Arial"/>
                <a:cs typeface="Arial"/>
              </a:rPr>
              <a:t> le-a </a:t>
            </a:r>
            <a:r>
              <a:rPr lang="es-ES" dirty="0" err="1">
                <a:latin typeface="Arial"/>
                <a:cs typeface="Arial"/>
              </a:rPr>
              <a:t>zis</a:t>
            </a:r>
            <a:r>
              <a:rPr lang="es-ES" dirty="0">
                <a:latin typeface="Arial"/>
                <a:cs typeface="Arial"/>
              </a:rPr>
              <a:t>: „</a:t>
            </a:r>
            <a:r>
              <a:rPr lang="es-ES" dirty="0" err="1">
                <a:latin typeface="Arial"/>
                <a:cs typeface="Arial"/>
              </a:rPr>
              <a:t>Adevărat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vă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spun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că</a:t>
            </a:r>
            <a:r>
              <a:rPr lang="es-ES" dirty="0">
                <a:latin typeface="Arial"/>
                <a:cs typeface="Arial"/>
              </a:rPr>
              <a:t>, </a:t>
            </a:r>
            <a:r>
              <a:rPr lang="es-ES" dirty="0" err="1">
                <a:latin typeface="Arial"/>
                <a:cs typeface="Arial"/>
              </a:rPr>
              <a:t>dacă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nu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vă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veţi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întoarce</a:t>
            </a:r>
            <a:r>
              <a:rPr lang="es-ES" dirty="0">
                <a:latin typeface="Arial"/>
                <a:cs typeface="Arial"/>
              </a:rPr>
              <a:t> la </a:t>
            </a:r>
            <a:r>
              <a:rPr lang="es-ES" dirty="0" err="1">
                <a:latin typeface="Arial"/>
                <a:cs typeface="Arial"/>
              </a:rPr>
              <a:t>Dumnezeu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şi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nu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vă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veţi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face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ca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nişte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copilaşi</a:t>
            </a:r>
            <a:r>
              <a:rPr lang="es-ES" dirty="0">
                <a:latin typeface="Arial"/>
                <a:cs typeface="Arial"/>
              </a:rPr>
              <a:t>, </a:t>
            </a:r>
            <a:r>
              <a:rPr lang="es-ES" dirty="0" err="1">
                <a:latin typeface="Arial"/>
                <a:cs typeface="Arial"/>
              </a:rPr>
              <a:t>cu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niciun</a:t>
            </a:r>
            <a:r>
              <a:rPr lang="es-ES" dirty="0">
                <a:latin typeface="Arial"/>
                <a:cs typeface="Arial"/>
              </a:rPr>
              <a:t> chip </a:t>
            </a:r>
            <a:r>
              <a:rPr lang="es-ES" dirty="0" err="1">
                <a:latin typeface="Arial"/>
                <a:cs typeface="Arial"/>
              </a:rPr>
              <a:t>nu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veţi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intra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în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Împărăţia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cerurilor</a:t>
            </a:r>
            <a:r>
              <a:rPr lang="es-ES" dirty="0">
                <a:latin typeface="Arial"/>
                <a:cs typeface="Arial"/>
              </a:rPr>
              <a:t>.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Matei</a:t>
            </a:r>
            <a:r>
              <a:rPr lang="en-US" dirty="0">
                <a:latin typeface="Arial"/>
                <a:cs typeface="Arial"/>
              </a:rPr>
              <a:t> 18v2,3)</a:t>
            </a:r>
          </a:p>
        </p:txBody>
      </p:sp>
    </p:spTree>
    <p:extLst>
      <p:ext uri="{BB962C8B-B14F-4D97-AF65-F5344CB8AC3E}">
        <p14:creationId xmlns:p14="http://schemas.microsoft.com/office/powerpoint/2010/main" val="1361712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495</TotalTime>
  <Words>341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Teme pentru anul 2019-2020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Iacov 3</dc:title>
  <dc:creator>marius</dc:creator>
  <cp:lastModifiedBy>Costel G</cp:lastModifiedBy>
  <cp:revision>36</cp:revision>
  <dcterms:created xsi:type="dcterms:W3CDTF">2019-07-07T03:24:57Z</dcterms:created>
  <dcterms:modified xsi:type="dcterms:W3CDTF">2019-09-15T09:22:53Z</dcterms:modified>
</cp:coreProperties>
</file>