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3837" autoAdjust="0"/>
  </p:normalViewPr>
  <p:slideViewPr>
    <p:cSldViewPr snapToGrid="0">
      <p:cViewPr varScale="1">
        <p:scale>
          <a:sx n="40" d="100"/>
          <a:sy n="40" d="100"/>
        </p:scale>
        <p:origin x="1157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662F0-38F3-41F2-A6B5-8981F4268278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760B5F-70E5-4E0E-B50D-DE478684B3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10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Caci</a:t>
            </a:r>
            <a:r>
              <a:rPr lang="en-US" dirty="0"/>
              <a:t> </a:t>
            </a:r>
            <a:r>
              <a:rPr lang="en-US" dirty="0" err="1"/>
              <a:t>ce</a:t>
            </a:r>
            <a:r>
              <a:rPr lang="en-US" dirty="0"/>
              <a:t> i-</a:t>
            </a:r>
            <a:r>
              <a:rPr lang="en-US" dirty="0" err="1"/>
              <a:t>ar</a:t>
            </a:r>
            <a:r>
              <a:rPr lang="en-US" dirty="0"/>
              <a:t> </a:t>
            </a:r>
            <a:r>
              <a:rPr lang="en-US" dirty="0" err="1"/>
              <a:t>folosi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parinte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castige</a:t>
            </a:r>
            <a:r>
              <a:rPr lang="en-US" dirty="0"/>
              <a:t> </a:t>
            </a:r>
            <a:r>
              <a:rPr lang="en-US" dirty="0" err="1"/>
              <a:t>toti</a:t>
            </a:r>
            <a:r>
              <a:rPr lang="en-US" dirty="0"/>
              <a:t> </a:t>
            </a:r>
            <a:r>
              <a:rPr lang="en-US" dirty="0" err="1"/>
              <a:t>prietenii</a:t>
            </a:r>
            <a:r>
              <a:rPr lang="en-US" dirty="0"/>
              <a:t> </a:t>
            </a:r>
            <a:r>
              <a:rPr lang="en-US" dirty="0" err="1"/>
              <a:t>daca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pierde</a:t>
            </a:r>
            <a:r>
              <a:rPr lang="en-US" dirty="0"/>
              <a:t> </a:t>
            </a:r>
            <a:r>
              <a:rPr lang="en-US" dirty="0" err="1"/>
              <a:t>copilul</a:t>
            </a:r>
            <a:r>
              <a:rPr lang="en-US" dirty="0"/>
              <a:t>?</a:t>
            </a:r>
          </a:p>
          <a:p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acestea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le </a:t>
            </a:r>
            <a:r>
              <a:rPr lang="en-US" dirty="0" err="1"/>
              <a:t>faceti</a:t>
            </a:r>
            <a:r>
              <a:rPr lang="en-US" dirty="0"/>
              <a:t> </a:t>
            </a:r>
            <a:r>
              <a:rPr lang="en-US" dirty="0" err="1"/>
              <a:t>iar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celelalte</a:t>
            </a:r>
            <a:r>
              <a:rPr lang="en-US" dirty="0"/>
              <a:t> s </a:t>
            </a:r>
            <a:r>
              <a:rPr lang="en-US" dirty="0" err="1"/>
              <a:t>anu</a:t>
            </a:r>
            <a:r>
              <a:rPr lang="en-US" dirty="0"/>
              <a:t> le </a:t>
            </a:r>
            <a:r>
              <a:rPr lang="en-US" dirty="0" err="1"/>
              <a:t>lasati</a:t>
            </a:r>
            <a:r>
              <a:rPr lang="en-US" dirty="0"/>
              <a:t> </a:t>
            </a:r>
            <a:r>
              <a:rPr lang="en-US" dirty="0" err="1"/>
              <a:t>nefacute</a:t>
            </a:r>
            <a:r>
              <a:rPr lang="en-US" dirty="0"/>
              <a:t>. (</a:t>
            </a:r>
            <a:r>
              <a:rPr lang="en-US" dirty="0" err="1"/>
              <a:t>Exemplul</a:t>
            </a:r>
            <a:r>
              <a:rPr lang="en-US" dirty="0"/>
              <a:t> </a:t>
            </a:r>
            <a:r>
              <a:rPr lang="en-US" dirty="0" err="1"/>
              <a:t>Mantuitorului</a:t>
            </a:r>
            <a:r>
              <a:rPr lang="en-US" dirty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60B5F-70E5-4E0E-B50D-DE478684B3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38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Declaratia</a:t>
            </a:r>
            <a:r>
              <a:rPr lang="en-US" dirty="0"/>
              <a:t> </a:t>
            </a:r>
            <a:r>
              <a:rPr lang="en-US" dirty="0" err="1"/>
              <a:t>noastra</a:t>
            </a:r>
            <a:r>
              <a:rPr lang="en-US" dirty="0"/>
              <a:t> de </a:t>
            </a:r>
            <a:r>
              <a:rPr lang="en-US" dirty="0" err="1"/>
              <a:t>lupta</a:t>
            </a:r>
            <a:r>
              <a:rPr lang="en-US" baseline="0" dirty="0"/>
              <a:t> in </a:t>
            </a:r>
            <a:r>
              <a:rPr lang="en-US" baseline="0" dirty="0" err="1"/>
              <a:t>anul</a:t>
            </a:r>
            <a:r>
              <a:rPr lang="en-US" baseline="0" dirty="0"/>
              <a:t> de </a:t>
            </a:r>
            <a:r>
              <a:rPr lang="en-US" baseline="0" dirty="0" err="1"/>
              <a:t>invatamant</a:t>
            </a:r>
            <a:r>
              <a:rPr lang="en-US" baseline="0" dirty="0"/>
              <a:t> 2019-2020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60B5F-70E5-4E0E-B50D-DE478684B3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3996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Dragostea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ingredientul</a:t>
            </a:r>
            <a:r>
              <a:rPr lang="en-US" dirty="0"/>
              <a:t> essential care face </a:t>
            </a:r>
            <a:r>
              <a:rPr lang="en-US" dirty="0" err="1"/>
              <a:t>diferenta</a:t>
            </a:r>
            <a:r>
              <a:rPr lang="en-US" dirty="0"/>
              <a:t> </a:t>
            </a:r>
            <a:r>
              <a:rPr lang="en-US" dirty="0" err="1"/>
              <a:t>intre</a:t>
            </a:r>
            <a:r>
              <a:rPr lang="en-US" dirty="0"/>
              <a:t> </a:t>
            </a:r>
            <a:r>
              <a:rPr lang="en-US" dirty="0" err="1"/>
              <a:t>Imparatia</a:t>
            </a:r>
            <a:r>
              <a:rPr lang="en-US" dirty="0"/>
              <a:t> </a:t>
            </a:r>
            <a:r>
              <a:rPr lang="en-US" dirty="0" err="1"/>
              <a:t>lui</a:t>
            </a:r>
            <a:r>
              <a:rPr lang="en-US" dirty="0"/>
              <a:t> </a:t>
            </a:r>
            <a:r>
              <a:rPr lang="en-US" dirty="0" err="1"/>
              <a:t>Dumnezeu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orice</a:t>
            </a:r>
            <a:r>
              <a:rPr lang="en-US" dirty="0"/>
              <a:t> alt</a:t>
            </a:r>
            <a:r>
              <a:rPr lang="en-US" baseline="0" dirty="0"/>
              <a:t> </a:t>
            </a:r>
            <a:r>
              <a:rPr lang="en-US" baseline="0" dirty="0" err="1"/>
              <a:t>ceva</a:t>
            </a:r>
            <a:endParaRPr lang="en-US" baseline="0" dirty="0"/>
          </a:p>
          <a:p>
            <a:r>
              <a:rPr lang="it-IT" dirty="0"/>
              <a:t>Daca </a:t>
            </a:r>
            <a:r>
              <a:rPr lang="it-IT" dirty="0" err="1"/>
              <a:t>cineva</a:t>
            </a:r>
            <a:r>
              <a:rPr lang="it-IT" dirty="0"/>
              <a:t> </a:t>
            </a:r>
            <a:r>
              <a:rPr lang="it-IT" dirty="0" err="1"/>
              <a:t>isi</a:t>
            </a:r>
            <a:r>
              <a:rPr lang="it-IT" dirty="0"/>
              <a:t> </a:t>
            </a:r>
            <a:r>
              <a:rPr lang="it-IT" dirty="0" err="1"/>
              <a:t>intoarce</a:t>
            </a:r>
            <a:r>
              <a:rPr lang="it-IT" dirty="0"/>
              <a:t> </a:t>
            </a:r>
            <a:r>
              <a:rPr lang="it-IT" dirty="0" err="1"/>
              <a:t>urechea</a:t>
            </a:r>
            <a:r>
              <a:rPr lang="it-IT" dirty="0"/>
              <a:t> </a:t>
            </a:r>
            <a:r>
              <a:rPr lang="it-IT" dirty="0" err="1"/>
              <a:t>ca</a:t>
            </a:r>
            <a:r>
              <a:rPr lang="it-IT" dirty="0"/>
              <a:t> sa n-</a:t>
            </a:r>
            <a:r>
              <a:rPr lang="it-IT" dirty="0" err="1"/>
              <a:t>asculte</a:t>
            </a:r>
            <a:r>
              <a:rPr lang="it-IT" dirty="0"/>
              <a:t> </a:t>
            </a:r>
            <a:r>
              <a:rPr lang="it-IT" dirty="0" err="1"/>
              <a:t>Legea</a:t>
            </a:r>
            <a:r>
              <a:rPr lang="it-IT" dirty="0"/>
              <a:t>, </a:t>
            </a:r>
            <a:r>
              <a:rPr lang="it-IT" dirty="0" err="1"/>
              <a:t>chiar</a:t>
            </a:r>
            <a:r>
              <a:rPr lang="it-IT" dirty="0"/>
              <a:t> si </a:t>
            </a:r>
            <a:r>
              <a:rPr lang="it-IT" dirty="0" err="1"/>
              <a:t>rugaciunea</a:t>
            </a:r>
            <a:r>
              <a:rPr lang="it-IT" dirty="0"/>
              <a:t> lui este o </a:t>
            </a:r>
            <a:r>
              <a:rPr lang="it-IT" dirty="0" err="1"/>
              <a:t>scarba</a:t>
            </a:r>
            <a:r>
              <a:rPr lang="it-IT" dirty="0"/>
              <a:t>. - (Prov.28:9)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60B5F-70E5-4E0E-B50D-DE478684B36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402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Capacitatea</a:t>
            </a:r>
            <a:r>
              <a:rPr lang="en-US" dirty="0"/>
              <a:t> de a </a:t>
            </a:r>
            <a:r>
              <a:rPr lang="en-US" dirty="0" err="1"/>
              <a:t>recunoaste</a:t>
            </a:r>
            <a:r>
              <a:rPr lang="en-US" dirty="0"/>
              <a:t> o </a:t>
            </a:r>
            <a:r>
              <a:rPr lang="en-US" dirty="0" err="1"/>
              <a:t>masura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mare de </a:t>
            </a:r>
            <a:r>
              <a:rPr lang="en-US" dirty="0" err="1"/>
              <a:t>credinta</a:t>
            </a:r>
            <a:r>
              <a:rPr lang="en-US" dirty="0"/>
              <a:t> in </a:t>
            </a:r>
            <a:r>
              <a:rPr lang="en-US" dirty="0" err="1"/>
              <a:t>manifestarea</a:t>
            </a:r>
            <a:r>
              <a:rPr lang="en-US" dirty="0"/>
              <a:t> </a:t>
            </a:r>
            <a:r>
              <a:rPr lang="en-US" dirty="0" err="1"/>
              <a:t>unui</a:t>
            </a:r>
            <a:r>
              <a:rPr lang="en-US" dirty="0"/>
              <a:t>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de a da </a:t>
            </a:r>
            <a:r>
              <a:rPr lang="en-US" dirty="0" err="1"/>
              <a:t>intaietate</a:t>
            </a:r>
            <a:r>
              <a:rPr lang="en-US" dirty="0"/>
              <a:t> </a:t>
            </a:r>
            <a:r>
              <a:rPr lang="en-US" dirty="0" err="1"/>
              <a:t>fratelui</a:t>
            </a:r>
            <a:r>
              <a:rPr lang="en-US" dirty="0"/>
              <a:t> meu.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60B5F-70E5-4E0E-B50D-DE478684B36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7373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Atunci</a:t>
            </a:r>
            <a:r>
              <a:rPr lang="it-IT" dirty="0"/>
              <a:t> </a:t>
            </a:r>
            <a:r>
              <a:rPr lang="it-IT" dirty="0" err="1"/>
              <a:t>cand</a:t>
            </a:r>
            <a:r>
              <a:rPr lang="it-IT" dirty="0"/>
              <a:t> stai pe margine esti </a:t>
            </a:r>
            <a:r>
              <a:rPr lang="it-IT" dirty="0" err="1"/>
              <a:t>cel</a:t>
            </a:r>
            <a:r>
              <a:rPr lang="it-IT" dirty="0"/>
              <a:t> mai </a:t>
            </a:r>
            <a:r>
              <a:rPr lang="it-IT" dirty="0" err="1"/>
              <a:t>ispitit</a:t>
            </a:r>
            <a:r>
              <a:rPr lang="it-IT" dirty="0"/>
              <a:t> sa </a:t>
            </a:r>
            <a:r>
              <a:rPr lang="it-IT" dirty="0" err="1"/>
              <a:t>judeci</a:t>
            </a:r>
            <a:r>
              <a:rPr lang="it-IT" dirty="0"/>
              <a:t> si pe buna </a:t>
            </a:r>
            <a:r>
              <a:rPr lang="it-IT" dirty="0" err="1"/>
              <a:t>dreptate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60B5F-70E5-4E0E-B50D-DE478684B36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1031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ne </a:t>
            </a:r>
            <a:r>
              <a:rPr lang="it-IT" dirty="0" err="1"/>
              <a:t>bucuram</a:t>
            </a:r>
            <a:r>
              <a:rPr lang="it-IT" dirty="0"/>
              <a:t> in </a:t>
            </a:r>
            <a:r>
              <a:rPr lang="it-IT" dirty="0" err="1"/>
              <a:t>nadejdea</a:t>
            </a:r>
            <a:r>
              <a:rPr lang="it-IT" dirty="0"/>
              <a:t> </a:t>
            </a:r>
            <a:r>
              <a:rPr lang="it-IT" dirty="0" err="1"/>
              <a:t>slavei</a:t>
            </a:r>
            <a:r>
              <a:rPr lang="it-IT" dirty="0"/>
              <a:t> Lui </a:t>
            </a:r>
            <a:r>
              <a:rPr lang="it-IT" dirty="0" err="1"/>
              <a:t>Dumnezeu</a:t>
            </a:r>
            <a:r>
              <a:rPr lang="it-IT" dirty="0"/>
              <a:t>.  Tinta </a:t>
            </a:r>
            <a:r>
              <a:rPr lang="it-IT" dirty="0" err="1"/>
              <a:t>vietii</a:t>
            </a:r>
            <a:r>
              <a:rPr lang="it-IT" dirty="0"/>
              <a:t> IMPARATIA LUI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760B5F-70E5-4E0E-B50D-DE478684B36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12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07A8-948C-41F9-A1F3-A4FE83239272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03B0-A9CF-4BDD-8FD8-7124AA242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127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07A8-948C-41F9-A1F3-A4FE83239272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03B0-A9CF-4BDD-8FD8-7124AA242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1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07A8-948C-41F9-A1F3-A4FE83239272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03B0-A9CF-4BDD-8FD8-7124AA242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53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07A8-948C-41F9-A1F3-A4FE83239272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03B0-A9CF-4BDD-8FD8-7124AA242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99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07A8-948C-41F9-A1F3-A4FE83239272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03B0-A9CF-4BDD-8FD8-7124AA242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040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07A8-948C-41F9-A1F3-A4FE83239272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03B0-A9CF-4BDD-8FD8-7124AA242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585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07A8-948C-41F9-A1F3-A4FE83239272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03B0-A9CF-4BDD-8FD8-7124AA242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96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07A8-948C-41F9-A1F3-A4FE83239272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03B0-A9CF-4BDD-8FD8-7124AA242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8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07A8-948C-41F9-A1F3-A4FE83239272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03B0-A9CF-4BDD-8FD8-7124AA242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707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07A8-948C-41F9-A1F3-A4FE83239272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03B0-A9CF-4BDD-8FD8-7124AA242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72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407A8-948C-41F9-A1F3-A4FE83239272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3103B0-A9CF-4BDD-8FD8-7124AA242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261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407A8-948C-41F9-A1F3-A4FE83239272}" type="datetimeFigureOut">
              <a:rPr lang="en-US" smtClean="0"/>
              <a:t>9/15/2019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3103B0-A9CF-4BDD-8FD8-7124AA242C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86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1158" y="120770"/>
            <a:ext cx="10589684" cy="67372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78966" y="5339751"/>
            <a:ext cx="8013940" cy="584775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/>
              <a:t>Fii</a:t>
            </a:r>
            <a:r>
              <a:rPr lang="en-US" sz="3200" dirty="0"/>
              <a:t> un model </a:t>
            </a:r>
            <a:r>
              <a:rPr lang="en-US" sz="3200" dirty="0" err="1"/>
              <a:t>autentic</a:t>
            </a:r>
            <a:r>
              <a:rPr lang="en-US" sz="3200" dirty="0"/>
              <a:t> </a:t>
            </a:r>
            <a:r>
              <a:rPr lang="en-US" sz="3200" dirty="0" err="1"/>
              <a:t>pentru</a:t>
            </a:r>
            <a:r>
              <a:rPr lang="en-US" sz="3200" dirty="0"/>
              <a:t> </a:t>
            </a:r>
            <a:r>
              <a:rPr lang="en-US" sz="3200" dirty="0" err="1"/>
              <a:t>copiii</a:t>
            </a:r>
            <a:r>
              <a:rPr lang="en-US" sz="3200" dirty="0"/>
              <a:t> din </a:t>
            </a:r>
            <a:r>
              <a:rPr lang="en-US" sz="3200" dirty="0" err="1"/>
              <a:t>jurul</a:t>
            </a:r>
            <a:r>
              <a:rPr lang="en-US" sz="3200" dirty="0"/>
              <a:t> tau</a:t>
            </a:r>
          </a:p>
        </p:txBody>
      </p:sp>
    </p:spTree>
    <p:extLst>
      <p:ext uri="{BB962C8B-B14F-4D97-AF65-F5344CB8AC3E}">
        <p14:creationId xmlns:p14="http://schemas.microsoft.com/office/powerpoint/2010/main" val="2934264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33450" y="5080538"/>
            <a:ext cx="10086975" cy="78680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19200" y="1343025"/>
            <a:ext cx="98012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prefacatorie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Fie-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groaza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tare de bine.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Iubiti-va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o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frateasca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intaietate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altuia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sarguinta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preget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plini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ravna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duhul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Slujiti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Domnului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nadejde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rabdatori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necaz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Staruiti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rugaciune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sfinti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cand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oaspeti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prigonesc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blestemati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Aveti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aceleasi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simtaminte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fata de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Nu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umblati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lucrurile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inalte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ramaneti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smerite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Sa nu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socotiti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singuri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intelepti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48125" y="476250"/>
            <a:ext cx="656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Romani cap. 12</a:t>
            </a:r>
          </a:p>
        </p:txBody>
      </p:sp>
    </p:spTree>
    <p:extLst>
      <p:ext uri="{BB962C8B-B14F-4D97-AF65-F5344CB8AC3E}">
        <p14:creationId xmlns:p14="http://schemas.microsoft.com/office/powerpoint/2010/main" val="247647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343025"/>
            <a:ext cx="98012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prefacatorie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Fie-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groaza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tare de bine.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Iubiti-va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o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frateasca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intaietate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altuia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sarguinta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preget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plini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ravna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duhul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Slujiti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Domnului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nadejde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rabdatori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necaz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Staruiti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rugaciune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sfinti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cand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oaspeti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prigonesc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blestemati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aceleasi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simtaminte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fata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umblati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lucrurile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inalte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ramaneti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smerite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socotiti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singuri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intelepti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48125" y="476250"/>
            <a:ext cx="656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Romani cap. 12</a:t>
            </a:r>
          </a:p>
        </p:txBody>
      </p:sp>
    </p:spTree>
    <p:extLst>
      <p:ext uri="{BB962C8B-B14F-4D97-AF65-F5344CB8AC3E}">
        <p14:creationId xmlns:p14="http://schemas.microsoft.com/office/powerpoint/2010/main" val="3578014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343025"/>
            <a:ext cx="98012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prefacatorie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Fie-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groaza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tare de bine.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Iubiti-va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o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frateasca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intaietate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altuia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sarguinta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preget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plini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ravna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duhul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Slujiti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Domnului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nadejde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rabdatori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necaz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Staruiti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rugaciune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sfinti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cand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oaspeti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prigonesc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blestemati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aceleasi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simtaminte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fata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umblati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lucrurile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inalte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ramaneti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smerite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socotiti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singuri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intelepti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48125" y="476250"/>
            <a:ext cx="656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Romani cap. 12</a:t>
            </a:r>
          </a:p>
        </p:txBody>
      </p:sp>
    </p:spTree>
    <p:extLst>
      <p:ext uri="{BB962C8B-B14F-4D97-AF65-F5344CB8AC3E}">
        <p14:creationId xmlns:p14="http://schemas.microsoft.com/office/powerpoint/2010/main" val="528589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33450" y="1343025"/>
            <a:ext cx="10086975" cy="8001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19200" y="1343025"/>
            <a:ext cx="98012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Dragostea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prefacatorie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Fie-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groaza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lipiti-va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tare de bine.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Iubiti-va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o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frateasca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intaietate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altuia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sarguinta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preget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plini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ravna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duhul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Slujiti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Domnului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nadejde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rabdatori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necaz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Staruiti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rugaciune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sfinti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cand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oaspeti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prigonesc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blestemati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aceleasi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simtaminte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fata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umblati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lucrurile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inalte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ramaneti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smerite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socotiti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singuri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intelepti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48125" y="476250"/>
            <a:ext cx="656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Romani cap. 12</a:t>
            </a:r>
          </a:p>
        </p:txBody>
      </p:sp>
    </p:spTree>
    <p:extLst>
      <p:ext uri="{BB962C8B-B14F-4D97-AF65-F5344CB8AC3E}">
        <p14:creationId xmlns:p14="http://schemas.microsoft.com/office/powerpoint/2010/main" val="3358993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33450" y="2105025"/>
            <a:ext cx="10086975" cy="8001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19200" y="1343025"/>
            <a:ext cx="98012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prefacatorie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Fie-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groaza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tare de bine.</a:t>
            </a:r>
          </a:p>
          <a:p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Iubiti-va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o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dragoste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frateasca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cinste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intaietate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altuia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sarguinta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preget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plini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ravna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duhul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Slujiti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Domnului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nadejde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rabdatori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necaz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Staruiti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rugaciune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sfinti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cand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oaspeti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prigonesc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blestemati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aceleasi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simtaminte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fata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umblati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lucrurile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inalte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ramaneti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smerite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socotiti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singuri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intelepti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48125" y="476250"/>
            <a:ext cx="656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Romani cap. 12</a:t>
            </a:r>
          </a:p>
        </p:txBody>
      </p:sp>
    </p:spTree>
    <p:extLst>
      <p:ext uri="{BB962C8B-B14F-4D97-AF65-F5344CB8AC3E}">
        <p14:creationId xmlns:p14="http://schemas.microsoft.com/office/powerpoint/2010/main" val="3852360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33450" y="2828925"/>
            <a:ext cx="10086975" cy="8001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19200" y="1343025"/>
            <a:ext cx="98012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prefacatorie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Fie-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groaza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tare de bine.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Iubiti-va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o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frateasca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intaietate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altuia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In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sarguinta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preget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plini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ravna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duhul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Slujiti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Domnului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nadejde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rabdatori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necaz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Staruiti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rugaciune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sfinti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cand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oaspeti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prigonesc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blestemati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aceleasi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simtaminte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fata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umblati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lucrurile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inalte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ramaneti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smerite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socotiti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singuri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intelepti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48125" y="476250"/>
            <a:ext cx="656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Romani cap. 12</a:t>
            </a:r>
          </a:p>
        </p:txBody>
      </p:sp>
    </p:spTree>
    <p:extLst>
      <p:ext uri="{BB962C8B-B14F-4D97-AF65-F5344CB8AC3E}">
        <p14:creationId xmlns:p14="http://schemas.microsoft.com/office/powerpoint/2010/main" val="2277126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33450" y="3581400"/>
            <a:ext cx="10086975" cy="4191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19200" y="1343025"/>
            <a:ext cx="98012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prefacatorie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Fie-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groaza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tare de bine.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Iubiti-va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o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frateasca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intaietate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altuia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sarguinta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preget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plini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ravna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duhul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Slujiti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Domnului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nadejde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rabdatori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necaz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Staruiti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rugaciune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sfinti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cand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oaspeti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prigonesc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blestemati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aceleasi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simtaminte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fata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umblati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lucrurile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inalte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ramaneti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smerite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socotiti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singuri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intelepti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48125" y="476250"/>
            <a:ext cx="656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Romani cap. 12</a:t>
            </a:r>
          </a:p>
        </p:txBody>
      </p:sp>
    </p:spTree>
    <p:extLst>
      <p:ext uri="{BB962C8B-B14F-4D97-AF65-F5344CB8AC3E}">
        <p14:creationId xmlns:p14="http://schemas.microsoft.com/office/powerpoint/2010/main" val="556873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33450" y="3952875"/>
            <a:ext cx="10086975" cy="4191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19200" y="1343025"/>
            <a:ext cx="98012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prefacatorie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Fie-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groaza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tare de bine.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Iubiti-va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o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frateasca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intaietate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altuia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sarguinta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preget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plini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ravna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duhul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Slujiti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Domnului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nadejde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rabdatori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necaz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Staruiti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rugaciune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Ajutati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sfinti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cand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primitori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oaspeti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prigonesc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blestemati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aceleasi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simtaminte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fata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umblati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lucrurile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inalte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ramaneti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smerite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socotiti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singuri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intelepti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48125" y="476250"/>
            <a:ext cx="656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Romani cap. 12</a:t>
            </a:r>
          </a:p>
        </p:txBody>
      </p:sp>
    </p:spTree>
    <p:extLst>
      <p:ext uri="{BB962C8B-B14F-4D97-AF65-F5344CB8AC3E}">
        <p14:creationId xmlns:p14="http://schemas.microsoft.com/office/powerpoint/2010/main" val="36832556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33450" y="4314825"/>
            <a:ext cx="10086975" cy="4191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19200" y="1343025"/>
            <a:ext cx="98012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prefacatorie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Fie-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groaza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tare de bine.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Iubiti-va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o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frateasca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intaietate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altuia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sarguinta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preget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plini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ravna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duhul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Slujiti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Domnului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nadejde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rabdatori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necaz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Staruiti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rugaciune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sfinti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cand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oaspeti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prigonesc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blestemati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plang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aceleasi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simtaminte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fata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umblati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lucrurile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inalte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ramaneti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smerite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socotiti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singuri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intelepti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48125" y="476250"/>
            <a:ext cx="656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Romani cap. 12</a:t>
            </a:r>
          </a:p>
        </p:txBody>
      </p:sp>
    </p:spTree>
    <p:extLst>
      <p:ext uri="{BB962C8B-B14F-4D97-AF65-F5344CB8AC3E}">
        <p14:creationId xmlns:p14="http://schemas.microsoft.com/office/powerpoint/2010/main" val="2209748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933450" y="4676775"/>
            <a:ext cx="10086975" cy="4191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19200" y="1343025"/>
            <a:ext cx="980122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prefacatorie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Fie-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groaza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rau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tare de bine.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Iubiti-va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o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dragoste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frateasca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cinste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intaietate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altuia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sarguinta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preget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plini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ravna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duhul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Slujiti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Domnului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nadejde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rabdatori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necaz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Staruiti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rugaciune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sfinti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cand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sunt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primitori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oaspeti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prigonesc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binecuvantati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blestemati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Bucurati-va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bucura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plangeti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plang</a:t>
            </a:r>
            <a:r>
              <a:rPr 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aceleasi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simtaminte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fata de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altii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umblati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lucrurile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inalte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ramaneti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smerite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Sa nu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socotiti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singuri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intelepti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48125" y="476250"/>
            <a:ext cx="6562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Romani cap. 12</a:t>
            </a:r>
          </a:p>
        </p:txBody>
      </p:sp>
    </p:spTree>
    <p:extLst>
      <p:ext uri="{BB962C8B-B14F-4D97-AF65-F5344CB8AC3E}">
        <p14:creationId xmlns:p14="http://schemas.microsoft.com/office/powerpoint/2010/main" val="13406696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</TotalTime>
  <Words>1656</Words>
  <Application>Microsoft Office PowerPoint</Application>
  <PresentationFormat>Widescreen</PresentationFormat>
  <Paragraphs>105</Paragraphs>
  <Slides>11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Endava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Boca</dc:creator>
  <cp:lastModifiedBy>Costel G</cp:lastModifiedBy>
  <cp:revision>8</cp:revision>
  <dcterms:created xsi:type="dcterms:W3CDTF">2019-09-15T04:21:12Z</dcterms:created>
  <dcterms:modified xsi:type="dcterms:W3CDTF">2019-09-15T09:20:56Z</dcterms:modified>
</cp:coreProperties>
</file>