
<file path=[Content_Types].xml><?xml version="1.0" encoding="utf-8"?>
<Types xmlns="http://schemas.openxmlformats.org/package/2006/content-types">
  <Default Extension="jpeg" ContentType="image/jpeg"/>
  <Default Extension="jpg" ContentType="image/gi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57" r:id="rId4"/>
    <p:sldId id="265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95374" autoAdjust="0"/>
  </p:normalViewPr>
  <p:slideViewPr>
    <p:cSldViewPr snapToGrid="0">
      <p:cViewPr varScale="1">
        <p:scale>
          <a:sx n="50" d="100"/>
          <a:sy n="50" d="100"/>
        </p:scale>
        <p:origin x="802" y="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E3290-FCFA-4663-914B-B08E9EC6D116}" type="datetimeFigureOut">
              <a:rPr lang="ro-RO" smtClean="0"/>
              <a:t>22.09.2019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6B4C4-79DC-4779-A2CE-341C58F1E2F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70890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6B4C4-79DC-4779-A2CE-341C58F1E2FB}" type="slidenum">
              <a:rPr lang="ro-RO" smtClean="0"/>
              <a:t>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35289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801858"/>
            <a:ext cx="8915399" cy="1237957"/>
          </a:xfrm>
        </p:spPr>
        <p:txBody>
          <a:bodyPr>
            <a:normAutofit fontScale="90000"/>
          </a:bodyPr>
          <a:lstStyle/>
          <a:p>
            <a:r>
              <a:rPr lang="ro-RO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Cronici - privire de ansamblu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2574389"/>
            <a:ext cx="8915399" cy="332927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>
                <a:solidFill>
                  <a:srgbClr val="FF0000"/>
                </a:solidFill>
              </a:rPr>
              <a:t>1.1 Autor: Ezra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cartea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scrisa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ro-RO" b="1" dirty="0">
                <a:solidFill>
                  <a:srgbClr val="FF0000"/>
                </a:solidFill>
              </a:rPr>
              <a:t>450-425 I.Cr.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>
                <a:solidFill>
                  <a:srgbClr val="FF0000"/>
                </a:solidFill>
              </a:rPr>
              <a:t>1.2 Scopul cartii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>
                <a:solidFill>
                  <a:srgbClr val="FF0000"/>
                </a:solidFill>
              </a:rPr>
              <a:t>1.3 Casa Domnului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>
                <a:solidFill>
                  <a:srgbClr val="FF0000"/>
                </a:solidFill>
              </a:rPr>
              <a:t>1.4 Regatul de nord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>
                <a:solidFill>
                  <a:srgbClr val="FF0000"/>
                </a:solidFill>
              </a:rPr>
              <a:t>1.5 Timeline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298" y="3812345"/>
            <a:ext cx="3921516" cy="273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9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747963" y="2574925"/>
            <a:ext cx="9444037" cy="3328988"/>
          </a:xfrm>
        </p:spPr>
        <p:txBody>
          <a:bodyPr/>
          <a:lstStyle/>
          <a:p>
            <a:endParaRPr lang="ro-RO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619641"/>
              </p:ext>
            </p:extLst>
          </p:nvPr>
        </p:nvGraphicFramePr>
        <p:xfrm>
          <a:off x="1700015" y="927278"/>
          <a:ext cx="9221267" cy="50356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5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7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84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5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98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22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82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82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3829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3829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36616"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ro-RO" sz="20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Timeline-Cartea 2 Cronici</a:t>
                      </a:r>
                      <a:endParaRPr lang="ro-RO" sz="20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138">
                <a:tc>
                  <a:txBody>
                    <a:bodyPr/>
                    <a:lstStyle/>
                    <a:p>
                      <a:pPr algn="l" fontAlgn="b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Capitol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1-5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600" b="1" u="none" strike="noStrike" baseline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</a:t>
                      </a:r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6-7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12-13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14-16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21-27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600" b="1" u="none" strike="noStrike" baseline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</a:t>
                      </a:r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26-28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600" b="1" u="none" strike="noStrike" baseline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29-32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600" b="1" u="none" strike="noStrike" baseline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</a:t>
                      </a:r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600" b="1" u="none" strike="noStrike" baseline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34-35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600" b="1" u="none" strike="noStrike" baseline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</a:t>
                      </a:r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36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8438"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Impartirea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Templul lui Solomon ridicat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Sfantirea Tempului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Regatul divizat de Roboam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Reformele lui Asa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Regii in Iuda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Ahaz cel mai rau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Reformele lui Ezechia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Manase cel rau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Iosia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Iuda la final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vert="vert27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309">
                <a:tc>
                  <a:txBody>
                    <a:bodyPr/>
                    <a:lstStyle/>
                    <a:p>
                      <a:pPr algn="ctr" fontAlgn="b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Definire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Regatul in glorie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b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Prabusirea regatului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138">
                <a:tc>
                  <a:txBody>
                    <a:bodyPr/>
                    <a:lstStyle/>
                    <a:p>
                      <a:pPr algn="l" fontAlgn="b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Perioada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Aprox 40 ani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b"/>
                      <a:r>
                        <a:rPr lang="ro-RO" sz="16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Aprox 400 ani</a:t>
                      </a:r>
                      <a:endParaRPr lang="ro-RO" sz="16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111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801858"/>
            <a:ext cx="8915399" cy="1237957"/>
          </a:xfrm>
        </p:spPr>
        <p:txBody>
          <a:bodyPr>
            <a:normAutofit/>
          </a:bodyPr>
          <a:lstStyle/>
          <a:p>
            <a:r>
              <a:rPr lang="ro-RO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Cronici - Solomon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2574389"/>
            <a:ext cx="8915399" cy="332927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>
                <a:solidFill>
                  <a:srgbClr val="FF0000"/>
                </a:solidFill>
              </a:rPr>
              <a:t>3.1 Cap </a:t>
            </a:r>
            <a:r>
              <a:rPr lang="ro-RO" b="1" dirty="0">
                <a:solidFill>
                  <a:srgbClr val="FF0000"/>
                </a:solidFill>
              </a:rPr>
              <a:t>28 din 1 Cronici - David </a:t>
            </a:r>
            <a:r>
              <a:rPr lang="ro-RO" b="1">
                <a:solidFill>
                  <a:srgbClr val="FF0000"/>
                </a:solidFill>
              </a:rPr>
              <a:t>preda stafeta</a:t>
            </a:r>
            <a:endParaRPr lang="en-US" b="1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FF0000"/>
                </a:solidFill>
              </a:rPr>
              <a:t>3.2 Ce/cum mesaj a transmis David lui Solomon? </a:t>
            </a:r>
            <a:endParaRPr lang="ro-RO" b="1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>
                <a:solidFill>
                  <a:srgbClr val="FF0000"/>
                </a:solidFill>
              </a:rPr>
              <a:t>3.</a:t>
            </a:r>
            <a:r>
              <a:rPr lang="en-US" b="1">
                <a:solidFill>
                  <a:srgbClr val="FF0000"/>
                </a:solidFill>
              </a:rPr>
              <a:t>3</a:t>
            </a:r>
            <a:r>
              <a:rPr lang="ro-RO" b="1">
                <a:solidFill>
                  <a:srgbClr val="FF0000"/>
                </a:solidFill>
              </a:rPr>
              <a:t> </a:t>
            </a:r>
            <a:r>
              <a:rPr lang="it-IT" b="1">
                <a:solidFill>
                  <a:srgbClr val="FF0000"/>
                </a:solidFill>
              </a:rPr>
              <a:t>Regele Solomon </a:t>
            </a:r>
            <a:r>
              <a:rPr lang="ro-RO" b="1">
                <a:solidFill>
                  <a:srgbClr val="FF0000"/>
                </a:solidFill>
              </a:rPr>
              <a:t> domneste intre </a:t>
            </a:r>
            <a:r>
              <a:rPr lang="it-IT" b="1">
                <a:solidFill>
                  <a:srgbClr val="FF0000"/>
                </a:solidFill>
              </a:rPr>
              <a:t>971si 931 I cr</a:t>
            </a:r>
            <a:endParaRPr lang="ro-RO" b="1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>
                <a:solidFill>
                  <a:srgbClr val="FF0000"/>
                </a:solidFill>
              </a:rPr>
              <a:t>3.</a:t>
            </a:r>
            <a:r>
              <a:rPr lang="en-US" b="1">
                <a:solidFill>
                  <a:srgbClr val="FF0000"/>
                </a:solidFill>
              </a:rPr>
              <a:t>4</a:t>
            </a:r>
            <a:r>
              <a:rPr lang="ro-RO" b="1">
                <a:solidFill>
                  <a:srgbClr val="FF0000"/>
                </a:solidFill>
              </a:rPr>
              <a:t> </a:t>
            </a:r>
            <a:r>
              <a:rPr lang="en-US" b="1">
                <a:solidFill>
                  <a:srgbClr val="FF0000"/>
                </a:solidFill>
              </a:rPr>
              <a:t>D</a:t>
            </a:r>
            <a:r>
              <a:rPr lang="ro-RO" b="1">
                <a:solidFill>
                  <a:srgbClr val="FF0000"/>
                </a:solidFill>
              </a:rPr>
              <a:t>orinta lui Solomon</a:t>
            </a:r>
            <a:endParaRPr lang="ro-RO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>
                <a:solidFill>
                  <a:srgbClr val="FF0000"/>
                </a:solidFill>
              </a:rPr>
              <a:t>3.</a:t>
            </a:r>
            <a:r>
              <a:rPr lang="en-US" b="1">
                <a:solidFill>
                  <a:srgbClr val="FF0000"/>
                </a:solidFill>
              </a:rPr>
              <a:t>5 Avutia lui Solomon</a:t>
            </a:r>
            <a:r>
              <a:rPr lang="ro-RO" b="1">
                <a:solidFill>
                  <a:srgbClr val="FF0000"/>
                </a:solidFill>
              </a:rPr>
              <a:t> v.</a:t>
            </a:r>
            <a:r>
              <a:rPr lang="en-US" b="1">
                <a:solidFill>
                  <a:srgbClr val="FF0000"/>
                </a:solidFill>
              </a:rPr>
              <a:t>9:27</a:t>
            </a:r>
            <a:endParaRPr lang="ro-RO" b="1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>
                <a:solidFill>
                  <a:srgbClr val="FF0000"/>
                </a:solidFill>
              </a:rPr>
              <a:t>3.</a:t>
            </a:r>
            <a:r>
              <a:rPr lang="en-US" b="1">
                <a:solidFill>
                  <a:srgbClr val="FF0000"/>
                </a:solidFill>
              </a:rPr>
              <a:t>6</a:t>
            </a:r>
            <a:r>
              <a:rPr lang="ro-RO" b="1">
                <a:solidFill>
                  <a:srgbClr val="FF0000"/>
                </a:solidFill>
              </a:rPr>
              <a:t> Constructia Templului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>
                <a:solidFill>
                  <a:srgbClr val="FF0000"/>
                </a:solidFill>
              </a:rPr>
              <a:t>3.7 S</a:t>
            </a:r>
            <a:r>
              <a:rPr lang="en-US" b="1">
                <a:solidFill>
                  <a:srgbClr val="FF0000"/>
                </a:solidFill>
              </a:rPr>
              <a:t>fintirea </a:t>
            </a:r>
            <a:r>
              <a:rPr lang="ro-RO" b="1">
                <a:solidFill>
                  <a:srgbClr val="FF0000"/>
                </a:solidFill>
              </a:rPr>
              <a:t>Templului- chivotul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>
                <a:solidFill>
                  <a:srgbClr val="FF0000"/>
                </a:solidFill>
              </a:rPr>
              <a:t>3.8 Rugaciunea lui Solomon</a:t>
            </a:r>
            <a:endParaRPr lang="ro-RO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501" y="3840480"/>
            <a:ext cx="3921516" cy="273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8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49597"/>
          </a:xfrm>
        </p:spPr>
        <p:txBody>
          <a:bodyPr>
            <a:normAutofit/>
          </a:bodyPr>
          <a:lstStyle/>
          <a:p>
            <a:pPr algn="ctr"/>
            <a:r>
              <a:rPr lang="ro-RO" sz="2800" b="1">
                <a:solidFill>
                  <a:srgbClr val="FF0000"/>
                </a:solidFill>
              </a:rPr>
              <a:t>Imparatii dupa Solomon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625968"/>
              </p:ext>
            </p:extLst>
          </p:nvPr>
        </p:nvGraphicFramePr>
        <p:xfrm>
          <a:off x="2033516" y="1501256"/>
          <a:ext cx="8939283" cy="43882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4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4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5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413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3727">
                <a:tc>
                  <a:txBody>
                    <a:bodyPr/>
                    <a:lstStyle/>
                    <a:p>
                      <a:pPr algn="ctr" fontAlgn="b"/>
                      <a:r>
                        <a:rPr lang="ro-RO" sz="2000" b="1" u="none" strike="noStrike">
                          <a:solidFill>
                            <a:srgbClr val="FF0000"/>
                          </a:solidFill>
                          <a:effectLst/>
                        </a:rPr>
                        <a:t>Rege</a:t>
                      </a:r>
                      <a:endParaRPr lang="ro-RO" sz="20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2000" b="1" u="none" strike="noStrike">
                          <a:solidFill>
                            <a:srgbClr val="FF0000"/>
                          </a:solidFill>
                          <a:effectLst/>
                        </a:rPr>
                        <a:t>A facut rau</a:t>
                      </a:r>
                      <a:endParaRPr lang="ro-RO" sz="20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2000" b="1" u="none" strike="noStrike">
                          <a:solidFill>
                            <a:srgbClr val="FF0000"/>
                          </a:solidFill>
                          <a:effectLst/>
                        </a:rPr>
                        <a:t>Rege</a:t>
                      </a:r>
                      <a:endParaRPr lang="ro-RO" sz="20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2000" b="1" u="none" strike="noStrike">
                          <a:solidFill>
                            <a:srgbClr val="FF0000"/>
                          </a:solidFill>
                          <a:effectLst/>
                        </a:rPr>
                        <a:t>A facut bine</a:t>
                      </a:r>
                      <a:endParaRPr lang="ro-RO" sz="20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740"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Roboam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Divide tara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Abia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Lupta cu Ieroboam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740"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Ioram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Ginerele lui Ahab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Asa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Dar a facut pact cu Siria</a:t>
                      </a:r>
                      <a:endParaRPr lang="pt-BR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740"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Ahazia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Aliat cu Ioram din Nord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Iosafat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Dar s-a incuscrit cu Ahab</a:t>
                      </a:r>
                      <a:endParaRPr lang="pt-BR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740"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Atalia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Mama lui Ahazia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Inaltimile nu au fost indepartate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6330"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Ahaz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Chipuri pentru Baali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Ioas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Pe timpul vietii lui preotului Iehoiada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6330"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Manase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Dupa uraciunile neamurilor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Amatia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Cu inima impartita-Idolii Sirieni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9740"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Ioiachim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Dus in Babilon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Ozia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A ars tamaie in templu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9740"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Ioiachin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Luat de Nebucadebtar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Iotam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A zidit cetati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6330"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Zedechia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Poporul a pangarit Casa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Ezechia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Ca tatal sau David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6330">
                <a:tc>
                  <a:txBody>
                    <a:bodyPr/>
                    <a:lstStyle/>
                    <a:p>
                      <a:pPr algn="l" fontAlgn="b"/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Iosia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Ca tatal sau David/Neco/Meg</a:t>
                      </a:r>
                      <a:r>
                        <a:rPr lang="en-US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hi</a:t>
                      </a:r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d</a:t>
                      </a:r>
                      <a:r>
                        <a:rPr lang="en-US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o 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372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0" u="none" strike="noStrike">
                          <a:solidFill>
                            <a:srgbClr val="FF0000"/>
                          </a:solidFill>
                          <a:effectLst/>
                        </a:rPr>
                        <a:t>Ioahaz</a:t>
                      </a:r>
                      <a:endParaRPr lang="ro-RO" sz="1800" b="1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1" i="1" u="none" strike="noStrike">
                          <a:solidFill>
                            <a:srgbClr val="FF0000"/>
                          </a:solidFill>
                          <a:effectLst/>
                        </a:rPr>
                        <a:t>Luat in Egipt</a:t>
                      </a:r>
                      <a:endParaRPr lang="ro-RO" sz="1800" b="1" i="1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757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276600" y="801688"/>
            <a:ext cx="7219682" cy="782413"/>
          </a:xfrm>
        </p:spPr>
        <p:txBody>
          <a:bodyPr>
            <a:normAutofit/>
          </a:bodyPr>
          <a:lstStyle/>
          <a:p>
            <a:r>
              <a:rPr lang="ro-RO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Cronici – Evolutia imparatilor</a:t>
            </a:r>
            <a:endParaRPr lang="ro-RO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3276600" y="2574925"/>
            <a:ext cx="7477259" cy="3328988"/>
          </a:xfrm>
        </p:spPr>
        <p:txBody>
          <a:bodyPr/>
          <a:lstStyle/>
          <a:p>
            <a:endParaRPr lang="ro-RO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b="1" dirty="0">
              <a:solidFill>
                <a:srgbClr val="FF0000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606459"/>
              </p:ext>
            </p:extLst>
          </p:nvPr>
        </p:nvGraphicFramePr>
        <p:xfrm>
          <a:off x="2032000" y="2137896"/>
          <a:ext cx="8128000" cy="4118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235">
                <a:tc>
                  <a:txBody>
                    <a:bodyPr/>
                    <a:lstStyle/>
                    <a:p>
                      <a:pPr algn="ctr"/>
                      <a:r>
                        <a:rPr lang="ro-RO"/>
                        <a:t>Regele Solomon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/>
                        <a:t>Regii</a:t>
                      </a:r>
                      <a:r>
                        <a:rPr lang="ro-RO" baseline="0"/>
                        <a:t> Iuda</a:t>
                      </a:r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1302">
                <a:tc>
                  <a:txBody>
                    <a:bodyPr/>
                    <a:lstStyle/>
                    <a:p>
                      <a:endParaRPr lang="ro-RO"/>
                    </a:p>
                    <a:p>
                      <a:endParaRPr lang="ro-RO"/>
                    </a:p>
                    <a:p>
                      <a:endParaRPr lang="ro-RO"/>
                    </a:p>
                    <a:p>
                      <a:r>
                        <a:rPr lang="ro-RO"/>
                        <a:t>              </a:t>
                      </a:r>
                      <a:r>
                        <a:rPr lang="ro-RO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Glorie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Inconsegventa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3424">
                <a:tc>
                  <a:txBody>
                    <a:bodyPr/>
                    <a:lstStyle/>
                    <a:p>
                      <a:pPr algn="ctr"/>
                      <a:r>
                        <a:rPr lang="ro-RO" b="1"/>
                        <a:t>Capitolele 1-9</a:t>
                      </a:r>
                    </a:p>
                    <a:p>
                      <a:pPr algn="ctr"/>
                      <a:endParaRPr lang="ro-RO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b="1"/>
                        <a:t>Capitolele</a:t>
                      </a:r>
                      <a:r>
                        <a:rPr lang="ro-RO" b="1" baseline="0"/>
                        <a:t> 10-36</a:t>
                      </a:r>
                      <a:endParaRPr lang="ro-RO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4" name="Straight Arrow Connector 13"/>
          <p:cNvCxnSpPr/>
          <p:nvPr/>
        </p:nvCxnSpPr>
        <p:spPr>
          <a:xfrm flipV="1">
            <a:off x="2331076" y="2807594"/>
            <a:ext cx="3760631" cy="24212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091707" y="2807594"/>
            <a:ext cx="360608" cy="12106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6452315" y="2807594"/>
            <a:ext cx="837127" cy="12106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289442" y="2807594"/>
            <a:ext cx="386366" cy="12106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7675808" y="2807594"/>
            <a:ext cx="734096" cy="12106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8409904" y="2807594"/>
            <a:ext cx="579550" cy="12106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8989454" y="2807594"/>
            <a:ext cx="566670" cy="12106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9556124" y="2807594"/>
            <a:ext cx="502276" cy="24212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17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801858"/>
            <a:ext cx="8915399" cy="1237957"/>
          </a:xfrm>
        </p:spPr>
        <p:txBody>
          <a:bodyPr>
            <a:normAutofit fontScale="90000"/>
          </a:bodyPr>
          <a:lstStyle/>
          <a:p>
            <a:r>
              <a:rPr lang="ro-RO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Cronici – Un imparat bun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2574389"/>
            <a:ext cx="8915399" cy="3329274"/>
          </a:xfrm>
        </p:spPr>
        <p:txBody>
          <a:bodyPr>
            <a:normAutofit fontScale="92500" lnSpcReduction="20000"/>
          </a:bodyPr>
          <a:lstStyle/>
          <a:p>
            <a:r>
              <a:rPr lang="ro-RO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Ezechia</a:t>
            </a:r>
            <a:r>
              <a:rPr lang="ro-RO" b="1">
                <a:solidFill>
                  <a:srgbClr val="FF0000"/>
                </a:solidFill>
              </a:rPr>
              <a:t> </a:t>
            </a:r>
            <a:r>
              <a:rPr lang="ro-RO" sz="2200" b="1">
                <a:solidFill>
                  <a:srgbClr val="FF0000"/>
                </a:solidFill>
              </a:rPr>
              <a:t>- Ce a facut Ezechia de este considerat un imparat care a facut bine in ochii Domnului?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A reparat/curatit/sfintit Casa Domnului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A adus jertfe de multumire si arderi de tot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A asezat din nou slujirea in casa Domnului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A chemat oameni din Israel si au venit la praznuire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A praznuit Pastele - de pe vremea lui Solomon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 nu mai fusese o asa sarbatoare</a:t>
            </a:r>
          </a:p>
          <a:p>
            <a:br>
              <a:rPr lang="ro-RO">
                <a:solidFill>
                  <a:srgbClr val="FF0000"/>
                </a:solidFill>
              </a:rPr>
            </a:br>
            <a:endParaRPr lang="ro-RO" b="1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501" y="3840480"/>
            <a:ext cx="3921516" cy="273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6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801858"/>
            <a:ext cx="8915399" cy="1237957"/>
          </a:xfrm>
        </p:spPr>
        <p:txBody>
          <a:bodyPr>
            <a:normAutofit/>
          </a:bodyPr>
          <a:lstStyle/>
          <a:p>
            <a:r>
              <a:rPr lang="ro-RO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Cronici – Un imparat rau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2574389"/>
            <a:ext cx="8915399" cy="3329274"/>
          </a:xfrm>
        </p:spPr>
        <p:txBody>
          <a:bodyPr>
            <a:normAutofit fontScale="92500" lnSpcReduction="20000"/>
          </a:bodyPr>
          <a:lstStyle/>
          <a:p>
            <a:r>
              <a:rPr lang="ro-RO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 Manase </a:t>
            </a:r>
            <a:r>
              <a:rPr lang="ro-RO">
                <a:solidFill>
                  <a:srgbClr val="FF0000"/>
                </a:solidFill>
              </a:rPr>
              <a:t> </a:t>
            </a:r>
            <a:r>
              <a:rPr lang="ro-RO" sz="2200" b="1">
                <a:solidFill>
                  <a:srgbClr val="FF0000"/>
                </a:solidFill>
              </a:rPr>
              <a:t>Ce a facut Manase de este considerat unul dintre cei cau au facut cel mai mult rau in ochii Domnului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A rezidit inaltimile , altarele Baalilor,  si idolii Astarteelor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A zidit altare idolilor in Casa Domnului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A pus chip cioplit in Casa Domnului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A adus oameni care se ocupau cu vrajitorii si 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chemau duhurile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Si-a trecut fii prin foc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A facut mai mult rau decat chiar neamurile </a:t>
            </a:r>
          </a:p>
          <a:p>
            <a:pPr fontAlgn="base"/>
            <a:r>
              <a:rPr lang="ro-RO" b="1">
                <a:solidFill>
                  <a:srgbClr val="FF0000"/>
                </a:solidFill>
              </a:rPr>
              <a:t>pe care Dumnezeu le Izgonise din Israel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b="1" dirty="0">
              <a:solidFill>
                <a:srgbClr val="FF0000"/>
              </a:solidFill>
            </a:endParaRPr>
          </a:p>
          <a:p>
            <a:endParaRPr lang="ro-RO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501" y="3840480"/>
            <a:ext cx="3921516" cy="273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8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801858"/>
            <a:ext cx="8915399" cy="1237957"/>
          </a:xfrm>
        </p:spPr>
        <p:txBody>
          <a:bodyPr>
            <a:normAutofit/>
          </a:bodyPr>
          <a:lstStyle/>
          <a:p>
            <a:r>
              <a:rPr lang="ro-RO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Cronici – Concluzii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2574389"/>
            <a:ext cx="8915399" cy="3329274"/>
          </a:xfrm>
        </p:spPr>
        <p:txBody>
          <a:bodyPr/>
          <a:lstStyle/>
          <a:p>
            <a:endParaRPr lang="ro-RO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>
                <a:solidFill>
                  <a:srgbClr val="FF0000"/>
                </a:solidFill>
              </a:rPr>
              <a:t>Importanta imparatului</a:t>
            </a:r>
            <a:endParaRPr lang="ro-RO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>
                <a:solidFill>
                  <a:srgbClr val="FF0000"/>
                </a:solidFill>
              </a:rPr>
              <a:t>Poporul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>
                <a:solidFill>
                  <a:srgbClr val="FF0000"/>
                </a:solidFill>
              </a:rPr>
              <a:t>Pocainta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>
                <a:solidFill>
                  <a:srgbClr val="FF0000"/>
                </a:solidFill>
              </a:rPr>
              <a:t>V 6</a:t>
            </a:r>
            <a:r>
              <a:rPr lang="en-US" b="1">
                <a:solidFill>
                  <a:srgbClr val="FF0000"/>
                </a:solidFill>
              </a:rPr>
              <a:t>:36</a:t>
            </a:r>
            <a:endParaRPr lang="ro-RO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501" y="3840480"/>
            <a:ext cx="3921516" cy="273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19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1945</TotalTime>
  <Words>386</Words>
  <Application>Microsoft Office PowerPoint</Application>
  <PresentationFormat>Widescreen</PresentationFormat>
  <Paragraphs>128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Wisp</vt:lpstr>
      <vt:lpstr>2 Cronici - privire de ansamblu</vt:lpstr>
      <vt:lpstr>PowerPoint Presentation</vt:lpstr>
      <vt:lpstr>2 Cronici - Solomon</vt:lpstr>
      <vt:lpstr>Imparatii dupa Solomon</vt:lpstr>
      <vt:lpstr>2 Cronici – Evolutia imparatilor</vt:lpstr>
      <vt:lpstr>2 Cronici – Un imparat bun</vt:lpstr>
      <vt:lpstr>2 Cronici – Un imparat rau</vt:lpstr>
      <vt:lpstr>2 Cronici – Concluzii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Cronici-privire de ansamblu</dc:title>
  <dc:creator>Mihai Ghiurtu</dc:creator>
  <cp:lastModifiedBy>Costel G</cp:lastModifiedBy>
  <cp:revision>96</cp:revision>
  <dcterms:created xsi:type="dcterms:W3CDTF">2019-09-20T07:20:09Z</dcterms:created>
  <dcterms:modified xsi:type="dcterms:W3CDTF">2019-09-22T09:20:50Z</dcterms:modified>
</cp:coreProperties>
</file>