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67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F5285-5433-4B3E-AD31-A98A123AA7A5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4B968-B312-4AB8-B270-AF4A70168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143000"/>
            <a:ext cx="62301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CASA LUI DUMNEZEU = MESIA + COMUNITATEA</a:t>
            </a:r>
          </a:p>
          <a:p>
            <a:r>
              <a:rPr lang="en-US" dirty="0"/>
              <a:t>  </a:t>
            </a:r>
            <a:r>
              <a:rPr lang="en-US" dirty="0" err="1"/>
              <a:t>Templul</a:t>
            </a:r>
            <a:r>
              <a:rPr lang="en-US" dirty="0"/>
              <a:t> (</a:t>
            </a:r>
            <a:r>
              <a:rPr lang="en-US" dirty="0" err="1"/>
              <a:t>Cortul</a:t>
            </a:r>
            <a:r>
              <a:rPr lang="en-US" dirty="0"/>
              <a:t>) :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dupa</a:t>
            </a:r>
            <a:r>
              <a:rPr lang="en-US" dirty="0"/>
              <a:t> care se </a:t>
            </a:r>
            <a:r>
              <a:rPr lang="en-US" dirty="0" err="1"/>
              <a:t>indruma</a:t>
            </a:r>
            <a:r>
              <a:rPr lang="en-US" dirty="0"/>
              <a:t> </a:t>
            </a:r>
            <a:r>
              <a:rPr lang="en-US" dirty="0" err="1"/>
              <a:t>comunitatea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4267200"/>
            <a:ext cx="860940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TEMPLUL  (CORTUL):REPREZENTARE  PERFECTA  A  REALITATII PERFECTE !</a:t>
            </a:r>
          </a:p>
          <a:p>
            <a:endParaRPr lang="en-US" sz="2000" b="1" dirty="0"/>
          </a:p>
          <a:p>
            <a:r>
              <a:rPr lang="en-US" sz="2000" b="1" dirty="0"/>
              <a:t>…</a:t>
            </a:r>
            <a:r>
              <a:rPr lang="en-US" sz="2000" b="1" dirty="0" err="1"/>
              <a:t>si</a:t>
            </a:r>
            <a:r>
              <a:rPr lang="en-US" sz="2000" b="1" dirty="0"/>
              <a:t> </a:t>
            </a:r>
            <a:r>
              <a:rPr lang="en-US" sz="2000" b="1" dirty="0" err="1"/>
              <a:t>daca</a:t>
            </a:r>
            <a:r>
              <a:rPr lang="en-US" sz="2000" b="1" dirty="0"/>
              <a:t> </a:t>
            </a:r>
            <a:r>
              <a:rPr lang="en-US" sz="2000" b="1" dirty="0" err="1"/>
              <a:t>Realitatea</a:t>
            </a:r>
            <a:r>
              <a:rPr lang="en-US" sz="2000" b="1" dirty="0"/>
              <a:t> </a:t>
            </a:r>
            <a:r>
              <a:rPr lang="en-US" sz="2000" b="1" dirty="0" err="1"/>
              <a:t>este</a:t>
            </a:r>
            <a:r>
              <a:rPr lang="en-US" sz="2000" b="1" dirty="0"/>
              <a:t> </a:t>
            </a:r>
            <a:r>
              <a:rPr lang="en-US" sz="2000" b="1" dirty="0" err="1"/>
              <a:t>sfanta</a:t>
            </a:r>
            <a:r>
              <a:rPr lang="en-US" sz="2000" b="1" dirty="0"/>
              <a:t>, la </a:t>
            </a:r>
            <a:r>
              <a:rPr lang="en-US" sz="2000" b="1" dirty="0" err="1"/>
              <a:t>fel</a:t>
            </a:r>
            <a:r>
              <a:rPr lang="en-US" sz="2000" b="1" dirty="0"/>
              <a:t> </a:t>
            </a:r>
            <a:r>
              <a:rPr lang="en-US" sz="2000" b="1" dirty="0" err="1"/>
              <a:t>trebuie</a:t>
            </a:r>
            <a:r>
              <a:rPr lang="en-US" sz="2000" b="1" dirty="0"/>
              <a:t> </a:t>
            </a:r>
            <a:r>
              <a:rPr lang="en-US" sz="2000" b="1" dirty="0" err="1"/>
              <a:t>sa</a:t>
            </a:r>
            <a:r>
              <a:rPr lang="en-US" sz="2000" b="1" dirty="0"/>
              <a:t> fie </a:t>
            </a:r>
            <a:r>
              <a:rPr lang="en-US" sz="2000" b="1" dirty="0" err="1"/>
              <a:t>si</a:t>
            </a:r>
            <a:r>
              <a:rPr lang="en-US" sz="2000" b="1" dirty="0"/>
              <a:t> </a:t>
            </a:r>
            <a:r>
              <a:rPr lang="en-US" sz="2000" b="1" dirty="0" err="1"/>
              <a:t>raportarea</a:t>
            </a:r>
            <a:r>
              <a:rPr lang="en-US" sz="2000" b="1" dirty="0"/>
              <a:t> la </a:t>
            </a:r>
            <a:r>
              <a:rPr lang="en-US" sz="2000" b="1" dirty="0" err="1"/>
              <a:t>reprezentare</a:t>
            </a:r>
            <a:r>
              <a:rPr lang="en-US" sz="2000" b="1" dirty="0"/>
              <a:t>.</a:t>
            </a:r>
          </a:p>
          <a:p>
            <a:r>
              <a:rPr lang="en-US" sz="2000" b="1" dirty="0"/>
              <a:t>                                                                               ( </a:t>
            </a:r>
            <a:r>
              <a:rPr lang="en-US" sz="2000" b="1" dirty="0" err="1"/>
              <a:t>Nadab</a:t>
            </a:r>
            <a:r>
              <a:rPr lang="en-US" sz="2000" b="1" dirty="0"/>
              <a:t> </a:t>
            </a:r>
            <a:r>
              <a:rPr lang="en-US" sz="2000" b="1" dirty="0" err="1"/>
              <a:t>si</a:t>
            </a:r>
            <a:r>
              <a:rPr lang="en-US" sz="2000" b="1" dirty="0"/>
              <a:t> </a:t>
            </a:r>
            <a:r>
              <a:rPr lang="en-US" sz="2000" b="1" dirty="0" err="1"/>
              <a:t>Abihu</a:t>
            </a:r>
            <a:r>
              <a:rPr lang="en-US" sz="2000" b="1" dirty="0"/>
              <a:t>!...)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57400" y="2286000"/>
            <a:ext cx="52196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Multă vreme Israel a fost</a:t>
            </a:r>
            <a:endParaRPr lang="en-US" dirty="0"/>
          </a:p>
          <a:p>
            <a:r>
              <a:rPr lang="vi-VN" b="1" dirty="0"/>
              <a:t> </a:t>
            </a:r>
            <a:r>
              <a:rPr lang="en-US" b="1" dirty="0"/>
              <a:t>      </a:t>
            </a:r>
          </a:p>
          <a:p>
            <a:r>
              <a:rPr lang="en-US" b="1" dirty="0"/>
              <a:t>              </a:t>
            </a:r>
            <a:r>
              <a:rPr lang="vi-VN" b="1" dirty="0"/>
              <a:t>fără Dumnezeul cel adevărat,</a:t>
            </a:r>
            <a:endParaRPr lang="en-US" b="1" dirty="0"/>
          </a:p>
          <a:p>
            <a:r>
              <a:rPr lang="vi-VN" b="1" dirty="0"/>
              <a:t> </a:t>
            </a:r>
            <a:r>
              <a:rPr lang="en-US" b="1" dirty="0"/>
              <a:t>                     </a:t>
            </a:r>
            <a:r>
              <a:rPr lang="vi-VN" b="1" dirty="0"/>
              <a:t>fără preot care să înveţe pe oameni</a:t>
            </a:r>
            <a:endParaRPr lang="en-US" b="1" dirty="0"/>
          </a:p>
          <a:p>
            <a:r>
              <a:rPr lang="vi-VN" b="1" dirty="0"/>
              <a:t> </a:t>
            </a:r>
            <a:r>
              <a:rPr lang="en-US" b="1" dirty="0"/>
              <a:t>                                </a:t>
            </a:r>
            <a:r>
              <a:rPr lang="vi-VN" b="1" dirty="0"/>
              <a:t>şi fără lege.</a:t>
            </a:r>
            <a:endParaRPr lang="en-US" b="1" dirty="0"/>
          </a:p>
          <a:p>
            <a:r>
              <a:rPr lang="en-US" dirty="0"/>
              <a:t>                                                  2 </a:t>
            </a:r>
            <a:r>
              <a:rPr lang="en-US" dirty="0" err="1"/>
              <a:t>Cronici</a:t>
            </a:r>
            <a:r>
              <a:rPr lang="en-US" dirty="0"/>
              <a:t> 15:3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82468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/>
              <a:t>Dar, după cum este scris: „Lucruri pe care ochiul nu le-a văzut,</a:t>
            </a:r>
            <a:endParaRPr lang="en-US" b="1" dirty="0"/>
          </a:p>
          <a:p>
            <a:r>
              <a:rPr lang="vi-VN" b="1" dirty="0"/>
              <a:t> urechea nu le-a auzit şi la inima omului nu s-au suit, </a:t>
            </a:r>
            <a:endParaRPr lang="en-US" b="1" dirty="0"/>
          </a:p>
          <a:p>
            <a:r>
              <a:rPr lang="vi-VN" b="1" dirty="0"/>
              <a:t>aşa sunt lucrurile pe care le-a pregătit Dumnezeu pentru cei ce-L iubesc.”</a:t>
            </a:r>
            <a:endParaRPr lang="en-US" b="1" dirty="0"/>
          </a:p>
          <a:p>
            <a:r>
              <a:rPr lang="en-US" dirty="0"/>
              <a:t>                                                                                                1 </a:t>
            </a:r>
            <a:r>
              <a:rPr lang="en-US" dirty="0" err="1"/>
              <a:t>Corinteni</a:t>
            </a:r>
            <a:r>
              <a:rPr lang="en-US" dirty="0"/>
              <a:t> 2:9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0" y="4191000"/>
            <a:ext cx="563878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Sa nu-</a:t>
            </a:r>
            <a:r>
              <a:rPr lang="en-US" sz="2000" b="1" dirty="0" err="1"/>
              <a:t>ti</a:t>
            </a:r>
            <a:r>
              <a:rPr lang="en-US" sz="2000" b="1" dirty="0"/>
              <a:t> </a:t>
            </a:r>
            <a:r>
              <a:rPr lang="en-US" sz="2000" b="1" dirty="0" err="1"/>
              <a:t>faci</a:t>
            </a:r>
            <a:r>
              <a:rPr lang="en-US" sz="2000" b="1" dirty="0"/>
              <a:t> </a:t>
            </a:r>
            <a:r>
              <a:rPr lang="en-US" sz="2000" b="1" dirty="0" err="1"/>
              <a:t>nici</a:t>
            </a:r>
            <a:r>
              <a:rPr lang="en-US" sz="2000" b="1" dirty="0"/>
              <a:t> un chip </a:t>
            </a:r>
            <a:r>
              <a:rPr lang="en-US" sz="2000" b="1" dirty="0" err="1"/>
              <a:t>cioplit</a:t>
            </a:r>
            <a:r>
              <a:rPr lang="en-US" sz="2000" b="1" dirty="0"/>
              <a:t>, NICI O ASEMANARE</a:t>
            </a:r>
          </a:p>
          <a:p>
            <a:r>
              <a:rPr lang="en-US" sz="2000" b="1" dirty="0"/>
              <a:t>a </a:t>
            </a:r>
            <a:r>
              <a:rPr lang="en-US" sz="2000" b="1" dirty="0" err="1"/>
              <a:t>ceea</a:t>
            </a:r>
            <a:r>
              <a:rPr lang="en-US" sz="2000" b="1" dirty="0"/>
              <a:t> </a:t>
            </a:r>
            <a:r>
              <a:rPr lang="en-US" sz="2000" b="1" dirty="0" err="1"/>
              <a:t>ce</a:t>
            </a:r>
            <a:r>
              <a:rPr lang="en-US" sz="2000" b="1" dirty="0"/>
              <a:t> </a:t>
            </a:r>
            <a:r>
              <a:rPr lang="en-US" sz="2000" b="1" dirty="0" err="1"/>
              <a:t>este</a:t>
            </a:r>
            <a:r>
              <a:rPr lang="en-US" sz="2000" b="1" dirty="0"/>
              <a:t> </a:t>
            </a:r>
            <a:r>
              <a:rPr lang="en-US" sz="2000" b="1" dirty="0" err="1"/>
              <a:t>sus</a:t>
            </a:r>
            <a:r>
              <a:rPr lang="en-US" sz="2000" b="1" dirty="0"/>
              <a:t> in </a:t>
            </a:r>
            <a:r>
              <a:rPr lang="en-US" sz="2000" b="1" dirty="0" err="1"/>
              <a:t>ceruri</a:t>
            </a:r>
            <a:r>
              <a:rPr lang="en-US" sz="2000" b="1" dirty="0"/>
              <a:t>,</a:t>
            </a:r>
          </a:p>
          <a:p>
            <a:r>
              <a:rPr lang="en-US" sz="2000" b="1" dirty="0" err="1"/>
              <a:t>sau</a:t>
            </a:r>
            <a:r>
              <a:rPr lang="en-US" sz="2000" b="1" dirty="0"/>
              <a:t> a </a:t>
            </a:r>
            <a:r>
              <a:rPr lang="en-US" sz="2000" b="1" dirty="0" err="1"/>
              <a:t>ceea</a:t>
            </a:r>
            <a:r>
              <a:rPr lang="en-US" sz="2000" b="1" dirty="0"/>
              <a:t> </a:t>
            </a:r>
            <a:r>
              <a:rPr lang="en-US" sz="2000" b="1" dirty="0" err="1"/>
              <a:t>ce</a:t>
            </a:r>
            <a:r>
              <a:rPr lang="en-US" sz="2000" b="1" dirty="0"/>
              <a:t> </a:t>
            </a:r>
            <a:r>
              <a:rPr lang="en-US" sz="2000" b="1" dirty="0" err="1"/>
              <a:t>este</a:t>
            </a:r>
            <a:r>
              <a:rPr lang="en-US" sz="2000" b="1" dirty="0"/>
              <a:t> </a:t>
            </a:r>
            <a:r>
              <a:rPr lang="en-US" sz="2000" b="1" dirty="0" err="1"/>
              <a:t>jos</a:t>
            </a:r>
            <a:r>
              <a:rPr lang="en-US" sz="2000" b="1" dirty="0"/>
              <a:t> </a:t>
            </a:r>
            <a:r>
              <a:rPr lang="en-US" sz="2000" b="1" dirty="0" err="1"/>
              <a:t>pe</a:t>
            </a:r>
            <a:r>
              <a:rPr lang="en-US" sz="2000" b="1" dirty="0"/>
              <a:t> </a:t>
            </a:r>
            <a:r>
              <a:rPr lang="en-US" sz="2000" b="1" dirty="0" err="1"/>
              <a:t>pamant</a:t>
            </a:r>
            <a:r>
              <a:rPr lang="en-US" sz="2000" b="1" dirty="0"/>
              <a:t>,</a:t>
            </a:r>
          </a:p>
          <a:p>
            <a:r>
              <a:rPr lang="en-US" sz="2000" b="1" dirty="0" err="1"/>
              <a:t>sau</a:t>
            </a:r>
            <a:r>
              <a:rPr lang="en-US" sz="2000" b="1" dirty="0"/>
              <a:t> a </a:t>
            </a:r>
            <a:r>
              <a:rPr lang="en-US" sz="2000" b="1" dirty="0" err="1"/>
              <a:t>ceea</a:t>
            </a:r>
            <a:r>
              <a:rPr lang="en-US" sz="2000" b="1" dirty="0"/>
              <a:t> </a:t>
            </a:r>
            <a:r>
              <a:rPr lang="en-US" sz="2000" b="1" dirty="0" err="1"/>
              <a:t>ce</a:t>
            </a:r>
            <a:r>
              <a:rPr lang="en-US" sz="2000" b="1" dirty="0"/>
              <a:t> </a:t>
            </a:r>
            <a:r>
              <a:rPr lang="en-US" sz="2000" b="1" dirty="0" err="1"/>
              <a:t>este</a:t>
            </a:r>
            <a:r>
              <a:rPr lang="en-US" sz="2000" b="1" dirty="0"/>
              <a:t> in </a:t>
            </a:r>
            <a:r>
              <a:rPr lang="en-US" sz="2000" b="1" dirty="0" err="1"/>
              <a:t>apele</a:t>
            </a:r>
            <a:r>
              <a:rPr lang="en-US" sz="2000" b="1" dirty="0"/>
              <a:t> de sub </a:t>
            </a:r>
            <a:r>
              <a:rPr lang="en-US" sz="2000" b="1" dirty="0" err="1"/>
              <a:t>pamant</a:t>
            </a:r>
            <a:r>
              <a:rPr lang="en-US" sz="2000" b="1" dirty="0"/>
              <a:t>…</a:t>
            </a:r>
          </a:p>
          <a:p>
            <a:r>
              <a:rPr lang="en-US" sz="2000" dirty="0"/>
              <a:t>                                                     </a:t>
            </a:r>
            <a:r>
              <a:rPr lang="en-US" sz="2000" dirty="0" err="1"/>
              <a:t>Exod</a:t>
            </a:r>
            <a:r>
              <a:rPr lang="en-US" sz="2000" dirty="0"/>
              <a:t> 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2971800"/>
            <a:ext cx="2377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</a:rPr>
              <a:t>Robert Moffat !!!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762000"/>
            <a:ext cx="442948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/>
              <a:t>Vrăjmăşie voi pune între tine şi femeie,</a:t>
            </a:r>
            <a:endParaRPr lang="en-US" b="1" dirty="0"/>
          </a:p>
          <a:p>
            <a:r>
              <a:rPr lang="vi-VN" b="1" dirty="0"/>
              <a:t> între sămânţa ta şi sămânţa ei.</a:t>
            </a:r>
            <a:endParaRPr lang="en-US" b="1" dirty="0"/>
          </a:p>
          <a:p>
            <a:r>
              <a:rPr lang="vi-VN" b="1" dirty="0"/>
              <a:t> Aceasta îţi va zdrobi</a:t>
            </a:r>
            <a:r>
              <a:rPr lang="en-US" b="1" dirty="0"/>
              <a:t> </a:t>
            </a:r>
            <a:r>
              <a:rPr lang="en-US" sz="2800" b="1" dirty="0"/>
              <a:t>CAPUL</a:t>
            </a:r>
            <a:r>
              <a:rPr lang="vi-VN" b="1" dirty="0"/>
              <a:t>, </a:t>
            </a:r>
            <a:endParaRPr lang="en-US" b="1" dirty="0"/>
          </a:p>
          <a:p>
            <a:r>
              <a:rPr lang="en-US" b="1" dirty="0"/>
              <a:t>                          </a:t>
            </a:r>
            <a:r>
              <a:rPr lang="vi-VN" b="1" dirty="0"/>
              <a:t>şi tu îi vei zdrobi călcâiul.</a:t>
            </a:r>
            <a:endParaRPr lang="en-US" b="1" dirty="0"/>
          </a:p>
          <a:p>
            <a:r>
              <a:rPr lang="en-US" b="1" dirty="0"/>
              <a:t>                                               </a:t>
            </a:r>
            <a:r>
              <a:rPr lang="en-US" dirty="0" err="1"/>
              <a:t>Geneza</a:t>
            </a:r>
            <a:r>
              <a:rPr lang="en-US" dirty="0"/>
              <a:t> 3: 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90800" y="2667000"/>
            <a:ext cx="2825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DUMNEZEU – PREOT</a:t>
            </a:r>
            <a:endParaRPr lang="en-US" dirty="0"/>
          </a:p>
          <a:p>
            <a:r>
              <a:rPr lang="en-US" sz="2400" b="1" dirty="0"/>
              <a:t>  IMPARAT- POPOR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4191000"/>
            <a:ext cx="39258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Luaţi</a:t>
            </a:r>
            <a:r>
              <a:rPr lang="en-US" sz="2800" b="1" dirty="0"/>
              <a:t> </a:t>
            </a:r>
            <a:r>
              <a:rPr lang="en-US" sz="2800" b="1" dirty="0" err="1"/>
              <a:t>şi</a:t>
            </a:r>
            <a:r>
              <a:rPr lang="en-US" sz="2800" b="1" dirty="0"/>
              <a:t> </a:t>
            </a:r>
            <a:r>
              <a:rPr lang="en-US" sz="2800" b="1" dirty="0" err="1"/>
              <a:t>coiful</a:t>
            </a:r>
            <a:r>
              <a:rPr lang="en-US" sz="2800" b="1" dirty="0"/>
              <a:t> </a:t>
            </a:r>
            <a:r>
              <a:rPr lang="en-US" sz="2800" b="1" dirty="0" err="1"/>
              <a:t>mântuirii</a:t>
            </a:r>
            <a:r>
              <a:rPr lang="en-US" sz="2800" b="1" dirty="0"/>
              <a:t> …</a:t>
            </a:r>
          </a:p>
          <a:p>
            <a:r>
              <a:rPr lang="en-US" sz="2000" dirty="0"/>
              <a:t>                                    </a:t>
            </a:r>
            <a:r>
              <a:rPr lang="en-US" sz="2000" dirty="0" err="1"/>
              <a:t>Efeseni</a:t>
            </a:r>
            <a:r>
              <a:rPr lang="en-US" sz="2000" dirty="0"/>
              <a:t> 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2958" y="1447800"/>
            <a:ext cx="5911042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Pe</a:t>
            </a:r>
            <a:r>
              <a:rPr lang="en-US" sz="2000" b="1" dirty="0"/>
              <a:t> </a:t>
            </a:r>
            <a:r>
              <a:rPr lang="en-US" sz="2000" b="1" dirty="0" err="1"/>
              <a:t>cel</a:t>
            </a:r>
            <a:r>
              <a:rPr lang="en-US" sz="2000" b="1" dirty="0"/>
              <a:t> </a:t>
            </a:r>
            <a:r>
              <a:rPr lang="en-US" sz="2000" b="1" dirty="0" err="1"/>
              <a:t>ce</a:t>
            </a:r>
            <a:r>
              <a:rPr lang="en-US" sz="2000" b="1" dirty="0"/>
              <a:t> </a:t>
            </a:r>
            <a:r>
              <a:rPr lang="en-US" sz="2000" b="1" dirty="0" err="1"/>
              <a:t>va</a:t>
            </a:r>
            <a:r>
              <a:rPr lang="en-US" sz="2000" b="1" dirty="0"/>
              <a:t> </a:t>
            </a:r>
            <a:r>
              <a:rPr lang="en-US" sz="2000" b="1" dirty="0" err="1"/>
              <a:t>birui</a:t>
            </a:r>
            <a:r>
              <a:rPr lang="en-US" sz="2000" b="1" dirty="0"/>
              <a:t>, </a:t>
            </a:r>
            <a:r>
              <a:rPr lang="en-US" sz="2800" b="1" dirty="0" err="1"/>
              <a:t>îl</a:t>
            </a:r>
            <a:r>
              <a:rPr lang="en-US" sz="2800" b="1" dirty="0"/>
              <a:t> </a:t>
            </a:r>
            <a:r>
              <a:rPr lang="en-US" sz="2800" b="1" dirty="0" err="1"/>
              <a:t>voi</a:t>
            </a:r>
            <a:r>
              <a:rPr lang="en-US" sz="2800" b="1" dirty="0"/>
              <a:t> face un </a:t>
            </a:r>
            <a:r>
              <a:rPr lang="en-US" sz="2800" b="1" dirty="0" err="1"/>
              <a:t>stâlp</a:t>
            </a:r>
            <a:endParaRPr lang="en-US" sz="2800" b="1" dirty="0"/>
          </a:p>
          <a:p>
            <a:r>
              <a:rPr lang="en-US" sz="2000" b="1" dirty="0"/>
              <a:t> </a:t>
            </a:r>
            <a:r>
              <a:rPr lang="en-US" sz="2000" b="1" dirty="0" err="1"/>
              <a:t>în</a:t>
            </a:r>
            <a:r>
              <a:rPr lang="en-US" sz="2000" b="1" dirty="0"/>
              <a:t> </a:t>
            </a:r>
            <a:r>
              <a:rPr lang="en-US" sz="2000" b="1" dirty="0" err="1"/>
              <a:t>Templul</a:t>
            </a:r>
            <a:r>
              <a:rPr lang="en-US" sz="2000" b="1" dirty="0"/>
              <a:t> </a:t>
            </a:r>
            <a:r>
              <a:rPr lang="en-US" sz="2000" b="1" dirty="0" err="1"/>
              <a:t>Dumnezeului</a:t>
            </a:r>
            <a:r>
              <a:rPr lang="en-US" sz="2000" b="1" dirty="0"/>
              <a:t> </a:t>
            </a:r>
            <a:r>
              <a:rPr lang="en-US" sz="2000" b="1" dirty="0" err="1"/>
              <a:t>Meu</a:t>
            </a:r>
            <a:r>
              <a:rPr lang="en-US" sz="2000" b="1" dirty="0"/>
              <a:t> </a:t>
            </a:r>
            <a:r>
              <a:rPr lang="en-US" sz="2000" b="1" dirty="0" err="1"/>
              <a:t>şi</a:t>
            </a:r>
            <a:r>
              <a:rPr lang="en-US" sz="2000" b="1" dirty="0"/>
              <a:t> nu </a:t>
            </a:r>
            <a:r>
              <a:rPr lang="en-US" sz="2000" b="1" dirty="0" err="1"/>
              <a:t>va</a:t>
            </a:r>
            <a:r>
              <a:rPr lang="en-US" sz="2000" b="1" dirty="0"/>
              <a:t> </a:t>
            </a:r>
            <a:r>
              <a:rPr lang="en-US" sz="2000" b="1" dirty="0" err="1"/>
              <a:t>mai</a:t>
            </a:r>
            <a:r>
              <a:rPr lang="en-US" sz="2000" b="1" dirty="0"/>
              <a:t> </a:t>
            </a:r>
            <a:r>
              <a:rPr lang="en-US" sz="2000" b="1" dirty="0" err="1"/>
              <a:t>ieşi</a:t>
            </a:r>
            <a:r>
              <a:rPr lang="en-US" sz="2000" b="1" dirty="0"/>
              <a:t> din el…</a:t>
            </a:r>
          </a:p>
          <a:p>
            <a:r>
              <a:rPr lang="en-US" sz="2000" dirty="0"/>
              <a:t>                                                         </a:t>
            </a:r>
            <a:r>
              <a:rPr lang="en-US" sz="2000" dirty="0" err="1"/>
              <a:t>Apocalipsa</a:t>
            </a:r>
            <a:r>
              <a:rPr lang="en-US" sz="2000" dirty="0"/>
              <a:t> 3:12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0" y="4038600"/>
            <a:ext cx="4633320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…</a:t>
            </a:r>
            <a:r>
              <a:rPr lang="en-US" sz="2000" b="1" dirty="0" err="1"/>
              <a:t>iar</a:t>
            </a:r>
            <a:r>
              <a:rPr lang="en-US" sz="2000" b="1" dirty="0"/>
              <a:t> </a:t>
            </a:r>
            <a:r>
              <a:rPr lang="en-US" sz="2000" b="1" dirty="0" err="1"/>
              <a:t>daca</a:t>
            </a:r>
            <a:r>
              <a:rPr lang="en-US" sz="2000" b="1" dirty="0"/>
              <a:t> </a:t>
            </a:r>
            <a:r>
              <a:rPr lang="en-US" sz="2000" b="1" dirty="0" err="1"/>
              <a:t>voi</a:t>
            </a:r>
            <a:r>
              <a:rPr lang="en-US" sz="2000" b="1" dirty="0"/>
              <a:t> </a:t>
            </a:r>
            <a:r>
              <a:rPr lang="en-US" sz="2000" b="1" dirty="0" err="1"/>
              <a:t>intarzia</a:t>
            </a:r>
            <a:r>
              <a:rPr lang="en-US" sz="2000" b="1" dirty="0"/>
              <a:t>,</a:t>
            </a:r>
          </a:p>
          <a:p>
            <a:r>
              <a:rPr lang="en-US" sz="2000" b="1" dirty="0"/>
              <a:t> ca </a:t>
            </a:r>
            <a:r>
              <a:rPr lang="en-US" sz="2000" b="1" dirty="0" err="1"/>
              <a:t>sa</a:t>
            </a:r>
            <a:r>
              <a:rPr lang="en-US" sz="2000" b="1" dirty="0"/>
              <a:t> </a:t>
            </a:r>
            <a:r>
              <a:rPr lang="en-US" sz="2000" b="1" dirty="0" err="1"/>
              <a:t>stii</a:t>
            </a:r>
            <a:r>
              <a:rPr lang="en-US" sz="2000" b="1" dirty="0"/>
              <a:t> cum </a:t>
            </a:r>
            <a:r>
              <a:rPr lang="en-US" sz="2000" b="1" dirty="0" err="1"/>
              <a:t>trbuie</a:t>
            </a:r>
            <a:r>
              <a:rPr lang="en-US" sz="2000" b="1" dirty="0"/>
              <a:t> </a:t>
            </a:r>
            <a:r>
              <a:rPr lang="en-US" sz="2000" b="1" dirty="0" err="1"/>
              <a:t>sa</a:t>
            </a:r>
            <a:r>
              <a:rPr lang="en-US" sz="2000" b="1" dirty="0"/>
              <a:t> se </a:t>
            </a:r>
            <a:r>
              <a:rPr lang="en-US" sz="2000" b="1" dirty="0" err="1"/>
              <a:t>poarte</a:t>
            </a:r>
            <a:r>
              <a:rPr lang="en-US" sz="2000" b="1" dirty="0"/>
              <a:t> </a:t>
            </a:r>
            <a:r>
              <a:rPr lang="en-US" sz="2000" b="1" dirty="0" err="1"/>
              <a:t>cineva</a:t>
            </a:r>
            <a:endParaRPr lang="en-US" sz="2000" b="1" dirty="0"/>
          </a:p>
          <a:p>
            <a:r>
              <a:rPr lang="en-US" sz="2000" b="1" dirty="0"/>
              <a:t>In CASA LUI DUMNEZEU, </a:t>
            </a:r>
          </a:p>
          <a:p>
            <a:r>
              <a:rPr lang="en-US" sz="2000" b="1" dirty="0"/>
              <a:t>care </a:t>
            </a:r>
            <a:r>
              <a:rPr lang="en-US" sz="2000" b="1" dirty="0" err="1"/>
              <a:t>este</a:t>
            </a:r>
            <a:r>
              <a:rPr lang="en-US" sz="2000" b="1" dirty="0"/>
              <a:t> </a:t>
            </a:r>
            <a:r>
              <a:rPr lang="en-US" sz="2000" b="1" dirty="0" err="1"/>
              <a:t>Adunarea</a:t>
            </a:r>
            <a:r>
              <a:rPr lang="en-US" sz="2000" b="1" dirty="0"/>
              <a:t> </a:t>
            </a:r>
            <a:r>
              <a:rPr lang="en-US" sz="2000" b="1" dirty="0" err="1"/>
              <a:t>Dumnezeului</a:t>
            </a:r>
            <a:r>
              <a:rPr lang="en-US" sz="2000" b="1" dirty="0"/>
              <a:t> </a:t>
            </a:r>
            <a:r>
              <a:rPr lang="en-US" sz="2000" b="1" dirty="0" err="1"/>
              <a:t>celui</a:t>
            </a:r>
            <a:r>
              <a:rPr lang="en-US" sz="2000" b="1" dirty="0"/>
              <a:t> </a:t>
            </a:r>
            <a:r>
              <a:rPr lang="en-US" sz="2000" b="1" dirty="0" err="1"/>
              <a:t>viu</a:t>
            </a:r>
            <a:endParaRPr lang="en-US" sz="2000" b="1" dirty="0"/>
          </a:p>
          <a:p>
            <a:r>
              <a:rPr lang="en-US" sz="2000" b="1" dirty="0"/>
              <a:t>STALP SI TEMELIE A ADEVARULUI.</a:t>
            </a:r>
          </a:p>
          <a:p>
            <a:r>
              <a:rPr lang="en-US" dirty="0"/>
              <a:t>                                            1 </a:t>
            </a:r>
            <a:r>
              <a:rPr lang="en-US" dirty="0" err="1"/>
              <a:t>Timotei</a:t>
            </a:r>
            <a:r>
              <a:rPr lang="en-US" dirty="0"/>
              <a:t> 3:15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57800" y="2743200"/>
            <a:ext cx="1448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STALPUL</a:t>
            </a:r>
          </a:p>
        </p:txBody>
      </p:sp>
      <p:pic>
        <p:nvPicPr>
          <p:cNvPr id="5" name="Picture 4" descr="20190920_2309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4555" y="381000"/>
            <a:ext cx="2327836" cy="6172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47800"/>
            <a:ext cx="16263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STALPUL</a:t>
            </a:r>
          </a:p>
          <a:p>
            <a:r>
              <a:rPr lang="en-US" sz="2400" b="1" dirty="0" err="1"/>
              <a:t>Lemn</a:t>
            </a:r>
            <a:r>
              <a:rPr lang="en-US" sz="2400" b="1" dirty="0"/>
              <a:t> </a:t>
            </a:r>
            <a:r>
              <a:rPr lang="en-US" sz="2400" b="1" dirty="0" err="1"/>
              <a:t>aurit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953000" y="990600"/>
            <a:ext cx="35057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-TRANSPARENTA</a:t>
            </a:r>
          </a:p>
          <a:p>
            <a:r>
              <a:rPr lang="en-US" sz="2400" b="1" dirty="0"/>
              <a:t>-SUSTINERE - </a:t>
            </a:r>
            <a:r>
              <a:rPr lang="en-US" sz="2400" b="1" dirty="0" err="1"/>
              <a:t>inradacinare</a:t>
            </a:r>
            <a:endParaRPr lang="en-US" sz="2400" b="1" dirty="0"/>
          </a:p>
          <a:p>
            <a:r>
              <a:rPr lang="en-US" sz="2400" b="1" dirty="0"/>
              <a:t>                    - </a:t>
            </a:r>
            <a:r>
              <a:rPr lang="en-US" sz="2400" b="1" dirty="0" err="1"/>
              <a:t>verticalitate</a:t>
            </a:r>
            <a:endParaRPr lang="en-US" sz="2400" b="1" dirty="0"/>
          </a:p>
        </p:txBody>
      </p:sp>
      <p:pic>
        <p:nvPicPr>
          <p:cNvPr id="5" name="Picture 4" descr="20190921_1350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228600"/>
            <a:ext cx="2257668" cy="6248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76800" y="2514600"/>
            <a:ext cx="392934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Tot aşa să lumineze </a:t>
            </a:r>
            <a:endParaRPr lang="en-US" dirty="0"/>
          </a:p>
          <a:p>
            <a:r>
              <a:rPr lang="vi-VN" dirty="0"/>
              <a:t>şi lumina voastră înaintea oamenilor,</a:t>
            </a:r>
            <a:endParaRPr lang="en-US" dirty="0"/>
          </a:p>
          <a:p>
            <a:r>
              <a:rPr lang="vi-VN" dirty="0"/>
              <a:t> ca ei să vadă faptele voastre bune</a:t>
            </a:r>
            <a:endParaRPr lang="en-US" dirty="0"/>
          </a:p>
          <a:p>
            <a:r>
              <a:rPr lang="vi-VN" dirty="0"/>
              <a:t> şi să slăvească pe Tatăl vostru,</a:t>
            </a:r>
            <a:endParaRPr lang="en-US" dirty="0"/>
          </a:p>
          <a:p>
            <a:r>
              <a:rPr lang="vi-VN" dirty="0"/>
              <a:t> care este în ceruri.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4495800"/>
            <a:ext cx="401904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Încolo, fraţii mei, tot ce este adevărat,</a:t>
            </a:r>
            <a:endParaRPr lang="en-US" dirty="0"/>
          </a:p>
          <a:p>
            <a:r>
              <a:rPr lang="vi-VN" dirty="0"/>
              <a:t> tot ce este vrednic de cinste,</a:t>
            </a:r>
            <a:endParaRPr lang="en-US" dirty="0"/>
          </a:p>
          <a:p>
            <a:r>
              <a:rPr lang="vi-VN" dirty="0"/>
              <a:t> tot ce este drept, tot ce este curat, </a:t>
            </a:r>
            <a:endParaRPr lang="en-US" dirty="0"/>
          </a:p>
          <a:p>
            <a:r>
              <a:rPr lang="vi-VN" dirty="0"/>
              <a:t>tot ce este vrednic de iubit,</a:t>
            </a:r>
            <a:endParaRPr lang="en-US" dirty="0"/>
          </a:p>
          <a:p>
            <a:r>
              <a:rPr lang="vi-VN" dirty="0"/>
              <a:t> tot ce este vrednic de primit,</a:t>
            </a:r>
            <a:endParaRPr lang="en-US" dirty="0"/>
          </a:p>
          <a:p>
            <a:r>
              <a:rPr lang="vi-VN" dirty="0"/>
              <a:t> orice faptă bună şi orice laudă,</a:t>
            </a:r>
            <a:endParaRPr lang="en-US" dirty="0"/>
          </a:p>
          <a:p>
            <a:r>
              <a:rPr lang="vi-VN" dirty="0"/>
              <a:t> aceea să vă însufleţească.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905000"/>
            <a:ext cx="68333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/>
              <a:t>Dă-mi iarăşi bucuria mântuirii Tale</a:t>
            </a:r>
            <a:endParaRPr lang="en-US" sz="2400" b="1" dirty="0"/>
          </a:p>
          <a:p>
            <a:r>
              <a:rPr lang="vi-VN" sz="2400" b="1" dirty="0"/>
              <a:t> şi sprijină-mă cu un duh de bunăvoinţă! </a:t>
            </a:r>
            <a:endParaRPr lang="en-US" sz="2400" b="1" baseline="30000" dirty="0"/>
          </a:p>
          <a:p>
            <a:r>
              <a:rPr lang="vi-VN" sz="2400" b="1" dirty="0"/>
              <a:t> Atunci voi învăţa căile Tale pe cei ce le calcă,</a:t>
            </a:r>
            <a:endParaRPr lang="en-US" sz="2400" b="1" dirty="0"/>
          </a:p>
          <a:p>
            <a:r>
              <a:rPr lang="vi-VN" sz="2400" b="1" dirty="0"/>
              <a:t> şi păcătoşii se vor întoarce la Tine. </a:t>
            </a:r>
            <a:endParaRPr lang="en-U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424</Words>
  <Application>Microsoft Office PowerPoint</Application>
  <PresentationFormat>On-screen Show (4:3)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Vali</dc:creator>
  <cp:lastModifiedBy>Costel G</cp:lastModifiedBy>
  <cp:revision>54</cp:revision>
  <dcterms:created xsi:type="dcterms:W3CDTF">2019-09-21T05:55:21Z</dcterms:created>
  <dcterms:modified xsi:type="dcterms:W3CDTF">2019-09-22T09:20:16Z</dcterms:modified>
</cp:coreProperties>
</file>