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4" r:id="rId5"/>
    <p:sldId id="263" r:id="rId6"/>
    <p:sldId id="258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3" d="100"/>
          <a:sy n="53" d="100"/>
        </p:scale>
        <p:origin x="7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i pentru solomon wiki">
            <a:extLst>
              <a:ext uri="{FF2B5EF4-FFF2-40B4-BE49-F238E27FC236}">
                <a16:creationId xmlns:a16="http://schemas.microsoft.com/office/drawing/2014/main" id="{4FC8D1C3-6C1D-4B89-B60D-A5CAEE563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7" y="468086"/>
            <a:ext cx="5384800" cy="592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F5BB86-8665-4F38-8CBA-7BA37B190564}"/>
              </a:ext>
            </a:extLst>
          </p:cNvPr>
          <p:cNvSpPr txBox="1"/>
          <p:nvPr/>
        </p:nvSpPr>
        <p:spPr>
          <a:xfrm>
            <a:off x="5196117" y="1175657"/>
            <a:ext cx="67201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 cine poate să-I zidească o casă,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când cerurile şi cerurile cerurilor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nu-L pot cuprinde?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cine sunt eu,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 să-I zidesc o casă,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decât doar ca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să ard tămâie înaintea Lui?</a:t>
            </a:r>
          </a:p>
        </p:txBody>
      </p:sp>
    </p:spTree>
    <p:extLst>
      <p:ext uri="{BB962C8B-B14F-4D97-AF65-F5344CB8AC3E}">
        <p14:creationId xmlns:p14="http://schemas.microsoft.com/office/powerpoint/2010/main" val="1225558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i pentru rugul aprins wikipedia">
            <a:extLst>
              <a:ext uri="{FF2B5EF4-FFF2-40B4-BE49-F238E27FC236}">
                <a16:creationId xmlns:a16="http://schemas.microsoft.com/office/drawing/2014/main" id="{B8A72B9A-5267-41DC-982D-20A2DE70F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89" y="551544"/>
            <a:ext cx="6152344" cy="5762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1CFF1E-2FD8-4909-B0BC-3C9B978FF29D}"/>
              </a:ext>
            </a:extLst>
          </p:cNvPr>
          <p:cNvSpPr/>
          <p:nvPr/>
        </p:nvSpPr>
        <p:spPr>
          <a:xfrm>
            <a:off x="6110516" y="1320585"/>
            <a:ext cx="60960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Moise a zis lui Dumnezeu: </a:t>
            </a:r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Cine sunt eu</a:t>
            </a:r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 să mă duc la Faraon 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 să scot din Egipt 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 copiii lui Israel?”</a:t>
            </a:r>
          </a:p>
        </p:txBody>
      </p:sp>
    </p:spTree>
    <p:extLst>
      <p:ext uri="{BB962C8B-B14F-4D97-AF65-F5344CB8AC3E}">
        <p14:creationId xmlns:p14="http://schemas.microsoft.com/office/powerpoint/2010/main" val="510103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ini pentru solomon wiki">
            <a:extLst>
              <a:ext uri="{FF2B5EF4-FFF2-40B4-BE49-F238E27FC236}">
                <a16:creationId xmlns:a16="http://schemas.microsoft.com/office/drawing/2014/main" id="{34027A0A-EE19-44A5-9B27-D2B305591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4448" y="449943"/>
            <a:ext cx="6154063" cy="590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03B6F5-FE66-471D-8D2F-070223F2E5EB}"/>
              </a:ext>
            </a:extLst>
          </p:cNvPr>
          <p:cNvSpPr/>
          <p:nvPr/>
        </p:nvSpPr>
        <p:spPr>
          <a:xfrm>
            <a:off x="5515419" y="964361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împăratul David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s-a dus şi s-a înfăţişat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înaintea Domnului şi a zis: </a:t>
            </a:r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Cine sunt eu,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Doamne Dumnezeule, şi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ce este casa mea</a:t>
            </a:r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m-ai făcut să ajung unde sunt?</a:t>
            </a:r>
            <a:endParaRPr lang="ro-RO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053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ini pentru solomon wiki">
            <a:extLst>
              <a:ext uri="{FF2B5EF4-FFF2-40B4-BE49-F238E27FC236}">
                <a16:creationId xmlns:a16="http://schemas.microsoft.com/office/drawing/2014/main" id="{CD8FC601-7412-4E3E-98A8-A5D80CC08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7" y="468086"/>
            <a:ext cx="5384800" cy="592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57073B-6253-48C0-82E3-2F30B96AEB0A}"/>
              </a:ext>
            </a:extLst>
          </p:cNvPr>
          <p:cNvSpPr txBox="1"/>
          <p:nvPr/>
        </p:nvSpPr>
        <p:spPr>
          <a:xfrm>
            <a:off x="5196117" y="1175657"/>
            <a:ext cx="67201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 cine poate să-I zidească o casă,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când cerurile şi cerurile cerurilor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nu-L pot cuprinde?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cine sunt eu,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 să-I zidesc o casă,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decât doar ca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să ard tămâie înaintea Lui?</a:t>
            </a:r>
          </a:p>
        </p:txBody>
      </p:sp>
    </p:spTree>
    <p:extLst>
      <p:ext uri="{BB962C8B-B14F-4D97-AF65-F5344CB8AC3E}">
        <p14:creationId xmlns:p14="http://schemas.microsoft.com/office/powerpoint/2010/main" val="2885244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eturigoblen.marte.ro/Religious/065_PAVEL.jpg">
            <a:extLst>
              <a:ext uri="{FF2B5EF4-FFF2-40B4-BE49-F238E27FC236}">
                <a16:creationId xmlns:a16="http://schemas.microsoft.com/office/drawing/2014/main" id="{202B405E-6BAC-472A-9A2C-35F727369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3054" y="528637"/>
            <a:ext cx="4138946" cy="574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57D530-15AD-4B62-8291-7437AB824CD5}"/>
              </a:ext>
            </a:extLst>
          </p:cNvPr>
          <p:cNvSpPr txBox="1"/>
          <p:nvPr/>
        </p:nvSpPr>
        <p:spPr>
          <a:xfrm>
            <a:off x="4296228" y="870860"/>
            <a:ext cx="76368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Ce </a:t>
            </a:r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este omul,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 să te gândești la el?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Și fiul omului,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 să-l bagi în seamă?</a:t>
            </a:r>
          </a:p>
        </p:txBody>
      </p:sp>
    </p:spTree>
    <p:extLst>
      <p:ext uri="{BB962C8B-B14F-4D97-AF65-F5344CB8AC3E}">
        <p14:creationId xmlns:p14="http://schemas.microsoft.com/office/powerpoint/2010/main" val="3703248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eturigoblen.marte.ro/Religious/065_PAVEL.jpg">
            <a:extLst>
              <a:ext uri="{FF2B5EF4-FFF2-40B4-BE49-F238E27FC236}">
                <a16:creationId xmlns:a16="http://schemas.microsoft.com/office/drawing/2014/main" id="{EDA8C52D-B2F2-432C-B726-0DCD894ED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7027" y="509763"/>
            <a:ext cx="5080002" cy="586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A64265-11B0-4EB4-8668-75894AB4378C}"/>
              </a:ext>
            </a:extLst>
          </p:cNvPr>
          <p:cNvSpPr txBox="1"/>
          <p:nvPr/>
        </p:nvSpPr>
        <p:spPr>
          <a:xfrm>
            <a:off x="5065487" y="1349835"/>
            <a:ext cx="70249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Cine sunt eu,</a:t>
            </a:r>
          </a:p>
          <a:p>
            <a:pPr algn="ctr"/>
            <a:r>
              <a:rPr lang="ro-RO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Împăratul?</a:t>
            </a:r>
          </a:p>
        </p:txBody>
      </p:sp>
    </p:spTree>
    <p:extLst>
      <p:ext uri="{BB962C8B-B14F-4D97-AF65-F5344CB8AC3E}">
        <p14:creationId xmlns:p14="http://schemas.microsoft.com/office/powerpoint/2010/main" val="587117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eturigoblen.marte.ro/Religious/065_PAVEL.jpg">
            <a:extLst>
              <a:ext uri="{FF2B5EF4-FFF2-40B4-BE49-F238E27FC236}">
                <a16:creationId xmlns:a16="http://schemas.microsoft.com/office/drawing/2014/main" id="{301BB7FA-2A1F-4A9C-85D3-CD6D9379D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3054" y="470581"/>
            <a:ext cx="4459405" cy="574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EA4852-9153-4689-B929-2F819140A35C}"/>
              </a:ext>
            </a:extLst>
          </p:cNvPr>
          <p:cNvSpPr txBox="1"/>
          <p:nvPr/>
        </p:nvSpPr>
        <p:spPr>
          <a:xfrm>
            <a:off x="4892459" y="1335314"/>
            <a:ext cx="668994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Cine sunt eu,  </a:t>
            </a:r>
          </a:p>
          <a:p>
            <a:pPr algn="ctr"/>
            <a:r>
              <a:rPr lang="ro-RO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Piatra vie? </a:t>
            </a:r>
          </a:p>
        </p:txBody>
      </p:sp>
    </p:spTree>
    <p:extLst>
      <p:ext uri="{BB962C8B-B14F-4D97-AF65-F5344CB8AC3E}">
        <p14:creationId xmlns:p14="http://schemas.microsoft.com/office/powerpoint/2010/main" val="599026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eturigoblen.marte.ro/Religious/065_PAVEL.jpg">
            <a:extLst>
              <a:ext uri="{FF2B5EF4-FFF2-40B4-BE49-F238E27FC236}">
                <a16:creationId xmlns:a16="http://schemas.microsoft.com/office/drawing/2014/main" id="{772D8585-8165-4162-AD81-A722FE557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3054" y="514123"/>
            <a:ext cx="4459405" cy="574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955CD9-47CC-48F5-8EAF-C42FBBDAADBC}"/>
              </a:ext>
            </a:extLst>
          </p:cNvPr>
          <p:cNvSpPr txBox="1"/>
          <p:nvPr/>
        </p:nvSpPr>
        <p:spPr>
          <a:xfrm>
            <a:off x="3947883" y="1161141"/>
            <a:ext cx="820294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Și totuși,</a:t>
            </a:r>
          </a:p>
          <a:p>
            <a:pPr algn="ctr"/>
            <a:r>
              <a:rPr lang="ro-RO" sz="8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CINE SUNT </a:t>
            </a:r>
          </a:p>
          <a:p>
            <a:pPr algn="ctr"/>
            <a:r>
              <a:rPr lang="ro-RO" sz="8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EU?</a:t>
            </a:r>
          </a:p>
        </p:txBody>
      </p:sp>
    </p:spTree>
    <p:extLst>
      <p:ext uri="{BB962C8B-B14F-4D97-AF65-F5344CB8AC3E}">
        <p14:creationId xmlns:p14="http://schemas.microsoft.com/office/powerpoint/2010/main" val="8945988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680</TotalTime>
  <Words>65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16</cp:revision>
  <dcterms:created xsi:type="dcterms:W3CDTF">2019-10-05T05:39:22Z</dcterms:created>
  <dcterms:modified xsi:type="dcterms:W3CDTF">2019-10-06T09:08:02Z</dcterms:modified>
</cp:coreProperties>
</file>