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59" r:id="rId4"/>
    <p:sldId id="263" r:id="rId5"/>
    <p:sldId id="264" r:id="rId6"/>
    <p:sldId id="256" r:id="rId7"/>
    <p:sldId id="25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2033" autoAdjust="0"/>
  </p:normalViewPr>
  <p:slideViewPr>
    <p:cSldViewPr snapToGrid="0">
      <p:cViewPr varScale="1">
        <p:scale>
          <a:sx n="78" d="100"/>
          <a:sy n="78" d="100"/>
        </p:scale>
        <p:origin x="10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08217-644E-4CA5-9C85-C6B41B7C8495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90A67-8A18-46AA-A92A-CE64E3A9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51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Solomon </a:t>
            </a:r>
            <a:r>
              <a:rPr lang="en-US" dirty="0" err="1"/>
              <a:t>tanarul</a:t>
            </a:r>
            <a:r>
              <a:rPr lang="en-US" dirty="0"/>
              <a:t> care se </a:t>
            </a:r>
            <a:r>
              <a:rPr lang="en-US" dirty="0" err="1"/>
              <a:t>roaga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intelepciune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primeste</a:t>
            </a:r>
            <a:r>
              <a:rPr lang="en-US" dirty="0"/>
              <a:t> </a:t>
            </a:r>
            <a:r>
              <a:rPr lang="en-US" dirty="0" err="1"/>
              <a:t>intelepciunea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ca </a:t>
            </a:r>
            <a:r>
              <a:rPr lang="en-US" dirty="0" err="1"/>
              <a:t>asta</a:t>
            </a:r>
            <a:r>
              <a:rPr lang="en-US" dirty="0"/>
              <a:t> era in </a:t>
            </a:r>
            <a:r>
              <a:rPr lang="en-US" dirty="0" err="1"/>
              <a:t>inima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. </a:t>
            </a:r>
          </a:p>
          <a:p>
            <a:r>
              <a:rPr lang="en-US" dirty="0"/>
              <a:t>PS 72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6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 </a:t>
            </a:r>
            <a:r>
              <a:rPr lang="en-US" dirty="0" err="1"/>
              <a:t>imparat</a:t>
            </a:r>
            <a:r>
              <a:rPr lang="en-US" dirty="0"/>
              <a:t> </a:t>
            </a:r>
            <a:r>
              <a:rPr lang="en-US" dirty="0" err="1"/>
              <a:t>extraordinar</a:t>
            </a:r>
            <a:r>
              <a:rPr lang="en-US" dirty="0"/>
              <a:t> cu un </a:t>
            </a:r>
            <a:r>
              <a:rPr lang="en-US" dirty="0" err="1"/>
              <a:t>inceput</a:t>
            </a:r>
            <a:r>
              <a:rPr lang="en-US" dirty="0"/>
              <a:t> de </a:t>
            </a:r>
            <a:r>
              <a:rPr lang="en-US" dirty="0" err="1"/>
              <a:t>domnie</a:t>
            </a:r>
            <a:r>
              <a:rPr lang="en-US" dirty="0"/>
              <a:t> fabulous.</a:t>
            </a:r>
          </a:p>
          <a:p>
            <a:r>
              <a:rPr lang="en-US" dirty="0"/>
              <a:t>El nu se </a:t>
            </a:r>
            <a:r>
              <a:rPr lang="en-US" dirty="0" err="1"/>
              <a:t>ocupa</a:t>
            </a:r>
            <a:r>
              <a:rPr lang="en-US" dirty="0"/>
              <a:t> de </a:t>
            </a:r>
            <a:r>
              <a:rPr lang="en-US" dirty="0" err="1"/>
              <a:t>intarirea</a:t>
            </a:r>
            <a:r>
              <a:rPr lang="en-US" dirty="0"/>
              <a:t> </a:t>
            </a:r>
            <a:r>
              <a:rPr lang="en-US" dirty="0" err="1"/>
              <a:t>cetatilor</a:t>
            </a:r>
            <a:r>
              <a:rPr lang="en-US" dirty="0"/>
              <a:t> </a:t>
            </a:r>
            <a:r>
              <a:rPr lang="en-US" dirty="0" err="1"/>
              <a:t>decat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termina</a:t>
            </a:r>
            <a:r>
              <a:rPr lang="en-US" dirty="0"/>
              <a:t> casa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casa </a:t>
            </a:r>
            <a:r>
              <a:rPr lang="en-US" dirty="0" err="1"/>
              <a:t>Imparatului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17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20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92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avea</a:t>
            </a:r>
            <a:r>
              <a:rPr lang="en-US" dirty="0"/>
              <a:t> </a:t>
            </a:r>
            <a:r>
              <a:rPr lang="en-US" dirty="0" err="1"/>
              <a:t>aur</a:t>
            </a:r>
            <a:r>
              <a:rPr lang="en-US" dirty="0"/>
              <a:t> din </a:t>
            </a:r>
            <a:r>
              <a:rPr lang="en-US" dirty="0" err="1"/>
              <a:t>Ofir</a:t>
            </a:r>
            <a:endParaRPr lang="en-US" dirty="0"/>
          </a:p>
          <a:p>
            <a:r>
              <a:rPr lang="en-US" dirty="0"/>
              <a:t>Ezra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aurul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90A67-8A18-46AA-A92A-CE64E3A948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1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4F56A-E3EA-44F4-A3BB-C65A4F119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4F376-3A90-45D8-97F4-7D4DAF68C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25EE2-05ED-48E0-BE9D-2D9D911A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7DFA8-18B9-45DF-BE95-9B5CBB4C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349FD-29B7-4BD0-B8AB-E552F8D6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97EBE-EE73-47E9-9E6A-8A800D302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E64CE-BBFE-4FCE-A364-9DC7D22D0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2FFE8-66BD-4C0E-8C94-AFFD5C13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334A1-36B8-46C2-863C-37439BBBE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3EA7A-52AA-419B-9829-6A0509F5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3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7AB6F-A210-496B-8034-393D81FDA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E7703-5CB3-4FF6-A265-266F48B9B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85B39-9FD5-4808-BCD7-923D67D6F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AEC92-9F8C-4C90-B59A-660AF039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D82AF-A5D8-4A08-81C5-8E8145782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2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3FA6C-7611-42CE-BE56-BFE369BC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87D0E-B61C-4915-97CB-2895F5672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0F140-8197-4CD3-B2E5-2B9EDB22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6D8AC-1055-4233-A0BF-97F2EC78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D7338-634F-4C44-8357-0BAE12E54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2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AD55-CA48-4A39-B2A4-E92EC5870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48F9C-1848-4090-9903-C5AF74680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3E23B-2513-451D-AEF9-41168456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C1972-3603-49E7-8BF9-CCBF0911F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79596-9EDB-49CF-B6E6-11F535DED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5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7EF5-47E5-4207-A05F-6CD1703DD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B7EB-5BB3-4D78-BB6B-EC7865CB1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DED6F-93E9-4BA5-95A5-59332223C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1B332-EB6E-4276-B77A-1D9C6B1C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18F37-829F-45F2-BE4F-7A13057D5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3242E-D01C-4115-82B2-5B676AB46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4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B2166-89C5-4CF4-B97C-27BA9759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64D82-3162-4024-9DB3-6AF1541E8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ABCA9-483E-4364-B8C6-36380F4B7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25921-7493-4177-B883-97A6837A4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B9CE7-6FA8-426A-B909-D5023D11E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8A47E5-4C00-4795-A1C1-15CAA96AE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4F06DE-CF3E-42CF-BB42-C33A3A43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443218-3C67-4389-BCFB-98A445BF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3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72C54-D4FB-4FF2-8797-2FA32DC15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6BEE5-7740-4181-8C1F-CC38453C0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0268D-269E-4B13-BC8E-75244B990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4A254C-6B96-48E3-BA75-7988A994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8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194B7C-9E0A-4A01-835B-E225651E5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F618F-B197-4061-A045-E08BDD5A8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3F18D-04CF-438D-A2FA-41B79E48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9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EF921-7169-4179-9F8C-5BBBC633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134F3-9F82-49F7-89FD-0748805B0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4BB0F5-8F3C-41D1-B5DE-B4F22667D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9F245-E425-40ED-9C33-EEF3A118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70C9B-F972-4AA4-8399-D1AF5CBDD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FB634-ECE8-42F7-8F8E-FD9421F2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6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A3087-9D9E-401C-9243-7D4724B3F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A27335-A141-4F76-8BE1-DCBAB0A49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A5D98-2669-4D66-A71A-2CA6D8223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53952-8063-4530-9BF8-8F8CFACC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BAF2C2-CA7A-4653-85C5-0EAE20C1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8AAE3-38A6-44D5-9C76-E689A704C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3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0721B9-6AA0-4B7C-8C09-985CE07A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FA319-ACDB-4DB7-8B89-675AC29B1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07BBE-2B51-403C-BA09-8D236F455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ED671-7732-46E9-9120-38C5660628F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5B47C-2625-4CAE-8E44-13F94AD5D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B1A12-9545-4DD5-A97E-D232CA69E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471D-F5CB-4D15-BEAB-C6C7D298F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9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bible.ro/biblia/romana/cornilescu/fapte/5/12/#12" TargetMode="External"/><Relationship Id="rId2" Type="http://schemas.openxmlformats.org/officeDocument/2006/relationships/hyperlink" Target="https://www.ebible.ro/biblia/romana/cornilescu/ioan/10/23/#2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0602AC-05B1-478C-9DCD-1D56C53BC6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2" b="84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EC2991-D398-475A-86F2-3B9460B1250F}"/>
              </a:ext>
            </a:extLst>
          </p:cNvPr>
          <p:cNvSpPr txBox="1"/>
          <p:nvPr/>
        </p:nvSpPr>
        <p:spPr>
          <a:xfrm>
            <a:off x="951470" y="2508425"/>
            <a:ext cx="4559644" cy="313932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b="1" dirty="0"/>
              <a:t>1. (Un psalm al </a:t>
            </a:r>
            <a:r>
              <a:rPr lang="en-US" b="1" dirty="0" err="1"/>
              <a:t>lui</a:t>
            </a:r>
            <a:r>
              <a:rPr lang="en-US" b="1" dirty="0"/>
              <a:t> Solomon.) </a:t>
            </a:r>
            <a:r>
              <a:rPr lang="en-US" b="1" dirty="0" err="1"/>
              <a:t>Dumnezeule</a:t>
            </a:r>
            <a:r>
              <a:rPr lang="en-US" b="1" dirty="0"/>
              <a:t>, da </a:t>
            </a:r>
            <a:r>
              <a:rPr lang="en-US" b="1" dirty="0" err="1"/>
              <a:t>judecatile</a:t>
            </a:r>
            <a:r>
              <a:rPr lang="en-US" b="1" dirty="0"/>
              <a:t> Tale </a:t>
            </a:r>
            <a:r>
              <a:rPr lang="en-US" b="1" dirty="0" err="1"/>
              <a:t>imparatului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da </a:t>
            </a:r>
            <a:r>
              <a:rPr lang="en-US" b="1" dirty="0" err="1"/>
              <a:t>dreptatea</a:t>
            </a:r>
            <a:r>
              <a:rPr lang="en-US" b="1" dirty="0"/>
              <a:t> Ta </a:t>
            </a:r>
            <a:r>
              <a:rPr lang="en-US" b="1" dirty="0" err="1"/>
              <a:t>fiului</a:t>
            </a:r>
            <a:r>
              <a:rPr lang="en-US" b="1" dirty="0"/>
              <a:t> </a:t>
            </a:r>
            <a:r>
              <a:rPr lang="en-US" b="1" dirty="0" err="1"/>
              <a:t>imparatului</a:t>
            </a:r>
            <a:r>
              <a:rPr lang="en-US" b="1" dirty="0"/>
              <a:t>!</a:t>
            </a:r>
          </a:p>
          <a:p>
            <a:r>
              <a:rPr lang="en-US" b="1" dirty="0"/>
              <a:t>2. Si el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judeca</a:t>
            </a:r>
            <a:r>
              <a:rPr lang="en-US" b="1" dirty="0"/>
              <a:t> pe </a:t>
            </a:r>
            <a:r>
              <a:rPr lang="en-US" b="1" dirty="0" err="1"/>
              <a:t>poporul</a:t>
            </a:r>
            <a:r>
              <a:rPr lang="en-US" b="1" dirty="0"/>
              <a:t> Tau cu </a:t>
            </a:r>
            <a:r>
              <a:rPr lang="en-US" b="1" dirty="0" err="1"/>
              <a:t>dreptate</a:t>
            </a:r>
            <a:r>
              <a:rPr lang="en-US" b="1" dirty="0"/>
              <a:t>, </a:t>
            </a:r>
            <a:r>
              <a:rPr lang="en-US" b="1" dirty="0" err="1"/>
              <a:t>si</a:t>
            </a:r>
            <a:r>
              <a:rPr lang="en-US" b="1" dirty="0"/>
              <a:t> pe </a:t>
            </a:r>
            <a:r>
              <a:rPr lang="en-US" b="1" dirty="0" err="1"/>
              <a:t>nenorocitii</a:t>
            </a:r>
            <a:r>
              <a:rPr lang="en-US" b="1" dirty="0"/>
              <a:t> Tai cu </a:t>
            </a:r>
            <a:r>
              <a:rPr lang="en-US" b="1" dirty="0" err="1"/>
              <a:t>nepartinire</a:t>
            </a:r>
            <a:r>
              <a:rPr lang="en-US" b="1" dirty="0"/>
              <a:t>.</a:t>
            </a:r>
          </a:p>
          <a:p>
            <a:r>
              <a:rPr lang="en-US" b="1" dirty="0"/>
              <a:t>3. </a:t>
            </a:r>
            <a:r>
              <a:rPr lang="en-US" b="1" dirty="0" err="1"/>
              <a:t>Muntii</a:t>
            </a:r>
            <a:r>
              <a:rPr lang="en-US" b="1" dirty="0"/>
              <a:t> </a:t>
            </a:r>
            <a:r>
              <a:rPr lang="en-US" b="1" dirty="0" err="1"/>
              <a:t>vor</a:t>
            </a:r>
            <a:r>
              <a:rPr lang="en-US" b="1" dirty="0"/>
              <a:t> </a:t>
            </a:r>
            <a:r>
              <a:rPr lang="en-US" b="1" dirty="0" err="1"/>
              <a:t>aduce</a:t>
            </a:r>
            <a:r>
              <a:rPr lang="en-US" b="1" dirty="0"/>
              <a:t> pace </a:t>
            </a:r>
            <a:r>
              <a:rPr lang="en-US" b="1" dirty="0" err="1"/>
              <a:t>poporului</a:t>
            </a:r>
            <a:r>
              <a:rPr lang="en-US" b="1" dirty="0"/>
              <a:t>,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dealurile</a:t>
            </a:r>
            <a:r>
              <a:rPr lang="en-US" b="1" dirty="0"/>
              <a:t> de </a:t>
            </a:r>
            <a:r>
              <a:rPr lang="en-US" b="1" dirty="0" err="1"/>
              <a:t>asemenea</a:t>
            </a:r>
            <a:r>
              <a:rPr lang="en-US" b="1" dirty="0"/>
              <a:t>, ca </a:t>
            </a:r>
            <a:r>
              <a:rPr lang="en-US" b="1" dirty="0" err="1"/>
              <a:t>urmare</a:t>
            </a:r>
            <a:r>
              <a:rPr lang="en-US" b="1" dirty="0"/>
              <a:t> a </a:t>
            </a:r>
            <a:r>
              <a:rPr lang="en-US" b="1" dirty="0" err="1"/>
              <a:t>dreptatii</a:t>
            </a:r>
            <a:r>
              <a:rPr lang="en-US" b="1" dirty="0"/>
              <a:t> Tale.</a:t>
            </a:r>
          </a:p>
          <a:p>
            <a:r>
              <a:rPr lang="en-US" b="1" dirty="0"/>
              <a:t>4. El </a:t>
            </a:r>
            <a:r>
              <a:rPr lang="en-US" b="1" dirty="0" err="1"/>
              <a:t>va</a:t>
            </a:r>
            <a:r>
              <a:rPr lang="en-US" b="1" dirty="0"/>
              <a:t> face </a:t>
            </a:r>
            <a:r>
              <a:rPr lang="en-US" b="1" dirty="0" err="1"/>
              <a:t>dreptate</a:t>
            </a:r>
            <a:r>
              <a:rPr lang="en-US" b="1" dirty="0"/>
              <a:t> </a:t>
            </a:r>
            <a:r>
              <a:rPr lang="en-US" b="1" dirty="0" err="1"/>
              <a:t>nenorocitilor</a:t>
            </a:r>
            <a:r>
              <a:rPr lang="en-US" b="1" dirty="0"/>
              <a:t> </a:t>
            </a:r>
            <a:r>
              <a:rPr lang="en-US" b="1" dirty="0" err="1"/>
              <a:t>poporului</a:t>
            </a:r>
            <a:r>
              <a:rPr lang="en-US" b="1" dirty="0"/>
              <a:t>,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scapa</a:t>
            </a:r>
            <a:r>
              <a:rPr lang="en-US" b="1" dirty="0"/>
              <a:t> pe </a:t>
            </a:r>
            <a:r>
              <a:rPr lang="en-US" b="1" dirty="0" err="1"/>
              <a:t>copiii</a:t>
            </a:r>
            <a:r>
              <a:rPr lang="en-US" b="1" dirty="0"/>
              <a:t> </a:t>
            </a:r>
            <a:r>
              <a:rPr lang="en-US" b="1" dirty="0" err="1"/>
              <a:t>saracului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zdrobi</a:t>
            </a:r>
            <a:r>
              <a:rPr lang="en-US" b="1" dirty="0"/>
              <a:t> pe </a:t>
            </a:r>
            <a:r>
              <a:rPr lang="en-US" b="1" dirty="0" err="1"/>
              <a:t>asupritor</a:t>
            </a:r>
            <a:r>
              <a:rPr lang="en-US" b="1" dirty="0"/>
              <a:t>.  (</a:t>
            </a:r>
            <a:r>
              <a:rPr lang="en-US" b="1" dirty="0" err="1"/>
              <a:t>Psalmul</a:t>
            </a:r>
            <a:r>
              <a:rPr lang="en-US" b="1" dirty="0"/>
              <a:t> 72)</a:t>
            </a:r>
          </a:p>
        </p:txBody>
      </p:sp>
    </p:spTree>
    <p:extLst>
      <p:ext uri="{BB962C8B-B14F-4D97-AF65-F5344CB8AC3E}">
        <p14:creationId xmlns:p14="http://schemas.microsoft.com/office/powerpoint/2010/main" val="232273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29742F-E4C7-483E-934C-2C7DE7361A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89"/>
            <a:ext cx="12192000" cy="68560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A42B2D-E2C3-42FD-A531-31B9EE60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2 </a:t>
            </a:r>
            <a:r>
              <a:rPr lang="en-US" sz="4000" dirty="0" err="1">
                <a:solidFill>
                  <a:srgbClr val="FFFFFF"/>
                </a:solidFill>
              </a:rPr>
              <a:t>Cronici</a:t>
            </a:r>
            <a:r>
              <a:rPr lang="en-US" sz="4000" dirty="0">
                <a:solidFill>
                  <a:srgbClr val="FFFFFF"/>
                </a:solidFill>
              </a:rPr>
              <a:t> 8-9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574B6-73BA-4285-8685-CE0F04E20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8:1 – 9:12 </a:t>
            </a:r>
            <a:r>
              <a:rPr lang="en-US" sz="2000" dirty="0" err="1">
                <a:solidFill>
                  <a:srgbClr val="FFFFFF"/>
                </a:solidFill>
              </a:rPr>
              <a:t>Rolul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imparatului</a:t>
            </a:r>
            <a:r>
              <a:rPr lang="en-US" sz="2000" dirty="0">
                <a:solidFill>
                  <a:srgbClr val="FFFFFF"/>
                </a:solidFill>
              </a:rPr>
              <a:t> in </a:t>
            </a:r>
            <a:r>
              <a:rPr lang="en-US" sz="2000" dirty="0" err="1">
                <a:solidFill>
                  <a:srgbClr val="FFFFFF"/>
                </a:solidFill>
              </a:rPr>
              <a:t>mandatul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preotiei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9:13 – 31  Un </a:t>
            </a:r>
            <a:r>
              <a:rPr lang="en-US" sz="2000" dirty="0" err="1">
                <a:solidFill>
                  <a:srgbClr val="FFFFFF"/>
                </a:solidFill>
              </a:rPr>
              <a:t>semnal</a:t>
            </a:r>
            <a:r>
              <a:rPr lang="en-US" sz="2000" dirty="0">
                <a:solidFill>
                  <a:srgbClr val="FFFFFF"/>
                </a:solidFill>
              </a:rPr>
              <a:t> de </a:t>
            </a:r>
            <a:r>
              <a:rPr lang="en-US" sz="2000" dirty="0" err="1">
                <a:solidFill>
                  <a:srgbClr val="FFFFFF"/>
                </a:solidFill>
              </a:rPr>
              <a:t>alarma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tras</a:t>
            </a:r>
            <a:r>
              <a:rPr lang="en-US" sz="2000" dirty="0">
                <a:solidFill>
                  <a:srgbClr val="FFFFFF"/>
                </a:solidFill>
              </a:rPr>
              <a:t> de Ezra </a:t>
            </a:r>
            <a:r>
              <a:rPr lang="en-US" sz="2000" dirty="0" err="1">
                <a:solidFill>
                  <a:srgbClr val="FFFFFF"/>
                </a:solidFill>
              </a:rPr>
              <a:t>pentru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generatia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celui</a:t>
            </a:r>
            <a:r>
              <a:rPr lang="en-US" sz="2000" dirty="0">
                <a:solidFill>
                  <a:srgbClr val="FFFFFF"/>
                </a:solidFill>
              </a:rPr>
              <a:t> de al-II-lea </a:t>
            </a:r>
            <a:r>
              <a:rPr lang="en-US" sz="2000" dirty="0" err="1">
                <a:solidFill>
                  <a:srgbClr val="FFFFFF"/>
                </a:solidFill>
              </a:rPr>
              <a:t>val</a:t>
            </a:r>
            <a:r>
              <a:rPr lang="en-US" sz="2000" dirty="0">
                <a:solidFill>
                  <a:srgbClr val="FFFFFF"/>
                </a:solidFill>
              </a:rPr>
              <a:t> de </a:t>
            </a:r>
            <a:r>
              <a:rPr lang="en-US" sz="2000" dirty="0" err="1">
                <a:solidFill>
                  <a:srgbClr val="FFFFFF"/>
                </a:solidFill>
              </a:rPr>
              <a:t>repatriere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3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73E9FC8-2143-48A2-9DEE-AABBC7E30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265888"/>
          </a:xfrm>
          <a:custGeom>
            <a:avLst/>
            <a:gdLst>
              <a:gd name="connsiteX0" fmla="*/ 0 w 12188952"/>
              <a:gd name="connsiteY0" fmla="*/ 0 h 6265888"/>
              <a:gd name="connsiteX1" fmla="*/ 12188952 w 12188952"/>
              <a:gd name="connsiteY1" fmla="*/ 0 h 6265888"/>
              <a:gd name="connsiteX2" fmla="*/ 12188952 w 12188952"/>
              <a:gd name="connsiteY2" fmla="*/ 5061023 h 6265888"/>
              <a:gd name="connsiteX3" fmla="*/ 12188400 w 12188952"/>
              <a:gd name="connsiteY3" fmla="*/ 5061281 h 6265888"/>
              <a:gd name="connsiteX4" fmla="*/ 6096000 w 12188952"/>
              <a:gd name="connsiteY4" fmla="*/ 6265888 h 6265888"/>
              <a:gd name="connsiteX5" fmla="*/ 3601 w 12188952"/>
              <a:gd name="connsiteY5" fmla="*/ 5061281 h 6265888"/>
              <a:gd name="connsiteX6" fmla="*/ 0 w 12188952"/>
              <a:gd name="connsiteY6" fmla="*/ 5059596 h 6265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6265888">
                <a:moveTo>
                  <a:pt x="0" y="0"/>
                </a:moveTo>
                <a:lnTo>
                  <a:pt x="12188952" y="0"/>
                </a:lnTo>
                <a:lnTo>
                  <a:pt x="12188952" y="5061023"/>
                </a:lnTo>
                <a:lnTo>
                  <a:pt x="12188400" y="5061281"/>
                </a:lnTo>
                <a:cubicBezTo>
                  <a:pt x="10489511" y="5817852"/>
                  <a:pt x="8380622" y="6265888"/>
                  <a:pt x="6096000" y="6265888"/>
                </a:cubicBezTo>
                <a:cubicBezTo>
                  <a:pt x="3811379" y="6265888"/>
                  <a:pt x="1702489" y="5817852"/>
                  <a:pt x="3601" y="5061281"/>
                </a:cubicBezTo>
                <a:lnTo>
                  <a:pt x="0" y="5059596"/>
                </a:ln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35CBE5-BF0C-49AB-96EA-D6A0349D89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96" b="1"/>
          <a:stretch/>
        </p:blipFill>
        <p:spPr>
          <a:xfrm>
            <a:off x="1" y="10"/>
            <a:ext cx="12192000" cy="6003842"/>
          </a:xfrm>
          <a:custGeom>
            <a:avLst/>
            <a:gdLst>
              <a:gd name="connsiteX0" fmla="*/ 0 w 12187427"/>
              <a:gd name="connsiteY0" fmla="*/ 0 h 6003852"/>
              <a:gd name="connsiteX1" fmla="*/ 12187427 w 12187427"/>
              <a:gd name="connsiteY1" fmla="*/ 0 h 6003852"/>
              <a:gd name="connsiteX2" fmla="*/ 12187427 w 12187427"/>
              <a:gd name="connsiteY2" fmla="*/ 4772371 h 6003852"/>
              <a:gd name="connsiteX3" fmla="*/ 11865111 w 12187427"/>
              <a:gd name="connsiteY3" fmla="*/ 4913285 h 6003852"/>
              <a:gd name="connsiteX4" fmla="*/ 6096000 w 12187427"/>
              <a:gd name="connsiteY4" fmla="*/ 6003852 h 6003852"/>
              <a:gd name="connsiteX5" fmla="*/ 3601 w 12187427"/>
              <a:gd name="connsiteY5" fmla="*/ 4771946 h 6003852"/>
              <a:gd name="connsiteX6" fmla="*/ 0 w 12187427"/>
              <a:gd name="connsiteY6" fmla="*/ 4770223 h 60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7427" h="6003852">
                <a:moveTo>
                  <a:pt x="0" y="0"/>
                </a:moveTo>
                <a:lnTo>
                  <a:pt x="12187427" y="0"/>
                </a:lnTo>
                <a:lnTo>
                  <a:pt x="12187427" y="4772371"/>
                </a:lnTo>
                <a:lnTo>
                  <a:pt x="11865111" y="4913285"/>
                </a:lnTo>
                <a:cubicBezTo>
                  <a:pt x="10225213" y="5601147"/>
                  <a:pt x="8237833" y="6003852"/>
                  <a:pt x="6096000" y="6003852"/>
                </a:cubicBezTo>
                <a:cubicBezTo>
                  <a:pt x="3811379" y="6003852"/>
                  <a:pt x="1702489" y="5545663"/>
                  <a:pt x="3601" y="4771946"/>
                </a:cubicBezTo>
                <a:lnTo>
                  <a:pt x="0" y="4770223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372C67-5156-4339-9245-816DD27CCBDA}"/>
              </a:ext>
            </a:extLst>
          </p:cNvPr>
          <p:cNvSpPr txBox="1"/>
          <p:nvPr/>
        </p:nvSpPr>
        <p:spPr>
          <a:xfrm>
            <a:off x="2105025" y="6299127"/>
            <a:ext cx="8905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Dupa douazeci de ani, in timpul carora Solomon a zidit Casa Domnului si casa lui insusi,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6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29742F-E4C7-483E-934C-2C7DE7361A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89"/>
            <a:ext cx="12192000" cy="68560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A42B2D-E2C3-42FD-A531-31B9EE60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05" y="1065862"/>
            <a:ext cx="3867160" cy="4726276"/>
          </a:xfrm>
        </p:spPr>
        <p:txBody>
          <a:bodyPr>
            <a:normAutofit/>
          </a:bodyPr>
          <a:lstStyle/>
          <a:p>
            <a:pPr algn="r"/>
            <a:r>
              <a:rPr lang="en-US" sz="4000" dirty="0"/>
              <a:t>2 </a:t>
            </a:r>
            <a:r>
              <a:rPr lang="en-US" sz="4000" dirty="0" err="1"/>
              <a:t>Cronici</a:t>
            </a:r>
            <a:r>
              <a:rPr lang="en-US" sz="4000" dirty="0"/>
              <a:t> 8-9:12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574B6-73BA-4285-8685-CE0F04E20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6447616" cy="47262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1-11    </a:t>
            </a:r>
            <a:r>
              <a:rPr lang="en-US" sz="2000" dirty="0" err="1"/>
              <a:t>Intelepciunea</a:t>
            </a:r>
            <a:r>
              <a:rPr lang="en-US" sz="2000" dirty="0"/>
              <a:t> </a:t>
            </a:r>
            <a:r>
              <a:rPr lang="en-US" sz="2000" dirty="0" err="1"/>
              <a:t>lui</a:t>
            </a:r>
            <a:r>
              <a:rPr lang="en-US" sz="2000" dirty="0"/>
              <a:t> Solomon in </a:t>
            </a:r>
            <a:r>
              <a:rPr lang="en-US" sz="2000" dirty="0" err="1"/>
              <a:t>administrarea</a:t>
            </a:r>
            <a:r>
              <a:rPr lang="en-US" sz="2000" dirty="0"/>
              <a:t> </a:t>
            </a:r>
            <a:r>
              <a:rPr lang="en-US" sz="2000" dirty="0" err="1"/>
              <a:t>tarii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12-16  </a:t>
            </a:r>
            <a:r>
              <a:rPr lang="en-US" sz="2000" dirty="0" err="1"/>
              <a:t>Raportarea</a:t>
            </a:r>
            <a:r>
              <a:rPr lang="en-US" sz="2000" dirty="0"/>
              <a:t> la Casa </a:t>
            </a:r>
            <a:r>
              <a:rPr lang="en-US" sz="2000" dirty="0" err="1"/>
              <a:t>lui</a:t>
            </a:r>
            <a:r>
              <a:rPr lang="en-US" sz="2000" dirty="0"/>
              <a:t> </a:t>
            </a:r>
            <a:r>
              <a:rPr lang="en-US" sz="2000" dirty="0" err="1"/>
              <a:t>Dumnezeu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17-18  *****</a:t>
            </a:r>
            <a:r>
              <a:rPr lang="en-US" sz="2000" dirty="0" err="1"/>
              <a:t>Aur</a:t>
            </a:r>
            <a:r>
              <a:rPr lang="en-US" sz="2000" dirty="0"/>
              <a:t> din </a:t>
            </a:r>
            <a:r>
              <a:rPr lang="en-US" sz="2000" dirty="0" err="1"/>
              <a:t>Ofir</a:t>
            </a:r>
            <a:r>
              <a:rPr lang="en-US" sz="2000" dirty="0"/>
              <a:t>*****</a:t>
            </a:r>
          </a:p>
          <a:p>
            <a:pPr marL="0" indent="0">
              <a:buNone/>
            </a:pPr>
            <a:r>
              <a:rPr lang="en-US" sz="2000" dirty="0"/>
              <a:t>9:1-12 </a:t>
            </a:r>
            <a:r>
              <a:rPr lang="en-US" sz="2000" dirty="0" err="1"/>
              <a:t>Toate</a:t>
            </a:r>
            <a:r>
              <a:rPr lang="en-US" sz="2000" dirty="0"/>
              <a:t> </a:t>
            </a:r>
            <a:r>
              <a:rPr lang="en-US" sz="2000" dirty="0" err="1"/>
              <a:t>neamurile</a:t>
            </a:r>
            <a:r>
              <a:rPr lang="en-US" sz="2000" dirty="0"/>
              <a:t> </a:t>
            </a:r>
            <a:r>
              <a:rPr lang="en-US" sz="2000" dirty="0" err="1"/>
              <a:t>vor</a:t>
            </a:r>
            <a:r>
              <a:rPr lang="en-US" sz="2000" dirty="0"/>
              <a:t> fi </a:t>
            </a:r>
            <a:r>
              <a:rPr lang="en-US" sz="2000" dirty="0" err="1"/>
              <a:t>binecuvantate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835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29742F-E4C7-483E-934C-2C7DE7361A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89"/>
            <a:ext cx="12192000" cy="68560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A42B2D-E2C3-42FD-A531-31B9EE60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05" y="1065862"/>
            <a:ext cx="3867160" cy="4726276"/>
          </a:xfrm>
        </p:spPr>
        <p:txBody>
          <a:bodyPr>
            <a:normAutofit/>
          </a:bodyPr>
          <a:lstStyle/>
          <a:p>
            <a:pPr algn="r"/>
            <a:r>
              <a:rPr lang="en-US" sz="4000" dirty="0"/>
              <a:t>2 </a:t>
            </a:r>
            <a:r>
              <a:rPr lang="en-US" sz="4000" dirty="0" err="1"/>
              <a:t>Cronici</a:t>
            </a:r>
            <a:r>
              <a:rPr lang="en-US" sz="4000" dirty="0"/>
              <a:t> 9:13-31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574B6-73BA-4285-8685-CE0F04E20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13-28 </a:t>
            </a:r>
            <a:r>
              <a:rPr lang="en-US" sz="2000" dirty="0" err="1"/>
              <a:t>Extravaganta</a:t>
            </a:r>
            <a:r>
              <a:rPr lang="en-US" sz="2000" dirty="0"/>
              <a:t> </a:t>
            </a:r>
            <a:r>
              <a:rPr lang="en-US" sz="2000" dirty="0" err="1"/>
              <a:t>lui</a:t>
            </a:r>
            <a:r>
              <a:rPr lang="en-US" sz="2000" dirty="0"/>
              <a:t> Solomon</a:t>
            </a:r>
          </a:p>
          <a:p>
            <a:pPr marL="0" indent="0">
              <a:buNone/>
            </a:pPr>
            <a:r>
              <a:rPr lang="en-US" sz="2000" dirty="0"/>
              <a:t>29-31 </a:t>
            </a:r>
            <a:r>
              <a:rPr lang="en-US" sz="2000" dirty="0" err="1"/>
              <a:t>Moartea</a:t>
            </a:r>
            <a:r>
              <a:rPr lang="en-US" sz="2000" dirty="0"/>
              <a:t> </a:t>
            </a:r>
            <a:r>
              <a:rPr lang="en-US" sz="2000" dirty="0" err="1"/>
              <a:t>lui</a:t>
            </a:r>
            <a:r>
              <a:rPr lang="en-US" sz="2000" dirty="0"/>
              <a:t> Solomon</a:t>
            </a:r>
          </a:p>
        </p:txBody>
      </p:sp>
    </p:spTree>
    <p:extLst>
      <p:ext uri="{BB962C8B-B14F-4D97-AF65-F5344CB8AC3E}">
        <p14:creationId xmlns:p14="http://schemas.microsoft.com/office/powerpoint/2010/main" val="3234299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0D531E-A115-4E62-8EC1-19D8C228D102}"/>
              </a:ext>
            </a:extLst>
          </p:cNvPr>
          <p:cNvSpPr txBox="1"/>
          <p:nvPr/>
        </p:nvSpPr>
        <p:spPr>
          <a:xfrm>
            <a:off x="792480" y="2447110"/>
            <a:ext cx="4711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26. David,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Isai,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tot </a:t>
            </a:r>
            <a:r>
              <a:rPr lang="en-US" b="1" dirty="0" err="1"/>
              <a:t>Israelul</a:t>
            </a:r>
            <a:r>
              <a:rPr lang="en-US" b="1" dirty="0"/>
              <a:t>.</a:t>
            </a:r>
          </a:p>
          <a:p>
            <a:r>
              <a:rPr lang="en-US" b="1" dirty="0"/>
              <a:t>27. </a:t>
            </a:r>
            <a:r>
              <a:rPr lang="en-US" b="1" dirty="0" err="1"/>
              <a:t>Vremea</a:t>
            </a:r>
            <a:r>
              <a:rPr lang="en-US" b="1" dirty="0"/>
              <a:t> cat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Israel a </a:t>
            </a:r>
            <a:r>
              <a:rPr lang="en-US" b="1" dirty="0" err="1"/>
              <a:t>fost</a:t>
            </a:r>
            <a:r>
              <a:rPr lang="en-US" b="1" dirty="0"/>
              <a:t> de </a:t>
            </a:r>
            <a:r>
              <a:rPr lang="en-US" b="1" dirty="0" err="1"/>
              <a:t>patruzeci</a:t>
            </a:r>
            <a:r>
              <a:rPr lang="en-US" b="1" dirty="0"/>
              <a:t> de ani: la Hebron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sapte</a:t>
            </a:r>
            <a:r>
              <a:rPr lang="en-US" b="1" dirty="0"/>
              <a:t> ani, </a:t>
            </a:r>
            <a:r>
              <a:rPr lang="en-US" b="1" dirty="0" err="1"/>
              <a:t>si</a:t>
            </a:r>
            <a:r>
              <a:rPr lang="en-US" b="1" dirty="0"/>
              <a:t> la </a:t>
            </a:r>
            <a:r>
              <a:rPr lang="en-US" b="1" dirty="0" err="1"/>
              <a:t>Ierusalim</a:t>
            </a:r>
            <a:r>
              <a:rPr lang="en-US" b="1" dirty="0"/>
              <a:t>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treizeci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trei</a:t>
            </a:r>
            <a:r>
              <a:rPr lang="en-US" b="1" dirty="0"/>
              <a:t> de ani.</a:t>
            </a:r>
          </a:p>
          <a:p>
            <a:r>
              <a:rPr lang="en-US" b="1" dirty="0"/>
              <a:t>28. A </a:t>
            </a:r>
            <a:r>
              <a:rPr lang="en-US" b="1" dirty="0" err="1"/>
              <a:t>murit</a:t>
            </a:r>
            <a:r>
              <a:rPr lang="en-US" b="1" dirty="0"/>
              <a:t> la o </a:t>
            </a:r>
            <a:r>
              <a:rPr lang="en-US" b="1" dirty="0" err="1"/>
              <a:t>batranete</a:t>
            </a:r>
            <a:r>
              <a:rPr lang="en-US" b="1" dirty="0"/>
              <a:t> </a:t>
            </a:r>
            <a:r>
              <a:rPr lang="en-US" b="1" dirty="0" err="1"/>
              <a:t>fericita</a:t>
            </a:r>
            <a:r>
              <a:rPr lang="en-US" b="1" dirty="0"/>
              <a:t>, </a:t>
            </a:r>
            <a:r>
              <a:rPr lang="en-US" b="1" dirty="0" err="1"/>
              <a:t>satul</a:t>
            </a:r>
            <a:r>
              <a:rPr lang="en-US" b="1" dirty="0"/>
              <a:t> de </a:t>
            </a:r>
            <a:r>
              <a:rPr lang="en-US" b="1" dirty="0" err="1"/>
              <a:t>zile</a:t>
            </a:r>
            <a:r>
              <a:rPr lang="en-US" b="1" dirty="0"/>
              <a:t>, de </a:t>
            </a:r>
            <a:r>
              <a:rPr lang="en-US" b="1" dirty="0" err="1"/>
              <a:t>bogatie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de </a:t>
            </a:r>
            <a:r>
              <a:rPr lang="en-US" b="1" dirty="0" err="1"/>
              <a:t>slava</a:t>
            </a:r>
            <a:r>
              <a:rPr lang="en-US" b="1" dirty="0"/>
              <a:t>. Si in </a:t>
            </a:r>
            <a:r>
              <a:rPr lang="en-US" b="1" dirty="0" err="1"/>
              <a:t>locul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Solomon.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1F24F9-513E-422B-9044-B9FE83ECF3B3}"/>
              </a:ext>
            </a:extLst>
          </p:cNvPr>
          <p:cNvSpPr txBox="1"/>
          <p:nvPr/>
        </p:nvSpPr>
        <p:spPr>
          <a:xfrm>
            <a:off x="6300656" y="2442756"/>
            <a:ext cx="47113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30. Solomon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patruzeci</a:t>
            </a:r>
            <a:r>
              <a:rPr lang="en-US" b="1" dirty="0"/>
              <a:t> de ani la </a:t>
            </a:r>
            <a:r>
              <a:rPr lang="en-US" b="1" dirty="0" err="1"/>
              <a:t>Ierusalim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tot </a:t>
            </a:r>
            <a:r>
              <a:rPr lang="en-US" b="1" dirty="0" err="1"/>
              <a:t>Israelul</a:t>
            </a:r>
            <a:r>
              <a:rPr lang="en-US" b="1" dirty="0"/>
              <a:t>.</a:t>
            </a:r>
          </a:p>
          <a:p>
            <a:r>
              <a:rPr lang="en-US" b="1" dirty="0"/>
              <a:t>31. </a:t>
            </a:r>
            <a:r>
              <a:rPr lang="en-US" b="1" dirty="0" err="1"/>
              <a:t>Apoi</a:t>
            </a:r>
            <a:r>
              <a:rPr lang="en-US" b="1" dirty="0"/>
              <a:t> Solomon a </a:t>
            </a:r>
            <a:r>
              <a:rPr lang="en-US" b="1" dirty="0" err="1"/>
              <a:t>adormit</a:t>
            </a:r>
            <a:r>
              <a:rPr lang="en-US" b="1" dirty="0"/>
              <a:t> cu </a:t>
            </a:r>
            <a:r>
              <a:rPr lang="en-US" b="1" dirty="0" err="1"/>
              <a:t>parintii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, </a:t>
            </a:r>
            <a:r>
              <a:rPr lang="en-US" b="1" dirty="0" err="1"/>
              <a:t>si</a:t>
            </a:r>
            <a:r>
              <a:rPr lang="en-US" b="1" dirty="0"/>
              <a:t> l-au </a:t>
            </a:r>
            <a:r>
              <a:rPr lang="en-US" b="1" dirty="0" err="1"/>
              <a:t>ingropat</a:t>
            </a:r>
            <a:r>
              <a:rPr lang="en-US" b="1" dirty="0"/>
              <a:t> in </a:t>
            </a:r>
            <a:r>
              <a:rPr lang="en-US" b="1" dirty="0" err="1"/>
              <a:t>cetatea</a:t>
            </a:r>
            <a:r>
              <a:rPr lang="en-US" b="1" dirty="0"/>
              <a:t> </a:t>
            </a:r>
            <a:r>
              <a:rPr lang="en-US" b="1" dirty="0" err="1"/>
              <a:t>tatalui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, David. Si, in </a:t>
            </a:r>
            <a:r>
              <a:rPr lang="en-US" b="1" dirty="0" err="1"/>
              <a:t>locul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,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Roboam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906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0D531E-A115-4E62-8EC1-19D8C228D102}"/>
              </a:ext>
            </a:extLst>
          </p:cNvPr>
          <p:cNvSpPr txBox="1"/>
          <p:nvPr/>
        </p:nvSpPr>
        <p:spPr>
          <a:xfrm>
            <a:off x="792480" y="2447110"/>
            <a:ext cx="4711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26. David,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Isai,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tot </a:t>
            </a:r>
            <a:r>
              <a:rPr lang="en-US" b="1" dirty="0" err="1"/>
              <a:t>Israelul</a:t>
            </a:r>
            <a:r>
              <a:rPr lang="en-US" b="1" dirty="0"/>
              <a:t>.</a:t>
            </a:r>
          </a:p>
          <a:p>
            <a:r>
              <a:rPr lang="en-US" b="1" dirty="0"/>
              <a:t>27. </a:t>
            </a:r>
            <a:r>
              <a:rPr lang="en-US" b="1" dirty="0" err="1"/>
              <a:t>Vremea</a:t>
            </a:r>
            <a:r>
              <a:rPr lang="en-US" b="1" dirty="0"/>
              <a:t> cat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Israel a </a:t>
            </a:r>
            <a:r>
              <a:rPr lang="en-US" b="1" dirty="0" err="1"/>
              <a:t>fost</a:t>
            </a:r>
            <a:r>
              <a:rPr lang="en-US" b="1" dirty="0"/>
              <a:t> de </a:t>
            </a:r>
            <a:r>
              <a:rPr lang="en-US" b="1" dirty="0" err="1"/>
              <a:t>patruzeci</a:t>
            </a:r>
            <a:r>
              <a:rPr lang="en-US" b="1" dirty="0"/>
              <a:t> de ani: la Hebron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sapte</a:t>
            </a:r>
            <a:r>
              <a:rPr lang="en-US" b="1" dirty="0"/>
              <a:t> ani, </a:t>
            </a:r>
            <a:r>
              <a:rPr lang="en-US" b="1" dirty="0" err="1"/>
              <a:t>si</a:t>
            </a:r>
            <a:r>
              <a:rPr lang="en-US" b="1" dirty="0"/>
              <a:t> la </a:t>
            </a:r>
            <a:r>
              <a:rPr lang="en-US" b="1" dirty="0" err="1"/>
              <a:t>Ierusalim</a:t>
            </a:r>
            <a:r>
              <a:rPr lang="en-US" b="1" dirty="0"/>
              <a:t>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treizeci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trei</a:t>
            </a:r>
            <a:r>
              <a:rPr lang="en-US" b="1" dirty="0"/>
              <a:t> de ani.</a:t>
            </a:r>
          </a:p>
          <a:p>
            <a:r>
              <a:rPr lang="en-US" b="1" dirty="0"/>
              <a:t>28. A </a:t>
            </a:r>
            <a:r>
              <a:rPr lang="en-US" b="1" dirty="0" err="1"/>
              <a:t>murit</a:t>
            </a:r>
            <a:r>
              <a:rPr lang="en-US" b="1" dirty="0"/>
              <a:t> la o </a:t>
            </a:r>
            <a:r>
              <a:rPr lang="en-US" b="1" dirty="0" err="1"/>
              <a:t>batranete</a:t>
            </a:r>
            <a:r>
              <a:rPr lang="en-US" b="1" dirty="0"/>
              <a:t> </a:t>
            </a:r>
            <a:r>
              <a:rPr lang="en-US" b="1" dirty="0" err="1"/>
              <a:t>fericita</a:t>
            </a:r>
            <a:r>
              <a:rPr lang="en-US" b="1" i="1" dirty="0">
                <a:solidFill>
                  <a:srgbClr val="FF0000"/>
                </a:solidFill>
              </a:rPr>
              <a:t>, </a:t>
            </a:r>
            <a:r>
              <a:rPr lang="en-US" b="1" i="1" dirty="0" err="1">
                <a:solidFill>
                  <a:srgbClr val="FF0000"/>
                </a:solidFill>
              </a:rPr>
              <a:t>satul</a:t>
            </a:r>
            <a:r>
              <a:rPr lang="en-US" b="1" i="1" dirty="0">
                <a:solidFill>
                  <a:srgbClr val="FF0000"/>
                </a:solidFill>
              </a:rPr>
              <a:t> de </a:t>
            </a:r>
            <a:r>
              <a:rPr lang="en-US" b="1" i="1" dirty="0" err="1">
                <a:solidFill>
                  <a:srgbClr val="FF0000"/>
                </a:solidFill>
              </a:rPr>
              <a:t>zile</a:t>
            </a:r>
            <a:r>
              <a:rPr lang="en-US" b="1" i="1" dirty="0">
                <a:solidFill>
                  <a:srgbClr val="FF0000"/>
                </a:solidFill>
              </a:rPr>
              <a:t>, de </a:t>
            </a:r>
            <a:r>
              <a:rPr lang="en-US" b="1" i="1" dirty="0" err="1">
                <a:solidFill>
                  <a:srgbClr val="FF0000"/>
                </a:solidFill>
              </a:rPr>
              <a:t>bogatie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si</a:t>
            </a:r>
            <a:r>
              <a:rPr lang="en-US" b="1" i="1" dirty="0">
                <a:solidFill>
                  <a:srgbClr val="FF0000"/>
                </a:solidFill>
              </a:rPr>
              <a:t> de </a:t>
            </a:r>
            <a:r>
              <a:rPr lang="en-US" b="1" i="1" dirty="0" err="1">
                <a:solidFill>
                  <a:srgbClr val="FF0000"/>
                </a:solidFill>
              </a:rPr>
              <a:t>slava</a:t>
            </a:r>
            <a:r>
              <a:rPr lang="en-US" b="1" i="1" dirty="0">
                <a:solidFill>
                  <a:srgbClr val="FF0000"/>
                </a:solidFill>
              </a:rPr>
              <a:t>.</a:t>
            </a:r>
            <a:r>
              <a:rPr lang="en-US" b="1" dirty="0"/>
              <a:t> Si in </a:t>
            </a:r>
            <a:r>
              <a:rPr lang="en-US" b="1" dirty="0" err="1"/>
              <a:t>locul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Solomon.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1F24F9-513E-422B-9044-B9FE83ECF3B3}"/>
              </a:ext>
            </a:extLst>
          </p:cNvPr>
          <p:cNvSpPr txBox="1"/>
          <p:nvPr/>
        </p:nvSpPr>
        <p:spPr>
          <a:xfrm>
            <a:off x="6300656" y="2442756"/>
            <a:ext cx="47113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30. Solomon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patruzeci</a:t>
            </a:r>
            <a:r>
              <a:rPr lang="en-US" b="1" dirty="0"/>
              <a:t> de ani la </a:t>
            </a:r>
            <a:r>
              <a:rPr lang="en-US" b="1" dirty="0" err="1"/>
              <a:t>Ierusalim</a:t>
            </a:r>
            <a:r>
              <a:rPr lang="en-US" b="1" dirty="0"/>
              <a:t> </a:t>
            </a:r>
            <a:r>
              <a:rPr lang="en-US" b="1" dirty="0" err="1"/>
              <a:t>peste</a:t>
            </a:r>
            <a:r>
              <a:rPr lang="en-US" b="1" dirty="0"/>
              <a:t> tot </a:t>
            </a:r>
            <a:r>
              <a:rPr lang="en-US" b="1" dirty="0" err="1"/>
              <a:t>Israelul</a:t>
            </a:r>
            <a:r>
              <a:rPr lang="en-US" b="1" dirty="0"/>
              <a:t>.</a:t>
            </a:r>
          </a:p>
          <a:p>
            <a:r>
              <a:rPr lang="en-US" b="1" dirty="0"/>
              <a:t>31. </a:t>
            </a:r>
            <a:r>
              <a:rPr lang="en-US" b="1" dirty="0" err="1"/>
              <a:t>Apoi</a:t>
            </a:r>
            <a:r>
              <a:rPr lang="en-US" b="1" dirty="0"/>
              <a:t> Solomon a </a:t>
            </a:r>
            <a:r>
              <a:rPr lang="en-US" b="1" dirty="0" err="1"/>
              <a:t>adormit</a:t>
            </a:r>
            <a:r>
              <a:rPr lang="en-US" b="1" dirty="0"/>
              <a:t> cu </a:t>
            </a:r>
            <a:r>
              <a:rPr lang="en-US" b="1" dirty="0" err="1"/>
              <a:t>parintii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, </a:t>
            </a:r>
            <a:r>
              <a:rPr lang="en-US" b="1" dirty="0" err="1"/>
              <a:t>si</a:t>
            </a:r>
            <a:r>
              <a:rPr lang="en-US" b="1" dirty="0"/>
              <a:t> l-au </a:t>
            </a:r>
            <a:r>
              <a:rPr lang="en-US" b="1" dirty="0" err="1"/>
              <a:t>ingropat</a:t>
            </a:r>
            <a:r>
              <a:rPr lang="en-US" b="1" dirty="0"/>
              <a:t> in </a:t>
            </a:r>
            <a:r>
              <a:rPr lang="en-US" b="1" dirty="0" err="1"/>
              <a:t>cetatea</a:t>
            </a:r>
            <a:r>
              <a:rPr lang="en-US" b="1" dirty="0"/>
              <a:t> </a:t>
            </a:r>
            <a:r>
              <a:rPr lang="en-US" b="1" dirty="0" err="1"/>
              <a:t>tatalui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, David. Si, in </a:t>
            </a:r>
            <a:r>
              <a:rPr lang="en-US" b="1" dirty="0" err="1"/>
              <a:t>locul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, a </a:t>
            </a:r>
            <a:r>
              <a:rPr lang="en-US" b="1" dirty="0" err="1"/>
              <a:t>domnit</a:t>
            </a:r>
            <a:r>
              <a:rPr lang="en-US" b="1" dirty="0"/>
              <a:t> </a:t>
            </a:r>
            <a:r>
              <a:rPr lang="en-US" b="1" dirty="0" err="1"/>
              <a:t>fiul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Roboam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47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6E0D-D097-4676-964A-4AA2773B2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43FCD-632E-401B-8B41-E85C1D128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Si </a:t>
            </a:r>
            <a:r>
              <a:rPr lang="en-US" b="1" dirty="0" err="1"/>
              <a:t>Isus</a:t>
            </a:r>
            <a:r>
              <a:rPr lang="en-US" b="1" dirty="0"/>
              <a:t> Se </a:t>
            </a:r>
            <a:r>
              <a:rPr lang="en-US" b="1" dirty="0" err="1"/>
              <a:t>plimba</a:t>
            </a:r>
            <a:r>
              <a:rPr lang="en-US" b="1" dirty="0"/>
              <a:t> </a:t>
            </a:r>
            <a:r>
              <a:rPr lang="en-US" b="1" dirty="0" err="1"/>
              <a:t>prin</a:t>
            </a:r>
            <a:r>
              <a:rPr lang="en-US" b="1" dirty="0"/>
              <a:t> </a:t>
            </a:r>
            <a:r>
              <a:rPr lang="en-US" b="1" dirty="0" err="1"/>
              <a:t>Templu</a:t>
            </a:r>
            <a:r>
              <a:rPr lang="en-US" b="1" dirty="0"/>
              <a:t>, pe sub </a:t>
            </a:r>
            <a:r>
              <a:rPr lang="en-US" b="1" dirty="0" err="1"/>
              <a:t>pridvorul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 Solomon. (</a:t>
            </a:r>
            <a:r>
              <a:rPr lang="en-US" b="1" i="1" u="sng" dirty="0">
                <a:hlinkClick r:id="rId2" tooltip="Citeste in context"/>
              </a:rPr>
              <a:t>Ioan.10:23</a:t>
            </a:r>
            <a:r>
              <a:rPr lang="en-US" b="1" dirty="0"/>
              <a:t>)</a:t>
            </a:r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r>
              <a:rPr lang="en-US" b="1" dirty="0" err="1"/>
              <a:t>Prin</a:t>
            </a:r>
            <a:r>
              <a:rPr lang="en-US" b="1" dirty="0"/>
              <a:t> </a:t>
            </a:r>
            <a:r>
              <a:rPr lang="en-US" b="1" dirty="0" err="1"/>
              <a:t>mainile</a:t>
            </a:r>
            <a:r>
              <a:rPr lang="en-US" b="1" dirty="0"/>
              <a:t> </a:t>
            </a:r>
            <a:r>
              <a:rPr lang="en-US" b="1" dirty="0" err="1"/>
              <a:t>apostolilor</a:t>
            </a:r>
            <a:r>
              <a:rPr lang="en-US" b="1" dirty="0"/>
              <a:t> se </a:t>
            </a:r>
            <a:r>
              <a:rPr lang="en-US" b="1" dirty="0" err="1"/>
              <a:t>faceau</a:t>
            </a:r>
            <a:r>
              <a:rPr lang="en-US" b="1" dirty="0"/>
              <a:t> </a:t>
            </a:r>
            <a:r>
              <a:rPr lang="en-US" b="1" dirty="0" err="1"/>
              <a:t>multe</a:t>
            </a:r>
            <a:r>
              <a:rPr lang="en-US" b="1" dirty="0"/>
              <a:t> </a:t>
            </a:r>
            <a:r>
              <a:rPr lang="en-US" b="1" dirty="0" err="1"/>
              <a:t>semne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minuni</a:t>
            </a:r>
            <a:r>
              <a:rPr lang="en-US" b="1" dirty="0"/>
              <a:t> in </a:t>
            </a:r>
            <a:r>
              <a:rPr lang="en-US" b="1" dirty="0" err="1"/>
              <a:t>norod</a:t>
            </a:r>
            <a:r>
              <a:rPr lang="en-US" b="1" dirty="0"/>
              <a:t>. </a:t>
            </a:r>
            <a:r>
              <a:rPr lang="en-US" b="1" dirty="0" err="1"/>
              <a:t>Toti</a:t>
            </a:r>
            <a:r>
              <a:rPr lang="en-US" b="1" dirty="0"/>
              <a:t> </a:t>
            </a:r>
            <a:r>
              <a:rPr lang="en-US" b="1" dirty="0" err="1"/>
              <a:t>stateau</a:t>
            </a:r>
            <a:r>
              <a:rPr lang="en-US" b="1" dirty="0"/>
              <a:t> </a:t>
            </a:r>
            <a:r>
              <a:rPr lang="en-US" b="1" dirty="0" err="1"/>
              <a:t>impreuna</a:t>
            </a:r>
            <a:r>
              <a:rPr lang="en-US" b="1" dirty="0"/>
              <a:t> in </a:t>
            </a:r>
            <a:r>
              <a:rPr lang="en-US" b="1" dirty="0" err="1"/>
              <a:t>pridvorul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 Solomon (</a:t>
            </a:r>
            <a:r>
              <a:rPr lang="en-US" b="1" i="1" u="sng" dirty="0">
                <a:hlinkClick r:id="rId3" tooltip="Citeste in context"/>
              </a:rPr>
              <a:t>Fapt.5:12</a:t>
            </a:r>
            <a:r>
              <a:rPr lang="en-US" b="1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3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487</Words>
  <Application>Microsoft Office PowerPoint</Application>
  <PresentationFormat>Widescreen</PresentationFormat>
  <Paragraphs>42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2 Cronici 8-9</vt:lpstr>
      <vt:lpstr>PowerPoint Presentation</vt:lpstr>
      <vt:lpstr>2 Cronici 8-9:12</vt:lpstr>
      <vt:lpstr>2 Cronici 9:13-31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Boca</dc:creator>
  <cp:lastModifiedBy>Daniel Boca</cp:lastModifiedBy>
  <cp:revision>7</cp:revision>
  <dcterms:created xsi:type="dcterms:W3CDTF">2019-11-03T05:52:04Z</dcterms:created>
  <dcterms:modified xsi:type="dcterms:W3CDTF">2019-11-03T07:30:55Z</dcterms:modified>
</cp:coreProperties>
</file>