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11/3/2019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412B3-5B40-4FDA-9253-CCF9FD5A4C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 </a:t>
            </a:r>
            <a:r>
              <a:rPr lang="en-US" dirty="0" err="1"/>
              <a:t>Cronici</a:t>
            </a:r>
            <a:r>
              <a:rPr lang="en-US" dirty="0"/>
              <a:t> 8-9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B7688B-D969-4B65-ABA1-F1518C57B0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Viata</a:t>
            </a:r>
            <a:r>
              <a:rPr lang="en-US" sz="3600" dirty="0"/>
              <a:t> pe </a:t>
            </a:r>
            <a:r>
              <a:rPr lang="en-US" sz="3600" dirty="0" err="1"/>
              <a:t>varful</a:t>
            </a:r>
            <a:r>
              <a:rPr lang="en-US" sz="3600" dirty="0"/>
              <a:t> </a:t>
            </a:r>
            <a:r>
              <a:rPr lang="en-US" sz="3600" dirty="0" err="1"/>
              <a:t>muntelui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8366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177E3-8C29-407F-966F-D794A7E15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ajunge</a:t>
            </a:r>
            <a:r>
              <a:rPr lang="en-US" dirty="0"/>
              <a:t> in </a:t>
            </a:r>
            <a:r>
              <a:rPr lang="en-US" dirty="0" err="1"/>
              <a:t>Varf</a:t>
            </a:r>
            <a:r>
              <a:rPr lang="en-US" dirty="0"/>
              <a:t>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3894-01B6-4BCA-9BD1-5D28B9125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 </a:t>
            </a:r>
            <a:r>
              <a:rPr lang="en-US" sz="4000" dirty="0" err="1"/>
              <a:t>Bucuria</a:t>
            </a:r>
            <a:r>
              <a:rPr lang="en-US" sz="4000" dirty="0"/>
              <a:t> </a:t>
            </a:r>
            <a:r>
              <a:rPr lang="en-US" sz="4000" dirty="0" err="1"/>
              <a:t>Tatalui</a:t>
            </a:r>
            <a:r>
              <a:rPr lang="en-US" sz="4000" dirty="0"/>
              <a:t>!</a:t>
            </a:r>
          </a:p>
          <a:p>
            <a:r>
              <a:rPr lang="en-US" sz="4000" dirty="0"/>
              <a:t> </a:t>
            </a:r>
            <a:r>
              <a:rPr lang="en-US" sz="4000" dirty="0" err="1"/>
              <a:t>Harnicia</a:t>
            </a:r>
            <a:r>
              <a:rPr lang="en-US" sz="4000" dirty="0"/>
              <a:t> </a:t>
            </a:r>
            <a:r>
              <a:rPr lang="en-US" sz="4000" dirty="0" err="1"/>
              <a:t>noastra</a:t>
            </a:r>
            <a:r>
              <a:rPr lang="en-US" sz="4000" dirty="0"/>
              <a:t>! </a:t>
            </a:r>
          </a:p>
          <a:p>
            <a:r>
              <a:rPr lang="en-US" sz="4000" dirty="0"/>
              <a:t> </a:t>
            </a:r>
            <a:r>
              <a:rPr lang="en-US" sz="4000" dirty="0" err="1"/>
              <a:t>Spre</a:t>
            </a:r>
            <a:r>
              <a:rPr lang="en-US" sz="4000" dirty="0"/>
              <a:t> Gloria Lui!</a:t>
            </a:r>
          </a:p>
          <a:p>
            <a:r>
              <a:rPr lang="en-US" sz="4000" dirty="0"/>
              <a:t> </a:t>
            </a:r>
            <a:r>
              <a:rPr lang="en-US" sz="4000" dirty="0" err="1"/>
              <a:t>Doamne</a:t>
            </a:r>
            <a:r>
              <a:rPr lang="en-US" sz="4000" dirty="0"/>
              <a:t>, da-ne </a:t>
            </a:r>
            <a:r>
              <a:rPr lang="en-US" sz="4000" dirty="0" err="1"/>
              <a:t>Duhul</a:t>
            </a:r>
            <a:r>
              <a:rPr lang="en-US" sz="4000" dirty="0"/>
              <a:t> </a:t>
            </a:r>
            <a:r>
              <a:rPr lang="en-US" sz="4000" dirty="0" err="1"/>
              <a:t>lui</a:t>
            </a:r>
            <a:r>
              <a:rPr lang="en-US" sz="4000" dirty="0"/>
              <a:t> Daniel!</a:t>
            </a:r>
          </a:p>
        </p:txBody>
      </p:sp>
    </p:spTree>
    <p:extLst>
      <p:ext uri="{BB962C8B-B14F-4D97-AF65-F5344CB8AC3E}">
        <p14:creationId xmlns:p14="http://schemas.microsoft.com/office/powerpoint/2010/main" val="4257254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5271-7607-4DE3-9A37-951D0CF1F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cobora</a:t>
            </a:r>
            <a:r>
              <a:rPr lang="en-US" dirty="0"/>
              <a:t> in </a:t>
            </a:r>
            <a:r>
              <a:rPr lang="en-US" dirty="0" err="1"/>
              <a:t>valea</a:t>
            </a:r>
            <a:r>
              <a:rPr lang="en-US" dirty="0"/>
              <a:t> </a:t>
            </a:r>
            <a:r>
              <a:rPr lang="en-US" dirty="0" err="1"/>
              <a:t>Adanca</a:t>
            </a:r>
            <a:r>
              <a:rPr lang="en-US" dirty="0"/>
              <a:t>!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5833848-446C-45A2-887B-C6C304C49A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848" y="2935301"/>
            <a:ext cx="1080864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Atunci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Solomon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zidit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muntele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faţa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Ierusalimului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loc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înalt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Chemoş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urâciunea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Moabului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Moloh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urâciunea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fiilor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Aşa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făcut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toate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nevestele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străine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aduceau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tămâie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jertfe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dumnezeilor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S-a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mâniat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 Solomon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abătuse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la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Israel,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arătase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două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altLang="en-US" sz="2400" dirty="0">
                <a:latin typeface="Arial" panose="020B0604020202020204" pitchFamily="34" charset="0"/>
              </a:rPr>
              <a:t>(1Imparati 11)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578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D537D-583B-48B9-9B99-03E597486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Cum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? </a:t>
            </a:r>
            <a:r>
              <a:rPr lang="en-US" dirty="0" err="1"/>
              <a:t>Fisura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B70C9EA-9491-4709-A2A2-253660B066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848" y="2486359"/>
            <a:ext cx="10213117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Solomon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plecat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atunci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Eţion-Gheber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Elot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pe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ţărmul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mării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ţara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Edomului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Hiram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trimis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slujitorii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corăbii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slujitori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cunoşteau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marea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s-au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slujitorii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Solomon la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Ofir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luat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acolo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patru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cincizeci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talanţi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 care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-au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adus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împăratului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Solomon. (Cap.8)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Scaunul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domnie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Scuturile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Totul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aur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679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4AE6B-53C0-4FA9-A202-C6C3B3453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Lectii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reflectii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9C05D-67B3-4F4E-9D0C-CBB700282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 bun </a:t>
            </a:r>
            <a:r>
              <a:rPr lang="en-US" dirty="0" err="1"/>
              <a:t>sfarsitul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 </a:t>
            </a:r>
            <a:r>
              <a:rPr lang="en-US" dirty="0" err="1"/>
              <a:t>decat</a:t>
            </a:r>
            <a:r>
              <a:rPr lang="en-US" dirty="0"/>
              <a:t> </a:t>
            </a:r>
            <a:r>
              <a:rPr lang="en-US" dirty="0" err="1"/>
              <a:t>inceputul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. </a:t>
            </a:r>
          </a:p>
          <a:p>
            <a:r>
              <a:rPr lang="en-US" dirty="0"/>
              <a:t>Ce </a:t>
            </a:r>
            <a:r>
              <a:rPr lang="en-US" dirty="0" err="1"/>
              <a:t>inseamna</a:t>
            </a:r>
            <a:r>
              <a:rPr lang="en-US" dirty="0"/>
              <a:t> OFIRUL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? Nu </a:t>
            </a:r>
            <a:r>
              <a:rPr lang="en-US" dirty="0" err="1"/>
              <a:t>stiti</a:t>
            </a:r>
            <a:r>
              <a:rPr lang="en-US" dirty="0"/>
              <a:t> ca…?</a:t>
            </a:r>
          </a:p>
          <a:p>
            <a:r>
              <a:rPr lang="en-US" dirty="0"/>
              <a:t>Nu </a:t>
            </a:r>
            <a:r>
              <a:rPr lang="en-US" dirty="0" err="1"/>
              <a:t>puteti</a:t>
            </a:r>
            <a:r>
              <a:rPr lang="en-US" dirty="0"/>
              <a:t> </a:t>
            </a:r>
            <a:r>
              <a:rPr lang="en-US" dirty="0" err="1"/>
              <a:t>sluji</a:t>
            </a:r>
            <a:r>
              <a:rPr lang="en-US" dirty="0"/>
              <a:t> la 2 </a:t>
            </a:r>
            <a:r>
              <a:rPr lang="en-US" dirty="0" err="1"/>
              <a:t>stapani</a:t>
            </a:r>
            <a:r>
              <a:rPr lang="en-US" dirty="0"/>
              <a:t>. </a:t>
            </a:r>
            <a:r>
              <a:rPr lang="en-US" dirty="0" err="1"/>
              <a:t>Caci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e </a:t>
            </a:r>
            <a:r>
              <a:rPr lang="en-US" dirty="0" err="1"/>
              <a:t>comoara</a:t>
            </a:r>
            <a:r>
              <a:rPr lang="en-US" dirty="0"/>
              <a:t> ta </a:t>
            </a:r>
            <a:r>
              <a:rPr lang="en-US" dirty="0" err="1"/>
              <a:t>acolo</a:t>
            </a:r>
            <a:r>
              <a:rPr lang="en-US" dirty="0"/>
              <a:t> e…</a:t>
            </a:r>
          </a:p>
          <a:p>
            <a:r>
              <a:rPr lang="en-US" dirty="0" err="1"/>
              <a:t>Unde</a:t>
            </a:r>
            <a:r>
              <a:rPr lang="en-US" dirty="0"/>
              <a:t> e </a:t>
            </a:r>
            <a:r>
              <a:rPr lang="en-US" dirty="0" err="1"/>
              <a:t>acum</a:t>
            </a:r>
            <a:r>
              <a:rPr lang="en-US" dirty="0"/>
              <a:t> </a:t>
            </a:r>
            <a:r>
              <a:rPr lang="en-US" dirty="0" err="1"/>
              <a:t>Neemia</a:t>
            </a:r>
            <a:r>
              <a:rPr lang="en-US" dirty="0"/>
              <a:t>? Si care sunt </a:t>
            </a:r>
            <a:r>
              <a:rPr lang="en-US" dirty="0" err="1"/>
              <a:t>semnele</a:t>
            </a:r>
            <a:r>
              <a:rPr lang="en-US" dirty="0"/>
              <a:t> </a:t>
            </a:r>
            <a:r>
              <a:rPr lang="en-US" dirty="0" err="1"/>
              <a:t>plecarii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Ofir</a:t>
            </a:r>
            <a:r>
              <a:rPr lang="en-US" dirty="0"/>
              <a:t>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3200" dirty="0"/>
              <a:t>Nu e </a:t>
            </a:r>
            <a:r>
              <a:rPr lang="en-US" sz="3200" dirty="0" err="1"/>
              <a:t>suficient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stii</a:t>
            </a:r>
            <a:r>
              <a:rPr lang="en-US" sz="3200" dirty="0"/>
              <a:t>! </a:t>
            </a:r>
            <a:r>
              <a:rPr lang="en-US" sz="3200" dirty="0" err="1"/>
              <a:t>Credinta</a:t>
            </a:r>
            <a:r>
              <a:rPr lang="en-US" sz="3200" dirty="0"/>
              <a:t> se </a:t>
            </a:r>
            <a:r>
              <a:rPr lang="en-US" sz="3200" dirty="0" err="1"/>
              <a:t>manifesta</a:t>
            </a:r>
            <a:r>
              <a:rPr lang="en-US" sz="3200" dirty="0"/>
              <a:t> in </a:t>
            </a:r>
            <a:r>
              <a:rPr lang="en-US" sz="3200" dirty="0" err="1"/>
              <a:t>fapte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883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7750D-1444-4C35-BF1B-351E2CD18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Lectii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reflectii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02FF-BD14-4290-BAA4-7C51F94E1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81051"/>
            <a:ext cx="10058400" cy="45611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Fiule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primi</a:t>
            </a:r>
            <a:r>
              <a:rPr lang="en-US" dirty="0"/>
              <a:t> </a:t>
            </a:r>
            <a:r>
              <a:rPr lang="en-US" dirty="0" err="1"/>
              <a:t>cuvintele</a:t>
            </a:r>
            <a:r>
              <a:rPr lang="en-US" dirty="0"/>
              <a:t> </a:t>
            </a:r>
            <a:r>
              <a:rPr lang="en-US" dirty="0" err="1"/>
              <a:t>mele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păstra</a:t>
            </a:r>
            <a:r>
              <a:rPr lang="en-US" dirty="0"/>
              <a:t> cu tine </a:t>
            </a:r>
            <a:r>
              <a:rPr lang="en-US" dirty="0" err="1"/>
              <a:t>învăţăturile</a:t>
            </a:r>
            <a:r>
              <a:rPr lang="en-US" dirty="0"/>
              <a:t> </a:t>
            </a:r>
            <a:r>
              <a:rPr lang="en-US" dirty="0" err="1"/>
              <a:t>mele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lua</a:t>
            </a:r>
            <a:r>
              <a:rPr lang="en-US" dirty="0"/>
              <a:t> </a:t>
            </a:r>
            <a:r>
              <a:rPr lang="en-US" dirty="0" err="1"/>
              <a:t>aminte</a:t>
            </a:r>
            <a:r>
              <a:rPr lang="en-US" dirty="0"/>
              <a:t> la </a:t>
            </a:r>
            <a:r>
              <a:rPr lang="en-US" dirty="0" err="1"/>
              <a:t>înţelepciune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dacă-ţi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pleca</a:t>
            </a:r>
            <a:r>
              <a:rPr lang="en-US" dirty="0"/>
              <a:t> </a:t>
            </a:r>
            <a:r>
              <a:rPr lang="en-US" dirty="0" err="1"/>
              <a:t>inima</a:t>
            </a:r>
            <a:r>
              <a:rPr lang="en-US" dirty="0"/>
              <a:t> la </a:t>
            </a:r>
            <a:r>
              <a:rPr lang="en-US" dirty="0" err="1"/>
              <a:t>pricepere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cere</a:t>
            </a:r>
            <a:r>
              <a:rPr lang="en-US" dirty="0"/>
              <a:t> </a:t>
            </a:r>
            <a:r>
              <a:rPr lang="en-US" dirty="0" err="1"/>
              <a:t>înţelepciune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ruga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pricepere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o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căuta</a:t>
            </a:r>
            <a:r>
              <a:rPr lang="en-US" dirty="0"/>
              <a:t> ca </a:t>
            </a:r>
            <a:r>
              <a:rPr lang="en-US" dirty="0" err="1"/>
              <a:t>argintul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umbla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ea</a:t>
            </a:r>
            <a:r>
              <a:rPr lang="en-US" dirty="0"/>
              <a:t> ca </a:t>
            </a:r>
            <a:r>
              <a:rPr lang="en-US" dirty="0" err="1"/>
              <a:t>după</a:t>
            </a:r>
            <a:r>
              <a:rPr lang="en-US" dirty="0"/>
              <a:t> o </a:t>
            </a:r>
            <a:r>
              <a:rPr lang="en-US" b="1" dirty="0" err="1"/>
              <a:t>comoară</a:t>
            </a:r>
            <a:r>
              <a:rPr lang="en-US" dirty="0" err="1"/>
              <a:t>,atunci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înţelege</a:t>
            </a:r>
            <a:r>
              <a:rPr lang="en-US" dirty="0"/>
              <a:t> </a:t>
            </a:r>
            <a:r>
              <a:rPr lang="en-US" dirty="0" err="1"/>
              <a:t>frica</a:t>
            </a:r>
            <a:r>
              <a:rPr lang="en-US" dirty="0"/>
              <a:t> de </a:t>
            </a:r>
            <a:r>
              <a:rPr lang="en-US" dirty="0" err="1"/>
              <a:t>Domnul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găsi</a:t>
            </a:r>
            <a:r>
              <a:rPr lang="en-US" dirty="0"/>
              <a:t> </a:t>
            </a:r>
            <a:r>
              <a:rPr lang="en-US" dirty="0" err="1"/>
              <a:t>cunoştinţa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Dumnezeu</a:t>
            </a:r>
            <a:r>
              <a:rPr lang="en-US" dirty="0"/>
              <a:t>.`` (</a:t>
            </a:r>
            <a:r>
              <a:rPr lang="en-US" dirty="0" err="1"/>
              <a:t>Proverbe</a:t>
            </a:r>
            <a:r>
              <a:rPr lang="en-US" dirty="0"/>
              <a:t> 2)</a:t>
            </a:r>
          </a:p>
          <a:p>
            <a:pPr marL="0" indent="0">
              <a:buNone/>
            </a:pPr>
            <a:r>
              <a:rPr lang="en-US" dirty="0"/>
              <a:t>Eu </a:t>
            </a:r>
            <a:r>
              <a:rPr lang="en-US" dirty="0" err="1"/>
              <a:t>iubesc</a:t>
            </a:r>
            <a:r>
              <a:rPr lang="en-US" dirty="0"/>
              <a:t> pe </a:t>
            </a:r>
            <a:r>
              <a:rPr lang="en-US" dirty="0" err="1"/>
              <a:t>cei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mă</a:t>
            </a:r>
            <a:r>
              <a:rPr lang="en-US" dirty="0"/>
              <a:t> </a:t>
            </a:r>
            <a:r>
              <a:rPr lang="en-US" dirty="0" err="1"/>
              <a:t>iubesc</a:t>
            </a:r>
            <a:r>
              <a:rPr lang="en-US" dirty="0"/>
              <a:t>,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cei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mă</a:t>
            </a:r>
            <a:r>
              <a:rPr lang="en-US" dirty="0"/>
              <a:t> </a:t>
            </a:r>
            <a:r>
              <a:rPr lang="en-US" dirty="0" err="1"/>
              <a:t>caută</a:t>
            </a:r>
            <a:r>
              <a:rPr lang="en-US" dirty="0"/>
              <a:t> cu tot </a:t>
            </a:r>
            <a:r>
              <a:rPr lang="en-US" dirty="0" err="1"/>
              <a:t>dinadinsul</a:t>
            </a:r>
            <a:r>
              <a:rPr lang="en-US" dirty="0"/>
              <a:t> </a:t>
            </a:r>
            <a:r>
              <a:rPr lang="en-US" dirty="0" err="1"/>
              <a:t>mă</a:t>
            </a:r>
            <a:r>
              <a:rPr lang="en-US" dirty="0"/>
              <a:t> </a:t>
            </a:r>
            <a:r>
              <a:rPr lang="en-US" dirty="0" err="1"/>
              <a:t>găsesc</a:t>
            </a:r>
            <a:r>
              <a:rPr lang="en-US" dirty="0"/>
              <a:t>. Cu mine sunt </a:t>
            </a:r>
            <a:r>
              <a:rPr lang="en-US" dirty="0" err="1"/>
              <a:t>bogăţia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slava</a:t>
            </a:r>
            <a:r>
              <a:rPr lang="en-US" dirty="0"/>
              <a:t>, </a:t>
            </a:r>
            <a:r>
              <a:rPr lang="en-US" dirty="0" err="1"/>
              <a:t>avuţiile</a:t>
            </a:r>
            <a:r>
              <a:rPr lang="en-US" dirty="0"/>
              <a:t> </a:t>
            </a:r>
            <a:r>
              <a:rPr lang="en-US" dirty="0" err="1"/>
              <a:t>trainice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dreptatea</a:t>
            </a:r>
            <a:r>
              <a:rPr lang="en-US" dirty="0"/>
              <a:t>. </a:t>
            </a:r>
            <a:r>
              <a:rPr lang="en-US" dirty="0" err="1"/>
              <a:t>Rodul</a:t>
            </a:r>
            <a:r>
              <a:rPr lang="en-US" dirty="0"/>
              <a:t> meu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bun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aurul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curat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venitul</a:t>
            </a:r>
            <a:r>
              <a:rPr lang="en-US" dirty="0"/>
              <a:t> meu </a:t>
            </a:r>
            <a:r>
              <a:rPr lang="en-US" dirty="0" err="1"/>
              <a:t>întrece</a:t>
            </a:r>
            <a:r>
              <a:rPr lang="en-US" dirty="0"/>
              <a:t> </a:t>
            </a:r>
            <a:r>
              <a:rPr lang="en-US" dirty="0" err="1"/>
              <a:t>argintul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ales. (</a:t>
            </a:r>
            <a:r>
              <a:rPr lang="en-US" dirty="0" err="1"/>
              <a:t>Proverbe</a:t>
            </a:r>
            <a:r>
              <a:rPr lang="en-US" dirty="0"/>
              <a:t> 8)</a:t>
            </a:r>
          </a:p>
          <a:p>
            <a:pPr marL="0" indent="0">
              <a:buNone/>
            </a:pPr>
            <a:r>
              <a:rPr lang="en-US" dirty="0"/>
              <a:t>Nu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chinui</a:t>
            </a:r>
            <a:r>
              <a:rPr lang="en-US" dirty="0"/>
              <a:t> ca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îmbogăţeşti</a:t>
            </a:r>
            <a:r>
              <a:rPr lang="en-US" dirty="0"/>
              <a:t>, nu-</a:t>
            </a:r>
            <a:r>
              <a:rPr lang="en-US" dirty="0" err="1"/>
              <a:t>ţi</a:t>
            </a:r>
            <a:r>
              <a:rPr lang="en-US" dirty="0"/>
              <a:t> </a:t>
            </a:r>
            <a:r>
              <a:rPr lang="en-US" dirty="0" err="1"/>
              <a:t>pune</a:t>
            </a:r>
            <a:r>
              <a:rPr lang="en-US" dirty="0"/>
              <a:t> </a:t>
            </a:r>
            <a:r>
              <a:rPr lang="en-US" dirty="0" err="1"/>
              <a:t>priceperea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aceasta</a:t>
            </a:r>
            <a:r>
              <a:rPr lang="en-US" dirty="0"/>
              <a:t>! </a:t>
            </a:r>
            <a:r>
              <a:rPr lang="en-US" dirty="0" err="1"/>
              <a:t>Abia</a:t>
            </a:r>
            <a:r>
              <a:rPr lang="en-US" dirty="0"/>
              <a:t> </a:t>
            </a:r>
            <a:r>
              <a:rPr lang="en-US" dirty="0" err="1"/>
              <a:t>ţi</a:t>
            </a:r>
            <a:r>
              <a:rPr lang="en-US" dirty="0"/>
              <a:t>-ai </a:t>
            </a:r>
            <a:r>
              <a:rPr lang="en-US" dirty="0" err="1"/>
              <a:t>aruncat</a:t>
            </a:r>
            <a:r>
              <a:rPr lang="en-US" dirty="0"/>
              <a:t> </a:t>
            </a:r>
            <a:r>
              <a:rPr lang="en-US" dirty="0" err="1"/>
              <a:t>ochii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ea</a:t>
            </a:r>
            <a:r>
              <a:rPr lang="en-US" dirty="0"/>
              <a:t>, </a:t>
            </a:r>
            <a:r>
              <a:rPr lang="en-US" dirty="0" err="1"/>
              <a:t>şi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; </a:t>
            </a:r>
            <a:r>
              <a:rPr lang="en-US" dirty="0" err="1"/>
              <a:t>căci</a:t>
            </a:r>
            <a:r>
              <a:rPr lang="en-US" dirty="0"/>
              <a:t> </a:t>
            </a:r>
            <a:r>
              <a:rPr lang="en-US" dirty="0" err="1"/>
              <a:t>bogăţia</a:t>
            </a:r>
            <a:r>
              <a:rPr lang="en-US" dirty="0"/>
              <a:t> </a:t>
            </a:r>
            <a:r>
              <a:rPr lang="en-US" dirty="0" err="1"/>
              <a:t>îşi</a:t>
            </a:r>
            <a:r>
              <a:rPr lang="en-US" dirty="0"/>
              <a:t> face </a:t>
            </a:r>
            <a:r>
              <a:rPr lang="en-US" dirty="0" err="1"/>
              <a:t>aripi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, ca </a:t>
            </a:r>
            <a:r>
              <a:rPr lang="en-US" dirty="0" err="1"/>
              <a:t>vulturul</a:t>
            </a:r>
            <a:r>
              <a:rPr lang="en-US" dirty="0"/>
              <a:t>,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zborul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ceruri</a:t>
            </a:r>
            <a:r>
              <a:rPr lang="en-US" dirty="0"/>
              <a:t>. (</a:t>
            </a:r>
            <a:r>
              <a:rPr lang="en-US" dirty="0" err="1"/>
              <a:t>Proverbe</a:t>
            </a:r>
            <a:r>
              <a:rPr lang="en-US" dirty="0"/>
              <a:t> 23)</a:t>
            </a:r>
          </a:p>
          <a:p>
            <a:pPr marL="0" indent="0">
              <a:buNone/>
            </a:pPr>
            <a:r>
              <a:rPr lang="en-US" dirty="0"/>
              <a:t>Cine </a:t>
            </a:r>
            <a:r>
              <a:rPr lang="en-US" dirty="0" err="1"/>
              <a:t>iubeşte</a:t>
            </a:r>
            <a:r>
              <a:rPr lang="en-US" dirty="0"/>
              <a:t> </a:t>
            </a:r>
            <a:r>
              <a:rPr lang="en-US" dirty="0" err="1"/>
              <a:t>argintul</a:t>
            </a:r>
            <a:r>
              <a:rPr lang="en-US" dirty="0"/>
              <a:t> nu se </a:t>
            </a:r>
            <a:r>
              <a:rPr lang="en-US" dirty="0" err="1"/>
              <a:t>satură</a:t>
            </a:r>
            <a:r>
              <a:rPr lang="en-US" dirty="0"/>
              <a:t> </a:t>
            </a:r>
            <a:r>
              <a:rPr lang="en-US" dirty="0" err="1"/>
              <a:t>niciodată</a:t>
            </a:r>
            <a:r>
              <a:rPr lang="en-US" dirty="0"/>
              <a:t> de </a:t>
            </a:r>
            <a:r>
              <a:rPr lang="en-US" dirty="0" err="1"/>
              <a:t>argint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cine </a:t>
            </a:r>
            <a:r>
              <a:rPr lang="en-US" dirty="0" err="1"/>
              <a:t>iubeşte</a:t>
            </a:r>
            <a:r>
              <a:rPr lang="en-US" dirty="0"/>
              <a:t> </a:t>
            </a:r>
            <a:r>
              <a:rPr lang="en-US" dirty="0" err="1"/>
              <a:t>bogăţia</a:t>
            </a:r>
            <a:r>
              <a:rPr lang="en-US" dirty="0"/>
              <a:t> </a:t>
            </a:r>
            <a:r>
              <a:rPr lang="en-US" dirty="0" err="1"/>
              <a:t>multă</a:t>
            </a:r>
            <a:r>
              <a:rPr lang="en-US" dirty="0"/>
              <a:t> nu </a:t>
            </a:r>
            <a:r>
              <a:rPr lang="en-US" dirty="0" err="1"/>
              <a:t>trage</a:t>
            </a:r>
            <a:r>
              <a:rPr lang="en-US" dirty="0"/>
              <a:t> </a:t>
            </a:r>
            <a:r>
              <a:rPr lang="en-US" dirty="0" err="1"/>
              <a:t>folos</a:t>
            </a:r>
            <a:r>
              <a:rPr lang="en-US" dirty="0"/>
              <a:t> din ea.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deşertăciune</a:t>
            </a:r>
            <a:r>
              <a:rPr lang="en-US" dirty="0"/>
              <a:t>! (</a:t>
            </a:r>
            <a:r>
              <a:rPr lang="en-US" dirty="0" err="1"/>
              <a:t>Eclesiastul</a:t>
            </a:r>
            <a:r>
              <a:rPr lang="en-US" dirty="0"/>
              <a:t> 5)</a:t>
            </a:r>
          </a:p>
          <a:p>
            <a:pPr marL="0" indent="0">
              <a:buNone/>
            </a:pPr>
            <a:r>
              <a:rPr lang="en-US" dirty="0" err="1"/>
              <a:t>Căci</a:t>
            </a:r>
            <a:r>
              <a:rPr lang="en-US" dirty="0"/>
              <a:t> </a:t>
            </a:r>
            <a:r>
              <a:rPr lang="en-US" dirty="0" err="1"/>
              <a:t>ocrotire</a:t>
            </a:r>
            <a:r>
              <a:rPr lang="en-US" dirty="0"/>
              <a:t> </a:t>
            </a:r>
            <a:r>
              <a:rPr lang="en-US" dirty="0" err="1"/>
              <a:t>dă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înţelepciunea</a:t>
            </a:r>
            <a:r>
              <a:rPr lang="en-US" dirty="0"/>
              <a:t>, </a:t>
            </a:r>
            <a:r>
              <a:rPr lang="en-US" dirty="0" err="1"/>
              <a:t>ocrotire</a:t>
            </a:r>
            <a:r>
              <a:rPr lang="en-US" dirty="0"/>
              <a:t> </a:t>
            </a:r>
            <a:r>
              <a:rPr lang="en-US" dirty="0" err="1"/>
              <a:t>dă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argintul</a:t>
            </a:r>
            <a:r>
              <a:rPr lang="en-US" dirty="0"/>
              <a:t>; </a:t>
            </a:r>
            <a:r>
              <a:rPr lang="en-US" dirty="0" err="1"/>
              <a:t>dar</a:t>
            </a:r>
            <a:r>
              <a:rPr lang="en-US" dirty="0"/>
              <a:t> un </a:t>
            </a:r>
            <a:r>
              <a:rPr lang="en-US" dirty="0" err="1"/>
              <a:t>folos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</a:t>
            </a:r>
            <a:r>
              <a:rPr lang="en-US" dirty="0"/>
              <a:t> al </a:t>
            </a:r>
            <a:r>
              <a:rPr lang="en-US" dirty="0" err="1"/>
              <a:t>ştiinţei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înţelepciunea</a:t>
            </a:r>
            <a:r>
              <a:rPr lang="en-US" dirty="0"/>
              <a:t> </a:t>
            </a:r>
            <a:r>
              <a:rPr lang="en-US" dirty="0" err="1"/>
              <a:t>ţine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viaţă</a:t>
            </a:r>
            <a:r>
              <a:rPr lang="en-US" dirty="0"/>
              <a:t> pe </a:t>
            </a:r>
            <a:r>
              <a:rPr lang="en-US" dirty="0" err="1"/>
              <a:t>cei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o au. (</a:t>
            </a:r>
            <a:r>
              <a:rPr lang="en-US" dirty="0" err="1"/>
              <a:t>Eclesiastul</a:t>
            </a:r>
            <a:r>
              <a:rPr lang="en-US" dirty="0"/>
              <a:t> 7.12)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Mai </a:t>
            </a:r>
            <a:r>
              <a:rPr lang="en-US" dirty="0" err="1">
                <a:solidFill>
                  <a:srgbClr val="0070C0"/>
                </a:solidFill>
              </a:rPr>
              <a:t>mult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preţuieşte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pentru</a:t>
            </a:r>
            <a:r>
              <a:rPr lang="en-US" dirty="0">
                <a:solidFill>
                  <a:srgbClr val="0070C0"/>
                </a:solidFill>
              </a:rPr>
              <a:t> mine </a:t>
            </a:r>
            <a:r>
              <a:rPr lang="en-US" dirty="0" err="1">
                <a:solidFill>
                  <a:srgbClr val="0070C0"/>
                </a:solidFill>
              </a:rPr>
              <a:t>legea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gurii</a:t>
            </a:r>
            <a:r>
              <a:rPr lang="en-US" dirty="0">
                <a:solidFill>
                  <a:srgbClr val="0070C0"/>
                </a:solidFill>
              </a:rPr>
              <a:t> Tale </a:t>
            </a:r>
            <a:r>
              <a:rPr lang="en-US" dirty="0" err="1">
                <a:solidFill>
                  <a:srgbClr val="0070C0"/>
                </a:solidFill>
              </a:rPr>
              <a:t>decât</a:t>
            </a:r>
            <a:r>
              <a:rPr lang="en-US" dirty="0">
                <a:solidFill>
                  <a:srgbClr val="0070C0"/>
                </a:solidFill>
              </a:rPr>
              <a:t> o </a:t>
            </a:r>
            <a:r>
              <a:rPr lang="en-US" dirty="0" err="1">
                <a:solidFill>
                  <a:srgbClr val="0070C0"/>
                </a:solidFill>
              </a:rPr>
              <a:t>mie</a:t>
            </a:r>
            <a:r>
              <a:rPr lang="en-US" dirty="0">
                <a:solidFill>
                  <a:srgbClr val="0070C0"/>
                </a:solidFill>
              </a:rPr>
              <a:t> de </a:t>
            </a:r>
            <a:r>
              <a:rPr lang="en-US" dirty="0" err="1">
                <a:solidFill>
                  <a:srgbClr val="0070C0"/>
                </a:solidFill>
              </a:rPr>
              <a:t>lucruri</a:t>
            </a:r>
            <a:r>
              <a:rPr lang="en-US" dirty="0">
                <a:solidFill>
                  <a:srgbClr val="0070C0"/>
                </a:solidFill>
              </a:rPr>
              <a:t> de </a:t>
            </a:r>
            <a:r>
              <a:rPr lang="en-US" dirty="0" err="1">
                <a:solidFill>
                  <a:srgbClr val="0070C0"/>
                </a:solidFill>
              </a:rPr>
              <a:t>aur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şi</a:t>
            </a:r>
            <a:r>
              <a:rPr lang="en-US" dirty="0">
                <a:solidFill>
                  <a:srgbClr val="0070C0"/>
                </a:solidFill>
              </a:rPr>
              <a:t> de </a:t>
            </a:r>
            <a:r>
              <a:rPr lang="en-US" dirty="0" err="1">
                <a:solidFill>
                  <a:srgbClr val="0070C0"/>
                </a:solidFill>
              </a:rPr>
              <a:t>argint</a:t>
            </a:r>
            <a:r>
              <a:rPr lang="en-US" dirty="0"/>
              <a:t>. (Ps.119) (LISTA </a:t>
            </a:r>
            <a:r>
              <a:rPr lang="en-US" dirty="0" err="1"/>
              <a:t>celor</a:t>
            </a:r>
            <a:r>
              <a:rPr lang="en-US" dirty="0"/>
              <a:t> care…)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42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769C0-9079-4B88-A8DD-9B105FCBF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Lectii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reflectii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097A3-6EEF-4494-8CEB-58F962B19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399717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Next project for Solomon? Nu </a:t>
            </a:r>
            <a:r>
              <a:rPr lang="en-US" dirty="0" err="1"/>
              <a:t>poti</a:t>
            </a:r>
            <a:r>
              <a:rPr lang="en-US" dirty="0"/>
              <a:t> </a:t>
            </a:r>
            <a:r>
              <a:rPr lang="en-US" dirty="0" err="1"/>
              <a:t>zace</a:t>
            </a:r>
            <a:r>
              <a:rPr lang="en-US" dirty="0"/>
              <a:t> pe </a:t>
            </a:r>
            <a:r>
              <a:rPr lang="en-US" dirty="0" err="1"/>
              <a:t>malul</a:t>
            </a:r>
            <a:r>
              <a:rPr lang="en-US" dirty="0"/>
              <a:t> </a:t>
            </a:r>
            <a:r>
              <a:rPr lang="en-US" dirty="0" err="1"/>
              <a:t>marii</a:t>
            </a:r>
            <a:r>
              <a:rPr lang="en-US" dirty="0"/>
              <a:t>….(UNIVERSITATI)</a:t>
            </a:r>
          </a:p>
          <a:p>
            <a:r>
              <a:rPr lang="en-US" dirty="0"/>
              <a:t>Next project for us? </a:t>
            </a:r>
            <a:r>
              <a:rPr lang="en-US" dirty="0" err="1"/>
              <a:t>Noua</a:t>
            </a:r>
            <a:r>
              <a:rPr lang="en-US" dirty="0"/>
              <a:t> </a:t>
            </a:r>
            <a:r>
              <a:rPr lang="en-US" dirty="0" err="1"/>
              <a:t>Generatie</a:t>
            </a:r>
            <a:r>
              <a:rPr lang="en-US" dirty="0"/>
              <a:t> (</a:t>
            </a:r>
            <a:r>
              <a:rPr lang="en-US" dirty="0" err="1"/>
              <a:t>locatie</a:t>
            </a:r>
            <a:r>
              <a:rPr lang="en-US" dirty="0"/>
              <a:t>, </a:t>
            </a:r>
            <a:r>
              <a:rPr lang="en-US" dirty="0" err="1"/>
              <a:t>educatie</a:t>
            </a:r>
            <a:r>
              <a:rPr lang="en-US" dirty="0"/>
              <a:t>, </a:t>
            </a:r>
            <a:r>
              <a:rPr lang="en-US" dirty="0" err="1"/>
              <a:t>tabere</a:t>
            </a:r>
            <a:r>
              <a:rPr lang="en-US" dirty="0"/>
              <a:t> etc.)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sete</a:t>
            </a:r>
            <a:r>
              <a:rPr lang="en-US" dirty="0"/>
              <a:t>.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cautare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calatorii</a:t>
            </a:r>
            <a:r>
              <a:rPr lang="en-US" dirty="0"/>
              <a:t>.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implinire</a:t>
            </a:r>
            <a:r>
              <a:rPr lang="en-US" dirty="0"/>
              <a:t>.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regasire</a:t>
            </a:r>
            <a:r>
              <a:rPr lang="en-US" dirty="0"/>
              <a:t>. </a:t>
            </a:r>
          </a:p>
          <a:p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Adevaratul</a:t>
            </a:r>
            <a:r>
              <a:rPr lang="en-US" dirty="0"/>
              <a:t> </a:t>
            </a:r>
            <a:r>
              <a:rPr lang="en-US" dirty="0" err="1"/>
              <a:t>Ofir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Vreau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adevăr</a:t>
            </a:r>
            <a:r>
              <a:rPr lang="en-US" dirty="0"/>
              <a:t>,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ştiţi</a:t>
            </a:r>
            <a:r>
              <a:rPr lang="en-US" dirty="0"/>
              <a:t> </a:t>
            </a:r>
            <a:r>
              <a:rPr lang="en-US" dirty="0" err="1"/>
              <a:t>cât</a:t>
            </a:r>
            <a:r>
              <a:rPr lang="en-US" dirty="0"/>
              <a:t> de mare </a:t>
            </a:r>
            <a:r>
              <a:rPr lang="en-US" dirty="0" err="1"/>
              <a:t>luptă</a:t>
            </a:r>
            <a:r>
              <a:rPr lang="en-US" dirty="0"/>
              <a:t> </a:t>
            </a:r>
            <a:r>
              <a:rPr lang="en-US" dirty="0" err="1"/>
              <a:t>duc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cei</a:t>
            </a:r>
            <a:r>
              <a:rPr lang="en-US" dirty="0"/>
              <a:t> din </a:t>
            </a:r>
            <a:r>
              <a:rPr lang="en-US" dirty="0" err="1"/>
              <a:t>Laodiceea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toţi</a:t>
            </a:r>
            <a:r>
              <a:rPr lang="en-US" dirty="0"/>
              <a:t> </a:t>
            </a:r>
            <a:r>
              <a:rPr lang="en-US" dirty="0" err="1"/>
              <a:t>cei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nu mi-au </a:t>
            </a:r>
            <a:r>
              <a:rPr lang="en-US" dirty="0" err="1"/>
              <a:t>văzut</a:t>
            </a:r>
            <a:r>
              <a:rPr lang="en-US" dirty="0"/>
              <a:t> </a:t>
            </a:r>
            <a:r>
              <a:rPr lang="en-US" dirty="0" err="1"/>
              <a:t>faţa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trup;pentru</a:t>
            </a:r>
            <a:r>
              <a:rPr lang="en-US" dirty="0"/>
              <a:t> ca </a:t>
            </a:r>
            <a:r>
              <a:rPr lang="en-US" dirty="0" err="1"/>
              <a:t>să</a:t>
            </a:r>
            <a:r>
              <a:rPr lang="en-US" dirty="0"/>
              <a:t> li se </a:t>
            </a:r>
            <a:r>
              <a:rPr lang="en-US" dirty="0" err="1"/>
              <a:t>îmbărbăteze</a:t>
            </a:r>
            <a:r>
              <a:rPr lang="en-US" dirty="0"/>
              <a:t> </a:t>
            </a:r>
            <a:r>
              <a:rPr lang="en-US" dirty="0" err="1"/>
              <a:t>inimile</a:t>
            </a:r>
            <a:r>
              <a:rPr lang="en-US" dirty="0"/>
              <a:t>,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uniţi</a:t>
            </a:r>
            <a:r>
              <a:rPr lang="en-US" dirty="0"/>
              <a:t> 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dragoste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capete</a:t>
            </a:r>
            <a:r>
              <a:rPr lang="en-US" dirty="0"/>
              <a:t> </a:t>
            </a:r>
            <a:r>
              <a:rPr lang="en-US" dirty="0" err="1">
                <a:solidFill>
                  <a:srgbClr val="FFC000"/>
                </a:solidFill>
              </a:rPr>
              <a:t>toate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bogăţiile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/>
              <a:t>plinătăţii</a:t>
            </a:r>
            <a:r>
              <a:rPr lang="en-US" dirty="0"/>
              <a:t> de </a:t>
            </a:r>
            <a:r>
              <a:rPr lang="en-US" dirty="0" err="1"/>
              <a:t>pricepere</a:t>
            </a:r>
            <a:r>
              <a:rPr lang="en-US" dirty="0"/>
              <a:t>, ca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cunoască</a:t>
            </a:r>
            <a:r>
              <a:rPr lang="en-US" dirty="0"/>
              <a:t> </a:t>
            </a:r>
            <a:r>
              <a:rPr lang="en-US" dirty="0" err="1"/>
              <a:t>taina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Dumnezeu</a:t>
            </a:r>
            <a:r>
              <a:rPr lang="en-US" dirty="0"/>
              <a:t> </a:t>
            </a:r>
            <a:r>
              <a:rPr lang="en-US" dirty="0" err="1"/>
              <a:t>Tatăl</a:t>
            </a:r>
            <a:r>
              <a:rPr lang="en-US" dirty="0"/>
              <a:t>, </a:t>
            </a:r>
            <a:r>
              <a:rPr lang="en-US" dirty="0" err="1"/>
              <a:t>adică</a:t>
            </a:r>
            <a:r>
              <a:rPr lang="en-US" dirty="0"/>
              <a:t> pe </a:t>
            </a:r>
            <a:r>
              <a:rPr lang="en-US" dirty="0" err="1"/>
              <a:t>Hristos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 care sunt </a:t>
            </a:r>
            <a:r>
              <a:rPr lang="en-US" dirty="0" err="1"/>
              <a:t>ascunse</a:t>
            </a:r>
            <a:r>
              <a:rPr lang="en-US" dirty="0"/>
              <a:t> </a:t>
            </a:r>
            <a:r>
              <a:rPr lang="en-US" dirty="0" err="1">
                <a:solidFill>
                  <a:srgbClr val="C00000"/>
                </a:solidFill>
              </a:rPr>
              <a:t>toate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comorile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/>
              <a:t>înţelepciunii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ale </a:t>
            </a:r>
            <a:r>
              <a:rPr lang="en-US" dirty="0" err="1"/>
              <a:t>ştiinţei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Căci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El </a:t>
            </a:r>
            <a:r>
              <a:rPr lang="en-US" dirty="0" err="1"/>
              <a:t>locuieşte</a:t>
            </a:r>
            <a:r>
              <a:rPr lang="en-US" dirty="0"/>
              <a:t> </a:t>
            </a:r>
            <a:r>
              <a:rPr lang="en-US" dirty="0" err="1"/>
              <a:t>trupeşte</a:t>
            </a:r>
            <a:r>
              <a:rPr lang="en-US" dirty="0"/>
              <a:t> </a:t>
            </a:r>
            <a:r>
              <a:rPr lang="en-US" dirty="0" err="1">
                <a:solidFill>
                  <a:srgbClr val="00B050"/>
                </a:solidFill>
              </a:rPr>
              <a:t>toată</a:t>
            </a:r>
            <a:r>
              <a:rPr lang="en-US" dirty="0"/>
              <a:t> </a:t>
            </a:r>
            <a:r>
              <a:rPr lang="en-US" dirty="0" err="1"/>
              <a:t>plinătatea</a:t>
            </a:r>
            <a:r>
              <a:rPr lang="en-US" dirty="0"/>
              <a:t> </a:t>
            </a:r>
            <a:r>
              <a:rPr lang="en-US" dirty="0" err="1"/>
              <a:t>Dumnezeirii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aveţi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totul</a:t>
            </a:r>
            <a:r>
              <a:rPr lang="en-US" dirty="0"/>
              <a:t> </a:t>
            </a:r>
            <a:r>
              <a:rPr lang="en-US" dirty="0" err="1"/>
              <a:t>deplin</a:t>
            </a:r>
            <a:r>
              <a:rPr lang="en-US" dirty="0"/>
              <a:t> </a:t>
            </a:r>
            <a:r>
              <a:rPr lang="en-US" dirty="0" err="1"/>
              <a:t>în</a:t>
            </a:r>
            <a:r>
              <a:rPr lang="en-US" dirty="0"/>
              <a:t> El, care 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Capul</a:t>
            </a:r>
            <a:r>
              <a:rPr lang="en-US" dirty="0"/>
              <a:t> </a:t>
            </a:r>
            <a:r>
              <a:rPr lang="en-US" dirty="0" err="1"/>
              <a:t>oricărei</a:t>
            </a:r>
            <a:r>
              <a:rPr lang="en-US" dirty="0"/>
              <a:t> </a:t>
            </a:r>
            <a:r>
              <a:rPr lang="en-US" dirty="0" err="1"/>
              <a:t>domnii</a:t>
            </a:r>
            <a:r>
              <a:rPr lang="en-US" dirty="0"/>
              <a:t> 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stăpâniri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853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103</TotalTime>
  <Words>588</Words>
  <Application>Microsoft Office PowerPoint</Application>
  <PresentationFormat>Ecran lat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12" baseType="lpstr">
      <vt:lpstr>Arial</vt:lpstr>
      <vt:lpstr>Rockwell</vt:lpstr>
      <vt:lpstr>Rockwell Condensed</vt:lpstr>
      <vt:lpstr>Wingdings</vt:lpstr>
      <vt:lpstr>Wood Type</vt:lpstr>
      <vt:lpstr>2 Cronici 8-9</vt:lpstr>
      <vt:lpstr>Se poate ajunge in Varf!</vt:lpstr>
      <vt:lpstr>Se poate cobora in valea Adanca!</vt:lpstr>
      <vt:lpstr>Cum a fost posibil? Fisura</vt:lpstr>
      <vt:lpstr>Lectii si reflectii</vt:lpstr>
      <vt:lpstr>Lectii si reflectii</vt:lpstr>
      <vt:lpstr>Lectii si reflectii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Cronici 9</dc:title>
  <dc:creator>Ghica, Sebastian</dc:creator>
  <cp:lastModifiedBy>User</cp:lastModifiedBy>
  <cp:revision>17</cp:revision>
  <dcterms:created xsi:type="dcterms:W3CDTF">2019-10-30T07:42:25Z</dcterms:created>
  <dcterms:modified xsi:type="dcterms:W3CDTF">2019-11-03T05:50:48Z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e5dff0f-8f2b-4675-8791-acbc2e5505d9_Enabled">
    <vt:lpwstr>True</vt:lpwstr>
  </property>
  <property fmtid="{D5CDD505-2E9C-101B-9397-08002B2CF9AE}" pid="3" name="MSIP_Label_ce5dff0f-8f2b-4675-8791-acbc2e5505d9_SiteId">
    <vt:lpwstr>7e1792ae-4f1a-4ff7-b80b-57b69beb7168</vt:lpwstr>
  </property>
  <property fmtid="{D5CDD505-2E9C-101B-9397-08002B2CF9AE}" pid="4" name="MSIP_Label_ce5dff0f-8f2b-4675-8791-acbc2e5505d9_Owner">
    <vt:lpwstr>Sebastian.Ghica@centric.eu</vt:lpwstr>
  </property>
  <property fmtid="{D5CDD505-2E9C-101B-9397-08002B2CF9AE}" pid="5" name="MSIP_Label_ce5dff0f-8f2b-4675-8791-acbc2e5505d9_SetDate">
    <vt:lpwstr>2019-10-30T07:43:28.4055113Z</vt:lpwstr>
  </property>
  <property fmtid="{D5CDD505-2E9C-101B-9397-08002B2CF9AE}" pid="6" name="MSIP_Label_ce5dff0f-8f2b-4675-8791-acbc2e5505d9_Name">
    <vt:lpwstr>Public (V1)</vt:lpwstr>
  </property>
  <property fmtid="{D5CDD505-2E9C-101B-9397-08002B2CF9AE}" pid="7" name="MSIP_Label_ce5dff0f-8f2b-4675-8791-acbc2e5505d9_Application">
    <vt:lpwstr>Microsoft Azure Information Protection</vt:lpwstr>
  </property>
  <property fmtid="{D5CDD505-2E9C-101B-9397-08002B2CF9AE}" pid="8" name="MSIP_Label_ce5dff0f-8f2b-4675-8791-acbc2e5505d9_ActionId">
    <vt:lpwstr>fe9c4ca8-0087-41d3-b2aa-c93fdb47a9fe</vt:lpwstr>
  </property>
  <property fmtid="{D5CDD505-2E9C-101B-9397-08002B2CF9AE}" pid="9" name="MSIP_Label_ce5dff0f-8f2b-4675-8791-acbc2e5505d9_Extended_MSFT_Method">
    <vt:lpwstr>Manual</vt:lpwstr>
  </property>
  <property fmtid="{D5CDD505-2E9C-101B-9397-08002B2CF9AE}" pid="10" name="Sensitivity">
    <vt:lpwstr>Public (V1)</vt:lpwstr>
  </property>
</Properties>
</file>