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4"/>
    <p:restoredTop sz="94685"/>
  </p:normalViewPr>
  <p:slideViewPr>
    <p:cSldViewPr>
      <p:cViewPr varScale="1">
        <p:scale>
          <a:sx n="65" d="100"/>
          <a:sy n="65" d="100"/>
        </p:scale>
        <p:origin x="845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025" y="3403327"/>
            <a:ext cx="37079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kumimoji="0"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Cronici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17:1 – 19:3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88024" y="2427734"/>
            <a:ext cx="370790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IOSAFAT </a:t>
            </a:r>
          </a:p>
          <a:p>
            <a:pPr algn="r"/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fiul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lui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David, </a:t>
            </a: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fiul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lui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Asa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788024" y="4153024"/>
            <a:ext cx="37444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umblat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dintâi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tatălui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David”</a:t>
            </a:r>
          </a:p>
          <a:p>
            <a:pPr algn="r"/>
            <a:r>
              <a:rPr lang="ro-RO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 alergat la Dumnezeul tatălui său </a:t>
            </a:r>
            <a:r>
              <a:rPr lang="ro-RO" altLang="ko-KR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altLang="ko-KR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urmat poruncile Lui”</a:t>
            </a:r>
            <a:endParaRPr lang="ko-KR" altLang="en-US" sz="11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9F8766-F86B-A443-93DF-5B55B10E4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7808"/>
            <a:ext cx="4133325" cy="447335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9" y="1347614"/>
            <a:ext cx="4608512" cy="405285"/>
          </a:xfrm>
        </p:spPr>
        <p:txBody>
          <a:bodyPr/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Cap 17: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Reforma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lui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Iosafat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07504" y="2024285"/>
            <a:ext cx="4824536" cy="1987625"/>
          </a:xfrm>
        </p:spPr>
        <p:txBody>
          <a:bodyPr/>
          <a:lstStyle/>
          <a:p>
            <a:pPr marL="180000" indent="-1800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a 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întărit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pe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Iuda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împotriva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lui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Israel</a:t>
            </a:r>
          </a:p>
          <a:p>
            <a:pPr marL="180000" indent="-1800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rânduit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căpetenii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ţara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lui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Iuda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 marL="180000" indent="-1800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a pus o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ceată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viteji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slujba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împăratului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și 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țării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 marL="180000" indent="-1800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însărcinat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pe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căpeteniile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sale, pe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leviți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și pe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preoți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să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înveţe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pe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oameni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în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toate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cetăţile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lui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Iuda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2800" dirty="0" err="1"/>
              <a:t>Misiune</a:t>
            </a:r>
            <a:r>
              <a:rPr lang="en-US" sz="2800" dirty="0"/>
              <a:t>: </a:t>
            </a:r>
            <a:r>
              <a:rPr lang="en-US" sz="2000" dirty="0" err="1"/>
              <a:t>vindecarea</a:t>
            </a:r>
            <a:r>
              <a:rPr lang="en-US" sz="2000" dirty="0"/>
              <a:t> </a:t>
            </a:r>
            <a:r>
              <a:rPr lang="en-US" sz="2000" dirty="0" err="1"/>
              <a:t>poporului</a:t>
            </a:r>
            <a:r>
              <a:rPr lang="en-US" sz="2000" dirty="0"/>
              <a:t> de </a:t>
            </a:r>
            <a:r>
              <a:rPr lang="en-US" sz="2000" dirty="0" err="1"/>
              <a:t>idolatrie</a:t>
            </a:r>
            <a:r>
              <a:rPr lang="en-US" sz="2000" dirty="0"/>
              <a:t> și </a:t>
            </a:r>
            <a:r>
              <a:rPr lang="en-US" sz="2000" dirty="0" err="1"/>
              <a:t>alipirea</a:t>
            </a:r>
            <a:r>
              <a:rPr lang="en-US" sz="2000" dirty="0"/>
              <a:t> de </a:t>
            </a:r>
            <a:r>
              <a:rPr lang="en-US" sz="2000" dirty="0" err="1"/>
              <a:t>Domnul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67B9FF-31A6-054F-AD52-8022A4480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441" y="1332149"/>
            <a:ext cx="3573015" cy="2679761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EE25408C-D5AA-814F-A4B6-2055089CF1F5}"/>
              </a:ext>
            </a:extLst>
          </p:cNvPr>
          <p:cNvSpPr txBox="1">
            <a:spLocks/>
          </p:cNvSpPr>
          <p:nvPr/>
        </p:nvSpPr>
        <p:spPr>
          <a:xfrm>
            <a:off x="193204" y="4227934"/>
            <a:ext cx="8699276" cy="716521"/>
          </a:xfrm>
          <a:prstGeom prst="rect">
            <a:avLst/>
          </a:prstGeom>
        </p:spPr>
        <p:txBody>
          <a:bodyPr lIns="396000"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”Groaza Domnului a apucat toate </a:t>
            </a:r>
            <a:r>
              <a:rPr lang="ro-RO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împărăţiile</a:t>
            </a:r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ţărilor</a:t>
            </a:r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dimprejurul lui Iuda </a:t>
            </a:r>
          </a:p>
          <a:p>
            <a:pPr algn="ctr"/>
            <a:r>
              <a:rPr lang="ro-RO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n-au făcut război împotriva lui </a:t>
            </a:r>
            <a:r>
              <a:rPr lang="ro-RO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Iosafat</a:t>
            </a:r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ko-KR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43808" y="535156"/>
            <a:ext cx="5976664" cy="884466"/>
          </a:xfrm>
        </p:spPr>
        <p:txBody>
          <a:bodyPr/>
          <a:lstStyle/>
          <a:p>
            <a:r>
              <a:rPr lang="en-US" altLang="ko-KR" dirty="0"/>
              <a:t>IOSAFAT</a:t>
            </a:r>
            <a:r>
              <a:rPr lang="en-US" sz="2400" dirty="0"/>
              <a:t> –</a:t>
            </a:r>
            <a:r>
              <a:rPr lang="en-US" altLang="ko-KR" sz="2600" dirty="0"/>
              <a:t> </a:t>
            </a:r>
            <a:r>
              <a:rPr lang="en-US" altLang="ko-KR" sz="2600" dirty="0" err="1"/>
              <a:t>filul</a:t>
            </a:r>
            <a:r>
              <a:rPr lang="en-US" altLang="ko-KR" sz="2600" dirty="0"/>
              <a:t> </a:t>
            </a:r>
            <a:r>
              <a:rPr lang="en-US" altLang="ko-KR" sz="2600" dirty="0" err="1"/>
              <a:t>lui</a:t>
            </a:r>
            <a:r>
              <a:rPr lang="en-US" altLang="ko-KR" sz="2600" dirty="0"/>
              <a:t> David</a:t>
            </a:r>
            <a:endParaRPr lang="ko-KR" altLang="en-US" sz="2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03848" y="1347614"/>
            <a:ext cx="5616624" cy="460648"/>
          </a:xfrm>
        </p:spPr>
        <p:txBody>
          <a:bodyPr/>
          <a:lstStyle/>
          <a:p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”a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dintâi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tatălui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David”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214192" y="2312317"/>
            <a:ext cx="5030216" cy="2203649"/>
          </a:xfrm>
        </p:spPr>
        <p:txBody>
          <a:bodyPr/>
          <a:lstStyle/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și-a pus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inima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să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caute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pe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Dumnezeu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: </a:t>
            </a:r>
            <a:r>
              <a:rPr lang="ro-RO" altLang="ko-KR" dirty="0">
                <a:latin typeface="Arial" pitchFamily="34" charset="0"/>
                <a:cs typeface="Arial" pitchFamily="34" charset="0"/>
              </a:rPr>
              <a:t>a alergat la Dumnezeul tatălui său </a:t>
            </a:r>
            <a:r>
              <a:rPr lang="ro-RO" altLang="ko-KR" dirty="0" err="1">
                <a:latin typeface="Arial" pitchFamily="34" charset="0"/>
                <a:cs typeface="Arial" pitchFamily="34" charset="0"/>
              </a:rPr>
              <a:t>şi</a:t>
            </a:r>
            <a:r>
              <a:rPr lang="ro-RO" altLang="ko-KR" dirty="0">
                <a:latin typeface="Arial" pitchFamily="34" charset="0"/>
                <a:cs typeface="Arial" pitchFamily="34" charset="0"/>
              </a:rPr>
              <a:t> a urmat poruncile Lui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tot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Iuda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aducea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daruri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avut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o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mulţime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bogăţii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şi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slavă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s-a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ridicat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la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cea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mai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înaltă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treaptă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mărire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și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totuși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continuat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să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slujească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pe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Domnul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și </a:t>
            </a:r>
            <a:r>
              <a:rPr lang="en-US" altLang="ko-KR" b="1" dirty="0" err="1">
                <a:latin typeface="Arial" pitchFamily="34" charset="0"/>
                <a:cs typeface="Arial" pitchFamily="34" charset="0"/>
              </a:rPr>
              <a:t>poporul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 Lui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DB02C3-8F3A-0B42-9906-4868D3D981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0" y="1707654"/>
            <a:ext cx="2322207" cy="17416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ABD794-E59C-8049-866E-04AC2AE4A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0" y="3422383"/>
            <a:ext cx="2322207" cy="17416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5279B0-78F1-7A4E-B841-263774A103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19" y="-20538"/>
            <a:ext cx="2322206" cy="174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025" y="1891159"/>
            <a:ext cx="37079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kumimoji="0"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Cronici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18 – 19:3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88024" y="915566"/>
            <a:ext cx="370790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IOSAFAT </a:t>
            </a:r>
          </a:p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s-a </a:t>
            </a: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încuscrit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cu Ahab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788024" y="3003798"/>
            <a:ext cx="38884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Iehu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fiul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prorocului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Hanani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ieşit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înainte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împăratului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Iosafat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en-US" altLang="ko-KR" sz="14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 de ai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ajutat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rău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iubit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urăsc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altLang="ko-K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ctr"/>
            <a:endParaRPr lang="en-US" altLang="ko-KR" sz="14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pricina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mâniat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tine.</a:t>
            </a:r>
            <a:r>
              <a:rPr lang="ro-RO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ko-KR" altLang="en-US" sz="14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55EDEA-31D4-A643-8654-362FBB4BC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55" y="1009273"/>
            <a:ext cx="4195537" cy="314665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8469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43808" y="339502"/>
            <a:ext cx="5976664" cy="884466"/>
          </a:xfrm>
        </p:spPr>
        <p:txBody>
          <a:bodyPr/>
          <a:lstStyle/>
          <a:p>
            <a:r>
              <a:rPr lang="en-US" altLang="ko-KR" dirty="0"/>
              <a:t>IOSAFAT</a:t>
            </a:r>
            <a:r>
              <a:rPr lang="en-US" sz="2400" dirty="0"/>
              <a:t> </a:t>
            </a:r>
            <a:r>
              <a:rPr lang="en-US" altLang="ko-KR" sz="2600" dirty="0"/>
              <a:t>și </a:t>
            </a:r>
            <a:r>
              <a:rPr lang="en-US" altLang="ko-KR" sz="2600" dirty="0" err="1"/>
              <a:t>relația</a:t>
            </a:r>
            <a:r>
              <a:rPr lang="en-US" altLang="ko-KR" sz="2600" dirty="0"/>
              <a:t> cu Ahab</a:t>
            </a:r>
            <a:endParaRPr lang="ko-KR" altLang="en-US" sz="2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83768" y="1059582"/>
            <a:ext cx="6336704" cy="460648"/>
          </a:xfrm>
        </p:spPr>
        <p:txBody>
          <a:bodyPr/>
          <a:lstStyle/>
          <a:p>
            <a:pPr algn="ctr"/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tine,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poporul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meu, ca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poporul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tău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214192" y="1851670"/>
            <a:ext cx="5030216" cy="1741655"/>
          </a:xfrm>
        </p:spPr>
        <p:txBody>
          <a:bodyPr/>
          <a:lstStyle/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400 de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proroci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purtați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de un duh de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minciună</a:t>
            </a:r>
            <a:endParaRPr lang="ro-RO" altLang="ko-KR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 err="1">
                <a:latin typeface="Arial" pitchFamily="34" charset="0"/>
                <a:cs typeface="Arial" pitchFamily="34" charset="0"/>
              </a:rPr>
              <a:t>prorocul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Domnului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umilit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 err="1">
                <a:latin typeface="Arial" pitchFamily="34" charset="0"/>
                <a:cs typeface="Arial" pitchFamily="34" charset="0"/>
              </a:rPr>
              <a:t>Iosafat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amăgit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și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înșelat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de Ahab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ko-KR" dirty="0" err="1">
                <a:latin typeface="Arial" pitchFamily="34" charset="0"/>
                <a:cs typeface="Arial" pitchFamily="34" charset="0"/>
              </a:rPr>
              <a:t>Domnul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îl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salvează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pe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Iosafat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în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ultima </a:t>
            </a:r>
            <a:r>
              <a:rPr lang="en-US" altLang="ko-KR" dirty="0" err="1">
                <a:latin typeface="Arial" pitchFamily="34" charset="0"/>
                <a:cs typeface="Arial" pitchFamily="34" charset="0"/>
              </a:rPr>
              <a:t>clipă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B1FC6D-9C4E-F641-A09D-C65F13A686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1" y="3422382"/>
            <a:ext cx="2322208" cy="1741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917669-8DE2-7D41-9930-B6F16AF157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9" y="0"/>
            <a:ext cx="2322207" cy="17416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8726A0-820E-9F44-8EE3-75B175EB1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9" y="1721460"/>
            <a:ext cx="2322207" cy="1741655"/>
          </a:xfrm>
          <a:prstGeom prst="rect">
            <a:avLst/>
          </a:prstGeom>
        </p:spPr>
      </p:pic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FB8FED0E-4B8A-BB4B-B93B-DAA124026EE7}"/>
              </a:ext>
            </a:extLst>
          </p:cNvPr>
          <p:cNvSpPr txBox="1">
            <a:spLocks/>
          </p:cNvSpPr>
          <p:nvPr/>
        </p:nvSpPr>
        <p:spPr>
          <a:xfrm>
            <a:off x="2411760" y="3851083"/>
            <a:ext cx="6651410" cy="952915"/>
          </a:xfrm>
          <a:prstGeom prst="rect">
            <a:avLst/>
          </a:prstGeom>
        </p:spPr>
        <p:txBody>
          <a:bodyPr lIns="90000" rIns="90000"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IORAM, fiul lui </a:t>
            </a:r>
            <a:r>
              <a:rPr lang="ro-RO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Iosafat</a:t>
            </a:r>
            <a:r>
              <a:rPr lang="ro-RO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</a:p>
          <a:p>
            <a:pPr algn="ctr"/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umblat în calea </a:t>
            </a:r>
            <a:r>
              <a:rPr lang="ro-R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împăraţilor</a:t>
            </a:r>
            <a:r>
              <a:rPr lang="ro-R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lui Israel cum făcuse casa lui </a:t>
            </a:r>
            <a:r>
              <a:rPr lang="ro-R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Ahab</a:t>
            </a:r>
            <a:r>
              <a:rPr lang="ro-R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căci avea de nevastă pe o fată a lui </a:t>
            </a:r>
            <a:r>
              <a:rPr lang="ro-R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Ahab</a:t>
            </a:r>
            <a:r>
              <a:rPr lang="ro-R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făcut ce este rău înaintea Domnului.</a:t>
            </a:r>
            <a:r>
              <a:rPr lang="ro-RO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ko-KR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4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329</Words>
  <Application>Microsoft Office PowerPoint</Application>
  <PresentationFormat>On-screen Show (16:9)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맑은 고딕</vt:lpstr>
      <vt:lpstr>Arial</vt:lpstr>
      <vt:lpstr>Calibri</vt:lpstr>
      <vt:lpstr>Courier New</vt:lpstr>
      <vt:lpstr>Times New Roman</vt:lpstr>
      <vt:lpstr>Wingdings</vt:lpstr>
      <vt:lpstr>Office Theme</vt:lpstr>
      <vt:lpstr>Custom Design</vt:lpstr>
      <vt:lpstr>PowerPoint Presentation</vt:lpstr>
      <vt:lpstr> Misiune: vindecarea poporului de idolatrie și alipirea de Domnul</vt:lpstr>
      <vt:lpstr>IOSAFAT – filul lui David</vt:lpstr>
      <vt:lpstr>PowerPoint Presentation</vt:lpstr>
      <vt:lpstr>IOSAFAT și relația cu Ahab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Costel G</cp:lastModifiedBy>
  <cp:revision>79</cp:revision>
  <dcterms:created xsi:type="dcterms:W3CDTF">2014-04-01T16:27:38Z</dcterms:created>
  <dcterms:modified xsi:type="dcterms:W3CDTF">2019-12-01T10:26:28Z</dcterms:modified>
</cp:coreProperties>
</file>