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58" r:id="rId5"/>
    <p:sldId id="262" r:id="rId6"/>
    <p:sldId id="263" r:id="rId7"/>
    <p:sldId id="256" r:id="rId8"/>
    <p:sldId id="264" r:id="rId9"/>
    <p:sldId id="25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4137" autoAdjust="0"/>
  </p:normalViewPr>
  <p:slideViewPr>
    <p:cSldViewPr snapToGrid="0">
      <p:cViewPr varScale="1">
        <p:scale>
          <a:sx n="45" d="100"/>
          <a:sy n="45" d="100"/>
        </p:scale>
        <p:origin x="99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C57BA-BB7B-478E-AB7F-BF42B862B92C}" type="datetimeFigureOut">
              <a:rPr lang="ro-RO" smtClean="0"/>
              <a:t>01.12.2019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B6CB2-5C3A-4933-BB20-2513274B4A3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85710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Oile sunt așteptările</a:t>
            </a:r>
          </a:p>
          <a:p>
            <a:r>
              <a:rPr lang="ro-RO" dirty="0"/>
              <a:t>Așteptările sunt legitimate de ceea ce oferi: </a:t>
            </a:r>
          </a:p>
          <a:p>
            <a:r>
              <a:rPr lang="ro-RO" dirty="0"/>
              <a:t>„Eu ca tine, familia mea ca familia ta și luptele tale sunt și ale mele.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B6CB2-5C3A-4933-BB20-2513274B4A31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81067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ini pentru edvard munch strigatul">
            <a:extLst>
              <a:ext uri="{FF2B5EF4-FFF2-40B4-BE49-F238E27FC236}">
                <a16:creationId xmlns:a16="http://schemas.microsoft.com/office/drawing/2014/main" id="{881FE5A3-C805-4D58-B97A-212B6B0D2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091" y="457429"/>
            <a:ext cx="484119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0ED5D3-F488-4543-87F0-EEE446BB4EED}"/>
              </a:ext>
            </a:extLst>
          </p:cNvPr>
          <p:cNvSpPr txBox="1"/>
          <p:nvPr/>
        </p:nvSpPr>
        <p:spPr>
          <a:xfrm>
            <a:off x="4992913" y="1190169"/>
            <a:ext cx="670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Unde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își „pasc oile”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frații mei?</a:t>
            </a:r>
          </a:p>
        </p:txBody>
      </p:sp>
    </p:spTree>
    <p:extLst>
      <p:ext uri="{BB962C8B-B14F-4D97-AF65-F5344CB8AC3E}">
        <p14:creationId xmlns:p14="http://schemas.microsoft.com/office/powerpoint/2010/main" val="2347342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ini pentru edvard munch strigatul">
            <a:extLst>
              <a:ext uri="{FF2B5EF4-FFF2-40B4-BE49-F238E27FC236}">
                <a16:creationId xmlns:a16="http://schemas.microsoft.com/office/drawing/2014/main" id="{1BD95AC6-CA08-415D-9952-49D1AD5FA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091" y="457429"/>
            <a:ext cx="484119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4C517E-CC54-4158-8B1E-72A5E8746371}"/>
              </a:ext>
            </a:extLst>
          </p:cNvPr>
          <p:cNvSpPr txBox="1"/>
          <p:nvPr/>
        </p:nvSpPr>
        <p:spPr>
          <a:xfrm>
            <a:off x="4992913" y="812805"/>
            <a:ext cx="670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Pășunile unde-mi pasc „oile”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sunt relațiile mele.</a:t>
            </a:r>
          </a:p>
        </p:txBody>
      </p:sp>
    </p:spTree>
    <p:extLst>
      <p:ext uri="{BB962C8B-B14F-4D97-AF65-F5344CB8AC3E}">
        <p14:creationId xmlns:p14="http://schemas.microsoft.com/office/powerpoint/2010/main" val="2267792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ini pentru edvard munch strigatul">
            <a:extLst>
              <a:ext uri="{FF2B5EF4-FFF2-40B4-BE49-F238E27FC236}">
                <a16:creationId xmlns:a16="http://schemas.microsoft.com/office/drawing/2014/main" id="{A96A7866-38B4-4A8C-A86E-B058C18B7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091" y="457429"/>
            <a:ext cx="484119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E4479E-D690-4CCB-A7E4-726E4177ADA1}"/>
              </a:ext>
            </a:extLst>
          </p:cNvPr>
          <p:cNvSpPr txBox="1"/>
          <p:nvPr/>
        </p:nvSpPr>
        <p:spPr>
          <a:xfrm>
            <a:off x="5089673" y="856343"/>
            <a:ext cx="6705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Relațiile toxice</a:t>
            </a:r>
          </a:p>
          <a:p>
            <a:pPr algn="ctr"/>
            <a:r>
              <a:rPr lang="ro-RO" sz="1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,,,</a:t>
            </a:r>
          </a:p>
          <a:p>
            <a:pPr algn="ctr"/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Iosafat </a:t>
            </a:r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Ahab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ABF09-DA5B-4EC1-9A76-7EBAE0C54DDE}"/>
              </a:ext>
            </a:extLst>
          </p:cNvPr>
          <p:cNvSpPr txBox="1"/>
          <p:nvPr/>
        </p:nvSpPr>
        <p:spPr>
          <a:xfrm>
            <a:off x="5919398" y="3843875"/>
            <a:ext cx="5341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Noblesse oblige</a:t>
            </a:r>
          </a:p>
        </p:txBody>
      </p:sp>
    </p:spTree>
    <p:extLst>
      <p:ext uri="{BB962C8B-B14F-4D97-AF65-F5344CB8AC3E}">
        <p14:creationId xmlns:p14="http://schemas.microsoft.com/office/powerpoint/2010/main" val="416684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ini pentru linia roșie">
            <a:extLst>
              <a:ext uri="{FF2B5EF4-FFF2-40B4-BE49-F238E27FC236}">
                <a16:creationId xmlns:a16="http://schemas.microsoft.com/office/drawing/2014/main" id="{E1B7A5EC-0D79-4E72-AE0C-B16DDCB27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8" y="483130"/>
            <a:ext cx="11205028" cy="588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438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ini pentru edvard munch strigatul">
            <a:extLst>
              <a:ext uri="{FF2B5EF4-FFF2-40B4-BE49-F238E27FC236}">
                <a16:creationId xmlns:a16="http://schemas.microsoft.com/office/drawing/2014/main" id="{936D44F3-685B-4112-9359-88C69B476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091" y="457429"/>
            <a:ext cx="484119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456DED-BA92-475F-8D5F-54E844E5A1DF}"/>
              </a:ext>
            </a:extLst>
          </p:cNvPr>
          <p:cNvSpPr txBox="1"/>
          <p:nvPr/>
        </p:nvSpPr>
        <p:spPr>
          <a:xfrm>
            <a:off x="4920343" y="1228878"/>
            <a:ext cx="6705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Maria </a:t>
            </a:r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Aron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</a:p>
          <a:p>
            <a:pPr algn="ctr"/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Moise</a:t>
            </a:r>
          </a:p>
        </p:txBody>
      </p:sp>
    </p:spTree>
    <p:extLst>
      <p:ext uri="{BB962C8B-B14F-4D97-AF65-F5344CB8AC3E}">
        <p14:creationId xmlns:p14="http://schemas.microsoft.com/office/powerpoint/2010/main" val="148732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ini pentru edvard munch strigatul">
            <a:extLst>
              <a:ext uri="{FF2B5EF4-FFF2-40B4-BE49-F238E27FC236}">
                <a16:creationId xmlns:a16="http://schemas.microsoft.com/office/drawing/2014/main" id="{5FBF32D4-CBF1-4E84-B345-C0A50CB5D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01726" y="3099782"/>
            <a:ext cx="1727210" cy="232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EDFCB2-4988-4F82-95EF-289DEACEFB7D}"/>
              </a:ext>
            </a:extLst>
          </p:cNvPr>
          <p:cNvSpPr txBox="1"/>
          <p:nvPr/>
        </p:nvSpPr>
        <p:spPr>
          <a:xfrm>
            <a:off x="2549671" y="653156"/>
            <a:ext cx="670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Răul din celălalt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5B74E-CDD6-4F37-9B93-BCAF235BBC38}"/>
              </a:ext>
            </a:extLst>
          </p:cNvPr>
          <p:cNvSpPr/>
          <p:nvPr/>
        </p:nvSpPr>
        <p:spPr>
          <a:xfrm>
            <a:off x="203214" y="1954379"/>
            <a:ext cx="62145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Fiindcă pe pământ nu este niciun* om fără prihană,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care să facă binele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fără să păcătuiască.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662BD6-3B52-468E-9C15-7A97B4BEC51A}"/>
              </a:ext>
            </a:extLst>
          </p:cNvPr>
          <p:cNvSpPr txBox="1"/>
          <p:nvPr/>
        </p:nvSpPr>
        <p:spPr>
          <a:xfrm>
            <a:off x="6959605" y="1964281"/>
            <a:ext cx="4961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Vreau să fac binele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 răul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 ține lipit de mine.</a:t>
            </a:r>
          </a:p>
        </p:txBody>
      </p:sp>
    </p:spTree>
    <p:extLst>
      <p:ext uri="{BB962C8B-B14F-4D97-AF65-F5344CB8AC3E}">
        <p14:creationId xmlns:p14="http://schemas.microsoft.com/office/powerpoint/2010/main" val="206735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ini pentru edvard munch strigatul">
            <a:extLst>
              <a:ext uri="{FF2B5EF4-FFF2-40B4-BE49-F238E27FC236}">
                <a16:creationId xmlns:a16="http://schemas.microsoft.com/office/drawing/2014/main" id="{91426035-0318-441D-9F31-1C2885C7F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091" y="457429"/>
            <a:ext cx="484119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F5EAFA-7FAA-46C7-8851-AFE885900237}"/>
              </a:ext>
            </a:extLst>
          </p:cNvPr>
          <p:cNvSpPr txBox="1"/>
          <p:nvPr/>
        </p:nvSpPr>
        <p:spPr>
          <a:xfrm>
            <a:off x="4835673" y="822486"/>
            <a:ext cx="670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Dezintoxicarea relației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905C53-6260-4974-9210-7800285FC60B}"/>
              </a:ext>
            </a:extLst>
          </p:cNvPr>
          <p:cNvSpPr txBox="1"/>
          <p:nvPr/>
        </p:nvSpPr>
        <p:spPr>
          <a:xfrm>
            <a:off x="4216400" y="2929471"/>
            <a:ext cx="7446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...nu se gândește la rău</a:t>
            </a:r>
          </a:p>
        </p:txBody>
      </p:sp>
    </p:spTree>
    <p:extLst>
      <p:ext uri="{BB962C8B-B14F-4D97-AF65-F5344CB8AC3E}">
        <p14:creationId xmlns:p14="http://schemas.microsoft.com/office/powerpoint/2010/main" val="29521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6E2A08-FCF9-4309-BBEC-A519097DD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14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ini pentru edvard munch strigatul">
            <a:extLst>
              <a:ext uri="{FF2B5EF4-FFF2-40B4-BE49-F238E27FC236}">
                <a16:creationId xmlns:a16="http://schemas.microsoft.com/office/drawing/2014/main" id="{99F15E07-D1B2-4DB6-95A0-10103CC30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091" y="457429"/>
            <a:ext cx="484119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FC72C7-9D9B-43A3-ADDB-D8989EEA769D}"/>
              </a:ext>
            </a:extLst>
          </p:cNvPr>
          <p:cNvSpPr txBox="1"/>
          <p:nvPr/>
        </p:nvSpPr>
        <p:spPr>
          <a:xfrm>
            <a:off x="4835673" y="1211947"/>
            <a:ext cx="670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Jrtfirea</a:t>
            </a:r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oilor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FA250A-945B-4B84-A97F-F6F29EF4B902}"/>
              </a:ext>
            </a:extLst>
          </p:cNvPr>
          <p:cNvSpPr txBox="1"/>
          <p:nvPr/>
        </p:nvSpPr>
        <p:spPr>
          <a:xfrm>
            <a:off x="5723469" y="2997203"/>
            <a:ext cx="5533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...iartă totul.</a:t>
            </a:r>
          </a:p>
        </p:txBody>
      </p:sp>
    </p:spTree>
    <p:extLst>
      <p:ext uri="{BB962C8B-B14F-4D97-AF65-F5344CB8AC3E}">
        <p14:creationId xmlns:p14="http://schemas.microsoft.com/office/powerpoint/2010/main" val="3408405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602</TotalTime>
  <Words>112</Words>
  <Application>Microsoft Office PowerPoint</Application>
  <PresentationFormat>Widescreen</PresentationFormat>
  <Paragraphs>27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20</cp:revision>
  <dcterms:created xsi:type="dcterms:W3CDTF">2019-11-29T03:40:09Z</dcterms:created>
  <dcterms:modified xsi:type="dcterms:W3CDTF">2019-12-01T10:26:53Z</dcterms:modified>
</cp:coreProperties>
</file>