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57" r:id="rId3"/>
    <p:sldId id="276" r:id="rId4"/>
    <p:sldId id="256" r:id="rId5"/>
    <p:sldId id="259" r:id="rId6"/>
    <p:sldId id="260" r:id="rId7"/>
    <p:sldId id="261" r:id="rId8"/>
    <p:sldId id="264" r:id="rId9"/>
    <p:sldId id="266" r:id="rId10"/>
    <p:sldId id="268" r:id="rId11"/>
    <p:sldId id="267" r:id="rId12"/>
    <p:sldId id="269" r:id="rId13"/>
    <p:sldId id="270" r:id="rId14"/>
    <p:sldId id="263" r:id="rId15"/>
    <p:sldId id="272" r:id="rId16"/>
    <p:sldId id="273" r:id="rId17"/>
    <p:sldId id="275" r:id="rId18"/>
    <p:sldId id="274" r:id="rId19"/>
    <p:sldId id="277" r:id="rId20"/>
    <p:sldId id="265" r:id="rId21"/>
    <p:sldId id="262" r:id="rId22"/>
    <p:sldId id="27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53" d="100"/>
          <a:sy n="53" d="100"/>
        </p:scale>
        <p:origin x="64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12/29/2019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12/29/2019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12/29/2019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12/29/2019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12/29/2019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12/29/2019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12/29/2019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12/29/2019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12/29/2019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12/29/2019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12/29/2019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12/29/2019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12/29/2019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12/29/2019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12/29/2019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12/29/2019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12/29/2019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12/29/2019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and cântare vechi Sibiu - imagine 2">
            <a:extLst>
              <a:ext uri="{FF2B5EF4-FFF2-40B4-BE49-F238E27FC236}">
                <a16:creationId xmlns:a16="http://schemas.microsoft.com/office/drawing/2014/main" id="{5EBBE8C0-ACA9-491A-847D-769A34D19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667657"/>
            <a:ext cx="10276116" cy="554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A7E18A-2714-4D10-A541-248D6B2C79CD}"/>
              </a:ext>
            </a:extLst>
          </p:cNvPr>
          <p:cNvSpPr txBox="1"/>
          <p:nvPr/>
        </p:nvSpPr>
        <p:spPr>
          <a:xfrm>
            <a:off x="3659400" y="654979"/>
            <a:ext cx="4483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 i l a n ț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80CF7B-318D-4098-80C5-6A22C944EC4E}"/>
              </a:ext>
            </a:extLst>
          </p:cNvPr>
          <p:cNvSpPr txBox="1"/>
          <p:nvPr/>
        </p:nvSpPr>
        <p:spPr>
          <a:xfrm>
            <a:off x="1625597" y="2075542"/>
            <a:ext cx="2627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9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37B31C-9134-4436-9725-4B5AD3C82CE0}"/>
              </a:ext>
            </a:extLst>
          </p:cNvPr>
          <p:cNvSpPr txBox="1"/>
          <p:nvPr/>
        </p:nvSpPr>
        <p:spPr>
          <a:xfrm>
            <a:off x="7808692" y="2254184"/>
            <a:ext cx="3106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9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3621874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27EFB-A6C9-47B7-A9B4-63136A96A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374" y="1846940"/>
            <a:ext cx="6037943" cy="4528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ADB6D3-FBD8-407A-B9D2-90A10B010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151" y="647699"/>
            <a:ext cx="4310741" cy="32330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558DCF-6D58-4DDA-98DA-8A81A6386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42" y="647700"/>
            <a:ext cx="4171949" cy="55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8F5ECB-6F2C-421B-AAFB-45FC7C49E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72" y="1248229"/>
            <a:ext cx="5263848" cy="39478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C2A65F-247C-42A8-8340-17B3826DC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165" y="-206828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12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69FE22-0E75-485B-9A51-29AB6B9CD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48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75986-14BB-40FB-BE85-2A1D9FFFA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57" y="1268185"/>
            <a:ext cx="5167087" cy="3875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5108A1-67E7-4755-9C95-E3E33C87B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760" y="1268185"/>
            <a:ext cx="5796039" cy="434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94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FAA72-A443-419F-80F5-B31AE7ADD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883557"/>
            <a:ext cx="10522856" cy="509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63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624307-2171-4E8D-B470-2F8A48DB6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31" y="611966"/>
            <a:ext cx="4949371" cy="4487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BB0BEF-9ECE-4576-B77F-BD50FD935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780" y="522928"/>
            <a:ext cx="6309304" cy="473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29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CBF433-3CB4-4554-AAA6-7D11AAB7A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335" y="-319314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50D13F-D7BC-4D81-8C28-68601076E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037" y="972457"/>
            <a:ext cx="5989561" cy="449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19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ine similară">
            <a:extLst>
              <a:ext uri="{FF2B5EF4-FFF2-40B4-BE49-F238E27FC236}">
                <a16:creationId xmlns:a16="http://schemas.microsoft.com/office/drawing/2014/main" id="{3EC5F302-9B80-4E39-ABF6-438E9CFEF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630" y="1807027"/>
            <a:ext cx="9173028" cy="428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229159-1649-4E07-A485-D012F468EFBE}"/>
              </a:ext>
            </a:extLst>
          </p:cNvPr>
          <p:cNvSpPr txBox="1"/>
          <p:nvPr/>
        </p:nvSpPr>
        <p:spPr>
          <a:xfrm>
            <a:off x="2409371" y="638631"/>
            <a:ext cx="7643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„Mocănița” of Neemia</a:t>
            </a:r>
          </a:p>
        </p:txBody>
      </p:sp>
    </p:spTree>
    <p:extLst>
      <p:ext uri="{BB962C8B-B14F-4D97-AF65-F5344CB8AC3E}">
        <p14:creationId xmlns:p14="http://schemas.microsoft.com/office/powerpoint/2010/main" val="495022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ini pentru cortul marturiei">
            <a:extLst>
              <a:ext uri="{FF2B5EF4-FFF2-40B4-BE49-F238E27FC236}">
                <a16:creationId xmlns:a16="http://schemas.microsoft.com/office/drawing/2014/main" id="{99E16C58-560D-4079-821B-B30E6FF25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1" y="1843314"/>
            <a:ext cx="10087428" cy="40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7B8B97-7B59-4ADC-A712-DE24A97AD5E6}"/>
              </a:ext>
            </a:extLst>
          </p:cNvPr>
          <p:cNvSpPr/>
          <p:nvPr/>
        </p:nvSpPr>
        <p:spPr>
          <a:xfrm>
            <a:off x="2757386" y="559193"/>
            <a:ext cx="69381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Quo vadis Neemia?!</a:t>
            </a:r>
          </a:p>
        </p:txBody>
      </p:sp>
    </p:spTree>
    <p:extLst>
      <p:ext uri="{BB962C8B-B14F-4D97-AF65-F5344CB8AC3E}">
        <p14:creationId xmlns:p14="http://schemas.microsoft.com/office/powerpoint/2010/main" val="1336863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ini pentru isus din">
            <a:extLst>
              <a:ext uri="{FF2B5EF4-FFF2-40B4-BE49-F238E27FC236}">
                <a16:creationId xmlns:a16="http://schemas.microsoft.com/office/drawing/2014/main" id="{8E6C1068-2C6B-45CF-978B-C4EEAA12F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0113" y="711200"/>
            <a:ext cx="588554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AC26E6-8600-4855-A043-2E4CA2B004F9}"/>
              </a:ext>
            </a:extLst>
          </p:cNvPr>
          <p:cNvSpPr/>
          <p:nvPr/>
        </p:nvSpPr>
        <p:spPr>
          <a:xfrm>
            <a:off x="5252353" y="805912"/>
            <a:ext cx="7068457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 voi M-aţi ales pe Mine, </a:t>
            </a:r>
          </a:p>
          <a:p>
            <a:pPr algn="ctr"/>
            <a:r>
              <a:rPr lang="ro-RO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 Eu v-am ales pe voi </a:t>
            </a:r>
          </a:p>
          <a:p>
            <a:pPr algn="ctr"/>
            <a:r>
              <a:rPr lang="ro-RO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şi v-am rânduit </a:t>
            </a:r>
          </a:p>
          <a:p>
            <a:pPr algn="ctr"/>
            <a:r>
              <a:rPr lang="ro-RO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 mergeţi şi să aduceţi roadă, </a:t>
            </a:r>
          </a:p>
          <a:p>
            <a:pPr algn="ctr"/>
            <a:r>
              <a:rPr lang="ro-R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şi roada voastră să rămână</a:t>
            </a:r>
            <a:r>
              <a:rPr lang="ro-RO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o-RO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pentru ca orice veţi cere </a:t>
            </a:r>
          </a:p>
          <a:p>
            <a:pPr algn="ctr"/>
            <a:r>
              <a:rPr lang="ro-RO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la Tatăl, 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o-RO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în Numele Meu, </a:t>
            </a:r>
          </a:p>
          <a:p>
            <a:pPr algn="ctr"/>
            <a:r>
              <a:rPr lang="ro-RO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 vă dea.</a:t>
            </a:r>
          </a:p>
        </p:txBody>
      </p:sp>
    </p:spTree>
    <p:extLst>
      <p:ext uri="{BB962C8B-B14F-4D97-AF65-F5344CB8AC3E}">
        <p14:creationId xmlns:p14="http://schemas.microsoft.com/office/powerpoint/2010/main" val="1260779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ini pentru isus din">
            <a:extLst>
              <a:ext uri="{FF2B5EF4-FFF2-40B4-BE49-F238E27FC236}">
                <a16:creationId xmlns:a16="http://schemas.microsoft.com/office/drawing/2014/main" id="{296E6DEE-6F57-42EA-8123-3E5385E5B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0113" y="711200"/>
            <a:ext cx="588554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098700-6FF7-4147-916E-902E38D2F80E}"/>
              </a:ext>
            </a:extLst>
          </p:cNvPr>
          <p:cNvSpPr/>
          <p:nvPr/>
        </p:nvSpPr>
        <p:spPr>
          <a:xfrm>
            <a:off x="5252353" y="805912"/>
            <a:ext cx="7068457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 voi M-aţi ales pe Mine, </a:t>
            </a:r>
          </a:p>
          <a:p>
            <a:pPr algn="ctr"/>
            <a:r>
              <a:rPr lang="ro-RO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 Eu v-am ales pe voi </a:t>
            </a:r>
          </a:p>
          <a:p>
            <a:pPr algn="ctr"/>
            <a:r>
              <a:rPr lang="ro-RO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şi v-am rânduit </a:t>
            </a:r>
          </a:p>
          <a:p>
            <a:pPr algn="ctr"/>
            <a:r>
              <a:rPr lang="ro-RO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 mergeţi şi să aduceţi roadă, </a:t>
            </a:r>
          </a:p>
          <a:p>
            <a:pPr algn="ctr"/>
            <a:r>
              <a:rPr lang="ro-R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şi roada voastră să rămână</a:t>
            </a:r>
            <a:r>
              <a:rPr lang="ro-RO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o-RO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pentru ca orice veţi cere </a:t>
            </a:r>
          </a:p>
          <a:p>
            <a:pPr algn="ctr"/>
            <a:r>
              <a:rPr lang="ro-RO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la Tatăl, 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o-RO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în Numele Meu, </a:t>
            </a:r>
          </a:p>
          <a:p>
            <a:pPr algn="ctr"/>
            <a:r>
              <a:rPr lang="ro-RO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 vă dea.</a:t>
            </a:r>
          </a:p>
        </p:txBody>
      </p:sp>
    </p:spTree>
    <p:extLst>
      <p:ext uri="{BB962C8B-B14F-4D97-AF65-F5344CB8AC3E}">
        <p14:creationId xmlns:p14="http://schemas.microsoft.com/office/powerpoint/2010/main" val="4164211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D7CA08-32DB-4BB5-8FBA-BAA3EFB5D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39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309472-5CCD-411E-9DE6-3B87C28AD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84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F970CE-B8C1-49E7-B506-BDDEF064C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52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9C2F9A4-C072-4691-9CF6-39EBB569C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700" y="2342248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o-RO" altLang="ro-RO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endParaRPr kumimoji="0" lang="ro-RO" altLang="ro-RO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B2DB5F-CD48-47CB-B2D7-FC90EE4145AD}"/>
              </a:ext>
            </a:extLst>
          </p:cNvPr>
          <p:cNvSpPr txBox="1"/>
          <p:nvPr/>
        </p:nvSpPr>
        <p:spPr>
          <a:xfrm>
            <a:off x="928917" y="856340"/>
            <a:ext cx="801188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15.Feb.		Robert Aron </a:t>
            </a:r>
            <a:r>
              <a:rPr lang="en-US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Iacobescu</a:t>
            </a:r>
            <a:endParaRPr 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02.Mar.		</a:t>
            </a:r>
            <a:r>
              <a:rPr lang="en-US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Matei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Ghica</a:t>
            </a:r>
            <a:endParaRPr 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02.Apr.		</a:t>
            </a:r>
            <a:r>
              <a:rPr lang="en-US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Ema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Sofia </a:t>
            </a:r>
            <a:r>
              <a:rPr lang="en-US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Bulgariu</a:t>
            </a:r>
            <a:endParaRPr lang="ro-RO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07.Mai		Sebastian Bulgariu</a:t>
            </a:r>
          </a:p>
          <a:p>
            <a:r>
              <a:rPr lang="ro-R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11.Iun.		Maria Carina Cojocariu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14.Sep.		</a:t>
            </a:r>
            <a:r>
              <a:rPr lang="en-US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Ioana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ro-RO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iceanu</a:t>
            </a:r>
            <a:endParaRPr 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20.Oct.		Kristof </a:t>
            </a:r>
            <a:r>
              <a:rPr lang="en-US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Ioan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  <a:r>
              <a:rPr lang="ro-RO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rc</a:t>
            </a:r>
            <a:r>
              <a:rPr lang="ro-RO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ăș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	</a:t>
            </a:r>
            <a:endParaRPr lang="ro-RO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20.Nov.		Ionuț Simionov</a:t>
            </a:r>
          </a:p>
          <a:p>
            <a:r>
              <a:rPr lang="ro-RO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04.Dec.		Elisei Rață</a:t>
            </a:r>
          </a:p>
          <a:p>
            <a:r>
              <a:rPr lang="ro-RO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26.Dec		Alexandru Apostu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											</a:t>
            </a:r>
            <a:endParaRPr lang="ro-RO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5A0490-4624-42C6-A781-90C6432F9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536" y="1078405"/>
            <a:ext cx="4851645" cy="36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92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5CE65-2408-4086-83CC-8DC554866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315" y="3011717"/>
            <a:ext cx="4180114" cy="3135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1EAC23-248C-48C2-ADCA-660C85E71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65" y="638631"/>
            <a:ext cx="11097855" cy="24601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42832-3B79-4BCB-AE9B-507F04109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515" y="2864760"/>
            <a:ext cx="257175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FCA993-7FE8-4899-A63B-915482861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686" y="2864760"/>
            <a:ext cx="2962799" cy="298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87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98DA10-C772-4503-A6DE-B8C0E94A9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2" y="539749"/>
            <a:ext cx="457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F2FF7B-9B71-4426-AFAA-DF3D86E45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267" y="360135"/>
            <a:ext cx="5557762" cy="4168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AC9650-CE14-4A6A-9E3A-8572531D1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971" y="3912506"/>
            <a:ext cx="3526972" cy="2645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FE4D7-2328-44C8-A1CE-921110495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5372" y="3972378"/>
            <a:ext cx="3367314" cy="252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94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DF395E-DD82-43B3-B57A-A5BC4D98B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723175"/>
            <a:ext cx="5979886" cy="4484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98D63-ACA9-4295-A251-18989D964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914" y="1124857"/>
            <a:ext cx="4151085" cy="31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79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BE7EF-388E-4A8E-B999-7D483A4E5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EF0B53-CA08-4807-A95D-540008A3F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5418667" cy="406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F7A88A-1AB5-45A1-ACEA-5699B5347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380" y="3846286"/>
            <a:ext cx="4015619" cy="301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86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0B3824-0C9E-4C15-B34D-CAAA9B457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868" y="551543"/>
            <a:ext cx="7063618" cy="52977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180F16-BD27-4024-9233-5B38DFB69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6" y="551544"/>
            <a:ext cx="4078514" cy="54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40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BE28EB-2A18-4F63-B859-1B80D0B2A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36" y="-319315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3D6ED-D90E-477B-98B1-6254DCCB3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450" y="-31931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098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812</TotalTime>
  <Words>223</Words>
  <Application>Microsoft Office PowerPoint</Application>
  <PresentationFormat>Widescreen</PresentationFormat>
  <Paragraphs>34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Century Gothic</vt:lpstr>
      <vt:lpstr>Times New Roman</vt:lpstr>
      <vt:lpstr>Wingdings 3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Costel G</dc:creator>
  <cp:lastModifiedBy>Costel G</cp:lastModifiedBy>
  <cp:revision>24</cp:revision>
  <dcterms:created xsi:type="dcterms:W3CDTF">2019-12-17T04:09:05Z</dcterms:created>
  <dcterms:modified xsi:type="dcterms:W3CDTF">2019-12-29T10:01:16Z</dcterms:modified>
</cp:coreProperties>
</file>