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787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045EC-FBB5-4998-8663-EA11FF471BA7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AA694-393F-408C-934D-E6F12CA112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934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045EC-FBB5-4998-8663-EA11FF471BA7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AA694-393F-408C-934D-E6F12CA112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478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045EC-FBB5-4998-8663-EA11FF471BA7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AA694-393F-408C-934D-E6F12CA112E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426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045EC-FBB5-4998-8663-EA11FF471BA7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AA694-393F-408C-934D-E6F12CA112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965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045EC-FBB5-4998-8663-EA11FF471BA7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AA694-393F-408C-934D-E6F12CA112E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3220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045EC-FBB5-4998-8663-EA11FF471BA7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AA694-393F-408C-934D-E6F12CA112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1432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045EC-FBB5-4998-8663-EA11FF471BA7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AA694-393F-408C-934D-E6F12CA112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5109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045EC-FBB5-4998-8663-EA11FF471BA7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AA694-393F-408C-934D-E6F12CA112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650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045EC-FBB5-4998-8663-EA11FF471BA7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AA694-393F-408C-934D-E6F12CA112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614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045EC-FBB5-4998-8663-EA11FF471BA7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AA694-393F-408C-934D-E6F12CA112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70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045EC-FBB5-4998-8663-EA11FF471BA7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AA694-393F-408C-934D-E6F12CA112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735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045EC-FBB5-4998-8663-EA11FF471BA7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AA694-393F-408C-934D-E6F12CA112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89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045EC-FBB5-4998-8663-EA11FF471BA7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AA694-393F-408C-934D-E6F12CA112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926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045EC-FBB5-4998-8663-EA11FF471BA7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AA694-393F-408C-934D-E6F12CA112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785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045EC-FBB5-4998-8663-EA11FF471BA7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AA694-393F-408C-934D-E6F12CA112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706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AA694-393F-408C-934D-E6F12CA112E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045EC-FBB5-4998-8663-EA11FF471BA7}" type="datetimeFigureOut">
              <a:rPr lang="en-US" smtClean="0"/>
              <a:t>1/12/2020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555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045EC-FBB5-4998-8663-EA11FF471BA7}" type="datetimeFigureOut">
              <a:rPr lang="en-US" smtClean="0"/>
              <a:t>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BCAA694-393F-408C-934D-E6F12CA112E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37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3263" y="997527"/>
            <a:ext cx="898695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Legamantul Davidic</a:t>
            </a: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  14. “Il voi aseza pentru totdeauna in Casa Mea, si in Imparatia Mea scaunul lui  de domnie va fi intarit pe vecie.“ 1 Cronici cap 17</a:t>
            </a: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Spita de neam intunecata a lui Ahab si Izabela…..Atalia omoara tot neamul imparatesc……in afara de Ioas</a:t>
            </a: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Domnia imparatului Ioas:</a:t>
            </a: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Ioas protejat si inscaunat la Casa Domnului Cap 23</a:t>
            </a:r>
          </a:p>
          <a:p>
            <a:pPr marL="342900" indent="-342900">
              <a:buAutoNum type="arabicPeriod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Dregerea Casei Domnului cap 24 1:16</a:t>
            </a:r>
          </a:p>
          <a:p>
            <a:pPr marL="342900" indent="-342900">
              <a:buAutoNum type="arabicPeriod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Ioas ajunge….cap 24 17:27</a:t>
            </a:r>
          </a:p>
          <a:p>
            <a:pPr marL="342900" indent="-342900">
              <a:buAutoNum type="arabicPeriod"/>
            </a:pP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028" name="Picture 4" descr="(c) Laing Art Gallery; Supplied by the Public Catalog Found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4327" y="3703782"/>
            <a:ext cx="6317673" cy="3154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3576" y="215516"/>
            <a:ext cx="7766936" cy="782011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Cronici cap 23,24</a:t>
            </a:r>
          </a:p>
        </p:txBody>
      </p:sp>
    </p:spTree>
    <p:extLst>
      <p:ext uri="{BB962C8B-B14F-4D97-AF65-F5344CB8AC3E}">
        <p14:creationId xmlns:p14="http://schemas.microsoft.com/office/powerpoint/2010/main" val="414944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2499" y="1348509"/>
            <a:ext cx="961361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1. Ioas protejat si inscaunat la Casa Domnului </a:t>
            </a: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Ioas, protejat de catre Ioseabat si marele preot Iehoiada, este ascuns in </a:t>
            </a:r>
            <a:r>
              <a:rPr lang="en-US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odaia paturilor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si apoi timp de 6 ani in Casa Domnului</a:t>
            </a:r>
          </a:p>
          <a:p>
            <a:pPr marL="285750" indent="-285750">
              <a:buFontTx/>
              <a:buChar char="-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 al saptelea an Iehoiada se imbarbateaza si impreuna cu capeteniile doresc instaurarea lui Ioas</a:t>
            </a: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“In al saptelea an, Iehoiada s-a imbarbatat si a facut legamant cu capeteniile peste sute. Acestia erau: Azaria, fiul lui Ieroham, Ismael, fiul lui Iohanan, Azaria, fiul lui Obed, Maaseia, fiul lui Adaia, si Elisafat, fiul lui Zicri” 2 Cronici cap 23:1</a:t>
            </a:r>
          </a:p>
          <a:p>
            <a:pPr marL="285750" indent="-285750">
              <a:buFontTx/>
              <a:buChar char="-"/>
            </a:pP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Iehoiada aranjeaza levitii, preotii si capeteniile strategic</a:t>
            </a:r>
          </a:p>
          <a:p>
            <a:pPr marL="285750" indent="-285750">
              <a:buFontTx/>
              <a:buChar char="-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Atalia aude zarva si vina la Casa Domnului si striga “Vanzare!, vanzare!”</a:t>
            </a:r>
          </a:p>
          <a:p>
            <a:pPr marL="285750" indent="-285750">
              <a:buFontTx/>
              <a:buChar char="-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Ioas este pus imparat</a:t>
            </a:r>
          </a:p>
          <a:p>
            <a:pPr marL="285750" indent="-285750">
              <a:buFontTx/>
              <a:buChar char="-"/>
            </a:pP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Tot poporul tarii se bucura, si </a:t>
            </a:r>
            <a:r>
              <a:rPr lang="it-IT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cetatea era linistita</a:t>
            </a:r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. Pe Atalia o omorasera cu sabia.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”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 Cronici cap 23:21</a:t>
            </a: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3576" y="215516"/>
            <a:ext cx="7766936" cy="782011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Cronici cap 23,24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5387" y="3620655"/>
            <a:ext cx="2821885" cy="323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878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1735" y="1662544"/>
            <a:ext cx="8200447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    2. Dregerea Casei Domnului</a:t>
            </a: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 -  “Ioas a facut ce este bine inaintea Domnului in tot timpul vietii preotului Iehoiada.”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 Cronici cap 24:2</a:t>
            </a: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 - strange bani pentru dregerea Casei Domnului  “Caci nelegiuita aceea de Atalia si fiii ei au pustiit Casa lui Dumnezeu si au intrebuintat in slujba Baalilor toate lucrurile inchinate Casei Domnului.“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2 Cronici cap 24:7</a:t>
            </a: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- Preotul Iehoiada moare la 130 de ani si este “</a:t>
            </a:r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ingropat in cetatea lui David la un loc cu imparatii, pentru ca facuse bine in Israel si fata de Dumnezeu, si fata de Casa Lui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” 2 Cronici 24:16</a:t>
            </a: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3576" y="215516"/>
            <a:ext cx="7766936" cy="782011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Cronici cap 23,24</a:t>
            </a:r>
          </a:p>
        </p:txBody>
      </p:sp>
      <p:pic>
        <p:nvPicPr>
          <p:cNvPr id="2050" name="Picture 2" descr="http://2.bp.blogspot.com/-JXDHWZSX7nw/Tw5sSlACY-I/AAAAAAAACL0/yDc1mX8XYCI/s1600/Joash+repairs+temp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0512" y="2415232"/>
            <a:ext cx="3352367" cy="4110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2974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1735" y="1662544"/>
            <a:ext cx="8200447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  <a:hlinkClick r:id="rId2" action="ppaction://hlinksldjump"/>
              </a:rPr>
              <a:t>   3. Ioas dupa moartea marelui preot</a:t>
            </a:r>
            <a:endParaRPr lang="en-US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Continua dregerea casei Domnului</a:t>
            </a:r>
          </a:p>
          <a:p>
            <a:pPr marL="285750" indent="-285750">
              <a:buFontTx/>
              <a:buChar char="-"/>
            </a:pPr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Participa la ungerea lui Zaharia ca mare preot</a:t>
            </a:r>
          </a:p>
          <a:p>
            <a:pPr marL="285750" indent="-285750">
              <a:buFontTx/>
              <a:buChar char="-"/>
            </a:pPr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Reuseste sa distruga toate inaltimile din tara</a:t>
            </a:r>
          </a:p>
          <a:p>
            <a:pPr marL="285750" indent="-285750">
              <a:buFontTx/>
              <a:buChar char="-"/>
            </a:pPr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Ioas si poporul cauta pe Domnul ca pe vremea lui Solomon</a:t>
            </a:r>
          </a:p>
          <a:p>
            <a:pPr marL="285750" indent="-285750">
              <a:buFontTx/>
              <a:buChar char="-"/>
            </a:pPr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Frica si teroarea cuprinde toti vrasmasii (Hazael) lui Iuda trezind gelozia regatului de Nord</a:t>
            </a:r>
          </a:p>
          <a:p>
            <a:pPr marL="285750" indent="-285750">
              <a:buFontTx/>
              <a:buChar char="-"/>
            </a:pPr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Ioas conform prorociilor ajunge……..</a:t>
            </a:r>
          </a:p>
          <a:p>
            <a:pPr marL="285750" indent="-285750">
              <a:buFontTx/>
              <a:buChar char="-"/>
            </a:pP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3576" y="215516"/>
            <a:ext cx="7766936" cy="782011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Cronici cap 23,24</a:t>
            </a:r>
          </a:p>
        </p:txBody>
      </p:sp>
    </p:spTree>
    <p:extLst>
      <p:ext uri="{BB962C8B-B14F-4D97-AF65-F5344CB8AC3E}">
        <p14:creationId xmlns:p14="http://schemas.microsoft.com/office/powerpoint/2010/main" val="3102695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18680" y="1320799"/>
            <a:ext cx="820044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     3 . Inexplicabila cadere a lui Ioas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- “… capeteniile lui Iuda au venit si s-au inchinat inaintea imparatului. Atunci imparatul i-a ascultat.</a:t>
            </a: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18. Si au parasit Casa Domnului Dumnezeului parintilor lor si au slujit Astarteilor si idolilor. “ 2 Cronici 24: 17,18</a:t>
            </a: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Dumnezeu trimite prorocii iar pe urma trimite pe Zaharia</a:t>
            </a: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it-IT" sz="1600" b="1" dirty="0">
                <a:latin typeface="Arial" panose="020B0604020202020204" pitchFamily="34" charset="0"/>
                <a:cs typeface="Arial" panose="020B0604020202020204" pitchFamily="34" charset="0"/>
              </a:rPr>
              <a:t>Si au uneltit impotriva lui si l-au ucis cu pietre, din porunca imparatului, in curtea Casei Domnului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“… slujitorii lui au uneltit impotriva lui din pricina sangelui fiului preotului Iehoiada. L-au omorat in </a:t>
            </a:r>
            <a:r>
              <a:rPr lang="en-US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patul lui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, si a murit. L-au ingropat in cetatea lui David, dar nu l-au ingropat in mormintele imparatilor.” 2 Cronici 24:25</a:t>
            </a:r>
          </a:p>
          <a:p>
            <a:pPr marL="285750" indent="-285750">
              <a:buFontTx/>
              <a:buChar char="-"/>
            </a:pP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Cat despre fiii lui, </a:t>
            </a:r>
            <a:r>
              <a:rPr lang="it-IT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despre marele numar de prorocii facute cu privire la el</a:t>
            </a:r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 si despre dregerea Casei lui Dumneze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” 2 Cronici 24:27</a:t>
            </a:r>
          </a:p>
          <a:p>
            <a:pPr marL="285750" indent="-285750">
              <a:buFontTx/>
              <a:buChar char="-"/>
            </a:pP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3576" y="215516"/>
            <a:ext cx="7766936" cy="782011"/>
          </a:xfrm>
        </p:spPr>
        <p:txBody>
          <a:bodyPr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Cronici cap 23,24</a:t>
            </a:r>
          </a:p>
        </p:txBody>
      </p:sp>
    </p:spTree>
    <p:extLst>
      <p:ext uri="{BB962C8B-B14F-4D97-AF65-F5344CB8AC3E}">
        <p14:creationId xmlns:p14="http://schemas.microsoft.com/office/powerpoint/2010/main" val="168057733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288</TotalTime>
  <Words>574</Words>
  <Application>Microsoft Office PowerPoint</Application>
  <PresentationFormat>Widescreen</PresentationFormat>
  <Paragraphs>73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Facet</vt:lpstr>
      <vt:lpstr>2 Cronici cap 23,24</vt:lpstr>
      <vt:lpstr>2 Cronici cap 23,24</vt:lpstr>
      <vt:lpstr>2 Cronici cap 23,24</vt:lpstr>
      <vt:lpstr>2 Cronici cap 23,24</vt:lpstr>
      <vt:lpstr>2 Cronici cap 23,24</vt:lpstr>
    </vt:vector>
  </TitlesOfParts>
  <Company>Amazon Corporate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 Cronici cap 23,24</dc:title>
  <dc:creator>Musca, Carmen</dc:creator>
  <cp:lastModifiedBy>Costel G</cp:lastModifiedBy>
  <cp:revision>35</cp:revision>
  <dcterms:created xsi:type="dcterms:W3CDTF">2020-01-11T17:51:03Z</dcterms:created>
  <dcterms:modified xsi:type="dcterms:W3CDTF">2020-01-12T10:36:53Z</dcterms:modified>
</cp:coreProperties>
</file>