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84134F1-6491-4791-8399-62F5C75361CF}"/>
              </a:ext>
            </a:extLst>
          </p:cNvPr>
          <p:cNvSpPr txBox="1"/>
          <p:nvPr/>
        </p:nvSpPr>
        <p:spPr>
          <a:xfrm>
            <a:off x="3458307" y="782515"/>
            <a:ext cx="5873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CUM </a:t>
            </a:r>
            <a:r>
              <a:rPr lang="ro-RO" b="1" dirty="0">
                <a:solidFill>
                  <a:srgbClr val="FF0000"/>
                </a:solidFill>
              </a:rPr>
              <a:t>A FOST POSIBIL?</a:t>
            </a:r>
            <a:r>
              <a:rPr lang="ro-RO" b="1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7FFEE3-C351-4CF1-AD0F-4D8013F3D1D9}"/>
              </a:ext>
            </a:extLst>
          </p:cNvPr>
          <p:cNvSpPr txBox="1"/>
          <p:nvPr/>
        </p:nvSpPr>
        <p:spPr>
          <a:xfrm>
            <a:off x="2048607" y="2198076"/>
            <a:ext cx="3059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rgbClr val="002060"/>
                </a:solidFill>
              </a:rPr>
              <a:t> Ioas salvat de Iehoiada </a:t>
            </a:r>
          </a:p>
          <a:p>
            <a:pPr algn="ctr"/>
            <a:r>
              <a:rPr lang="ro-RO" b="1" dirty="0">
                <a:solidFill>
                  <a:srgbClr val="002060"/>
                </a:solidFill>
              </a:rPr>
              <a:t>în Casa Domnului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9E04ED-27C3-49C4-969F-9AC74FC6C1FA}"/>
              </a:ext>
            </a:extLst>
          </p:cNvPr>
          <p:cNvSpPr txBox="1"/>
          <p:nvPr/>
        </p:nvSpPr>
        <p:spPr>
          <a:xfrm>
            <a:off x="7634652" y="2198075"/>
            <a:ext cx="3900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rgbClr val="002060"/>
                </a:solidFill>
              </a:rPr>
              <a:t> </a:t>
            </a:r>
            <a:r>
              <a:rPr lang="ro-RO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Ioas omoară pe fiul lui Iehoiada </a:t>
            </a:r>
          </a:p>
          <a:p>
            <a:pPr algn="ctr"/>
            <a:r>
              <a:rPr lang="ro-RO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în Casa Domnului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4A04E3F-90D0-4788-A062-A5A50D6034DA}"/>
              </a:ext>
            </a:extLst>
          </p:cNvPr>
          <p:cNvCxnSpPr/>
          <p:nvPr/>
        </p:nvCxnSpPr>
        <p:spPr>
          <a:xfrm>
            <a:off x="3578468" y="3235569"/>
            <a:ext cx="0" cy="677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D806CAB-2791-4154-A5C1-69F69A5A9DD1}"/>
              </a:ext>
            </a:extLst>
          </p:cNvPr>
          <p:cNvCxnSpPr/>
          <p:nvPr/>
        </p:nvCxnSpPr>
        <p:spPr>
          <a:xfrm>
            <a:off x="9585079" y="3050930"/>
            <a:ext cx="0" cy="764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FAC2C7C-9960-40C4-9A39-F27E46E44863}"/>
              </a:ext>
            </a:extLst>
          </p:cNvPr>
          <p:cNvSpPr/>
          <p:nvPr/>
        </p:nvSpPr>
        <p:spPr>
          <a:xfrm>
            <a:off x="2316774" y="4198230"/>
            <a:ext cx="2523388" cy="9847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/>
              <a:t>PREFIGURARE MESIANICĂ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A3EB1DD-C1AE-41C3-B11E-93A5CF3C06A9}"/>
              </a:ext>
            </a:extLst>
          </p:cNvPr>
          <p:cNvSpPr/>
          <p:nvPr/>
        </p:nvSpPr>
        <p:spPr>
          <a:xfrm>
            <a:off x="8323385" y="4198230"/>
            <a:ext cx="2523388" cy="98473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/>
              <a:t>PREFIGURARE ANTIHRISTICĂ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0FBE05-621A-4197-983B-A0FA6C0F3CF6}"/>
              </a:ext>
            </a:extLst>
          </p:cNvPr>
          <p:cNvSpPr txBox="1"/>
          <p:nvPr/>
        </p:nvSpPr>
        <p:spPr>
          <a:xfrm>
            <a:off x="5855677" y="2340765"/>
            <a:ext cx="8792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885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14A2E6-3469-410D-9FCE-61624D76D0B7}"/>
              </a:ext>
            </a:extLst>
          </p:cNvPr>
          <p:cNvSpPr txBox="1"/>
          <p:nvPr/>
        </p:nvSpPr>
        <p:spPr>
          <a:xfrm>
            <a:off x="3578469" y="773723"/>
            <a:ext cx="5873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2060"/>
                </a:solidFill>
              </a:rPr>
              <a:t>LINIA MESIANCĂ</a:t>
            </a:r>
            <a:r>
              <a:rPr lang="ro-RO" b="1" dirty="0"/>
              <a:t> </a:t>
            </a:r>
            <a:r>
              <a:rPr lang="ro-RO" b="1" dirty="0">
                <a:solidFill>
                  <a:srgbClr val="FF0000"/>
                </a:solidFill>
              </a:rPr>
              <a:t>ÎN VECHIUL </a:t>
            </a:r>
            <a:r>
              <a:rPr lang="ro-RO" b="1" dirty="0"/>
              <a:t>ȘI...</a:t>
            </a:r>
            <a:r>
              <a:rPr lang="ro-RO" b="1" dirty="0">
                <a:solidFill>
                  <a:srgbClr val="0070C0"/>
                </a:solidFill>
              </a:rPr>
              <a:t>NOUL LEGĂMÂNT!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D610EEF-8898-43FF-A321-1E18976BFF8F}"/>
              </a:ext>
            </a:extLst>
          </p:cNvPr>
          <p:cNvCxnSpPr/>
          <p:nvPr/>
        </p:nvCxnSpPr>
        <p:spPr>
          <a:xfrm>
            <a:off x="1556238" y="4079624"/>
            <a:ext cx="99177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025C4F7-4375-4F81-AEF1-ED593C969F36}"/>
              </a:ext>
            </a:extLst>
          </p:cNvPr>
          <p:cNvCxnSpPr/>
          <p:nvPr/>
        </p:nvCxnSpPr>
        <p:spPr>
          <a:xfrm>
            <a:off x="5832232" y="3411408"/>
            <a:ext cx="0" cy="6682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989CE0A-1C0C-4D27-9FB3-CE4EC3A1B04D}"/>
              </a:ext>
            </a:extLst>
          </p:cNvPr>
          <p:cNvCxnSpPr/>
          <p:nvPr/>
        </p:nvCxnSpPr>
        <p:spPr>
          <a:xfrm>
            <a:off x="5688623" y="3640008"/>
            <a:ext cx="304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EA73499-48E6-488D-A772-D9E029BFD130}"/>
              </a:ext>
            </a:extLst>
          </p:cNvPr>
          <p:cNvSpPr txBox="1"/>
          <p:nvPr/>
        </p:nvSpPr>
        <p:spPr>
          <a:xfrm>
            <a:off x="1822938" y="4185076"/>
            <a:ext cx="3402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dirty="0"/>
              <a:t>SĂMÂNȚA GENETICĂ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657D0E-A937-42B0-80BE-22E26C084CB8}"/>
              </a:ext>
            </a:extLst>
          </p:cNvPr>
          <p:cNvSpPr txBox="1"/>
          <p:nvPr/>
        </p:nvSpPr>
        <p:spPr>
          <a:xfrm>
            <a:off x="6809642" y="4185076"/>
            <a:ext cx="3402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dirty="0"/>
              <a:t>SĂMÂNȚA SPIRITUALĂ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A62E4DC-F3B4-440F-AC06-217ACCD21496}"/>
              </a:ext>
            </a:extLst>
          </p:cNvPr>
          <p:cNvCxnSpPr>
            <a:cxnSpLocks/>
          </p:cNvCxnSpPr>
          <p:nvPr/>
        </p:nvCxnSpPr>
        <p:spPr>
          <a:xfrm>
            <a:off x="4547090" y="2510197"/>
            <a:ext cx="835269" cy="1336404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0DD6FD6-3496-4D45-B14A-D43199DBA0B4}"/>
              </a:ext>
            </a:extLst>
          </p:cNvPr>
          <p:cNvCxnSpPr/>
          <p:nvPr/>
        </p:nvCxnSpPr>
        <p:spPr>
          <a:xfrm flipV="1">
            <a:off x="4964724" y="3846601"/>
            <a:ext cx="417635" cy="571500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5F12536-0F6B-4041-BF1E-F74B2BB43BD4}"/>
              </a:ext>
            </a:extLst>
          </p:cNvPr>
          <p:cNvCxnSpPr>
            <a:cxnSpLocks/>
          </p:cNvCxnSpPr>
          <p:nvPr/>
        </p:nvCxnSpPr>
        <p:spPr>
          <a:xfrm>
            <a:off x="9533793" y="2510197"/>
            <a:ext cx="835269" cy="1336404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879980A-03FE-4638-88A1-3CFCC0F6162F}"/>
              </a:ext>
            </a:extLst>
          </p:cNvPr>
          <p:cNvCxnSpPr/>
          <p:nvPr/>
        </p:nvCxnSpPr>
        <p:spPr>
          <a:xfrm flipV="1">
            <a:off x="9951427" y="3846601"/>
            <a:ext cx="417635" cy="571500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8EA11C8C-4731-4EC1-9037-C68715F125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4654" y="3203150"/>
            <a:ext cx="873715" cy="87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18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474CA3-B81B-479B-8460-6CC8B957F2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32" y="1855175"/>
            <a:ext cx="4610746" cy="41851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516AF6-CE73-499B-A766-B6C4558A2FC0}"/>
              </a:ext>
            </a:extLst>
          </p:cNvPr>
          <p:cNvSpPr txBox="1"/>
          <p:nvPr/>
        </p:nvSpPr>
        <p:spPr>
          <a:xfrm>
            <a:off x="7746023" y="2967335"/>
            <a:ext cx="3059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</a:rPr>
              <a:t>POVAR</a:t>
            </a:r>
            <a:r>
              <a:rPr lang="ro-RO" b="1" dirty="0">
                <a:solidFill>
                  <a:srgbClr val="002060"/>
                </a:solidFill>
              </a:rPr>
              <a:t>A</a:t>
            </a:r>
            <a:r>
              <a:rPr lang="en-GB" b="1" dirty="0">
                <a:solidFill>
                  <a:srgbClr val="002060"/>
                </a:solidFill>
              </a:rPr>
              <a:t> DE PE UMERI TR</a:t>
            </a:r>
            <a:r>
              <a:rPr lang="ro-RO" b="1" dirty="0">
                <a:solidFill>
                  <a:srgbClr val="002060"/>
                </a:solidFill>
              </a:rPr>
              <a:t>ĂDEAZĂ </a:t>
            </a:r>
            <a:r>
              <a:rPr lang="ro-RO" b="1" dirty="0">
                <a:solidFill>
                  <a:srgbClr val="FF0000"/>
                </a:solidFill>
              </a:rPr>
              <a:t>COMOARA DIN INIMĂ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4655DC-0BF5-464B-A242-2E0B9704BEF3}"/>
              </a:ext>
            </a:extLst>
          </p:cNvPr>
          <p:cNvSpPr txBox="1"/>
          <p:nvPr/>
        </p:nvSpPr>
        <p:spPr>
          <a:xfrm>
            <a:off x="3502268" y="536331"/>
            <a:ext cx="5873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FF0000"/>
                </a:solidFill>
              </a:rPr>
              <a:t>CE ESTE DE FĂCUT? </a:t>
            </a:r>
            <a:r>
              <a:rPr lang="ro-RO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189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40D5FCE-B749-4EC8-8635-E3D73AB2E8B5}"/>
              </a:ext>
            </a:extLst>
          </p:cNvPr>
          <p:cNvSpPr txBox="1"/>
          <p:nvPr/>
        </p:nvSpPr>
        <p:spPr>
          <a:xfrm>
            <a:off x="4479427" y="775542"/>
            <a:ext cx="3059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2060"/>
                </a:solidFill>
              </a:rPr>
              <a:t>RÂVNA PENTRU CASA TA  </a:t>
            </a:r>
            <a:r>
              <a:rPr lang="ro-RO" b="1" dirty="0">
                <a:solidFill>
                  <a:srgbClr val="FF0000"/>
                </a:solidFill>
              </a:rPr>
              <a:t>MĂ MISTUIE 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239557-1D9F-4FA9-BCC3-DC271EBC1FC2}"/>
              </a:ext>
            </a:extLst>
          </p:cNvPr>
          <p:cNvSpPr txBox="1"/>
          <p:nvPr/>
        </p:nvSpPr>
        <p:spPr>
          <a:xfrm>
            <a:off x="2046788" y="2469873"/>
            <a:ext cx="927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/>
              <a:t>Căutați mai întâi...</a:t>
            </a:r>
            <a:r>
              <a:rPr lang="ro-RO" dirty="0">
                <a:solidFill>
                  <a:srgbClr val="FF0000"/>
                </a:solidFill>
              </a:rPr>
              <a:t>OAMENII</a:t>
            </a:r>
            <a:r>
              <a:rPr lang="ro-RO" dirty="0"/>
              <a:t>, și </a:t>
            </a:r>
          </a:p>
          <a:p>
            <a:r>
              <a:rPr lang="ro-RO" dirty="0"/>
              <a:t>                         toate celelalte lucruri vi se</a:t>
            </a:r>
            <a:r>
              <a:rPr lang="en-GB" dirty="0"/>
              <a:t> </a:t>
            </a:r>
            <a:r>
              <a:rPr lang="ro-RO" dirty="0"/>
              <a:t>vor </a:t>
            </a:r>
            <a:r>
              <a:rPr lang="en-GB" dirty="0"/>
              <a:t>da </a:t>
            </a:r>
            <a:r>
              <a:rPr lang="ro-RO" dirty="0"/>
              <a:t>pe deasupra!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DE6608-E55B-4E17-8620-C68A24C1D5CB}"/>
              </a:ext>
            </a:extLst>
          </p:cNvPr>
          <p:cNvSpPr txBox="1"/>
          <p:nvPr/>
        </p:nvSpPr>
        <p:spPr>
          <a:xfrm>
            <a:off x="3281856" y="4164204"/>
            <a:ext cx="927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/>
              <a:t>Văduva săracă și..</a:t>
            </a:r>
            <a:r>
              <a:rPr lang="en-GB" dirty="0">
                <a:solidFill>
                  <a:srgbClr val="FF0000"/>
                </a:solidFill>
              </a:rPr>
              <a:t>ST</a:t>
            </a:r>
            <a:r>
              <a:rPr lang="ro-RO" dirty="0">
                <a:solidFill>
                  <a:srgbClr val="FF0000"/>
                </a:solidFill>
              </a:rPr>
              <a:t>ÂNCA</a:t>
            </a:r>
            <a:r>
              <a:rPr lang="ro-RO" dirty="0"/>
              <a:t> pe care nu o pot ajunge!</a:t>
            </a:r>
          </a:p>
        </p:txBody>
      </p:sp>
    </p:spTree>
    <p:extLst>
      <p:ext uri="{BB962C8B-B14F-4D97-AF65-F5344CB8AC3E}">
        <p14:creationId xmlns:p14="http://schemas.microsoft.com/office/powerpoint/2010/main" val="229833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9D173FC-1228-4AD4-86FF-2042AB62BDEC}"/>
              </a:ext>
            </a:extLst>
          </p:cNvPr>
          <p:cNvCxnSpPr/>
          <p:nvPr/>
        </p:nvCxnSpPr>
        <p:spPr>
          <a:xfrm>
            <a:off x="2347546" y="2409093"/>
            <a:ext cx="846699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C8B630-B8CE-458B-BE68-7EF63DC78769}"/>
              </a:ext>
            </a:extLst>
          </p:cNvPr>
          <p:cNvCxnSpPr/>
          <p:nvPr/>
        </p:nvCxnSpPr>
        <p:spPr>
          <a:xfrm>
            <a:off x="2435469" y="4574932"/>
            <a:ext cx="846699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0D4E51C-11AB-44B2-B311-220AF2685428}"/>
              </a:ext>
            </a:extLst>
          </p:cNvPr>
          <p:cNvSpPr txBox="1"/>
          <p:nvPr/>
        </p:nvSpPr>
        <p:spPr>
          <a:xfrm>
            <a:off x="2435469" y="1948854"/>
            <a:ext cx="2576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rgbClr val="0070C0"/>
                </a:solidFill>
              </a:rPr>
              <a:t>INIMA CERULUI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BAD442-5A92-4A4E-9BB2-5E588CC3A307}"/>
              </a:ext>
            </a:extLst>
          </p:cNvPr>
          <p:cNvSpPr txBox="1"/>
          <p:nvPr/>
        </p:nvSpPr>
        <p:spPr>
          <a:xfrm>
            <a:off x="2505807" y="4795867"/>
            <a:ext cx="2576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/>
              <a:t>INIMA NOASTRĂ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ED97B5-333E-4CAC-AC33-01B856F13E22}"/>
              </a:ext>
            </a:extLst>
          </p:cNvPr>
          <p:cNvSpPr txBox="1"/>
          <p:nvPr/>
        </p:nvSpPr>
        <p:spPr>
          <a:xfrm>
            <a:off x="7526216" y="1926927"/>
            <a:ext cx="2576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70C0"/>
                </a:solidFill>
              </a:rPr>
              <a:t>Gândurile Mele...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1D0B9C-87BC-4CD1-B5AA-B2015CEBE92F}"/>
              </a:ext>
            </a:extLst>
          </p:cNvPr>
          <p:cNvSpPr txBox="1"/>
          <p:nvPr/>
        </p:nvSpPr>
        <p:spPr>
          <a:xfrm>
            <a:off x="7622931" y="4795867"/>
            <a:ext cx="2576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Gândurile voastre....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4EC04D-E33E-4FB1-89EF-FE3366DAF0F6}"/>
              </a:ext>
            </a:extLst>
          </p:cNvPr>
          <p:cNvSpPr/>
          <p:nvPr/>
        </p:nvSpPr>
        <p:spPr>
          <a:xfrm>
            <a:off x="3270738" y="2593731"/>
            <a:ext cx="5873466" cy="791931"/>
          </a:xfrm>
          <a:custGeom>
            <a:avLst/>
            <a:gdLst>
              <a:gd name="connsiteX0" fmla="*/ 0 w 5873466"/>
              <a:gd name="connsiteY0" fmla="*/ 0 h 791931"/>
              <a:gd name="connsiteX1" fmla="*/ 43962 w 5873466"/>
              <a:gd name="connsiteY1" fmla="*/ 17585 h 791931"/>
              <a:gd name="connsiteX2" fmla="*/ 70339 w 5873466"/>
              <a:gd name="connsiteY2" fmla="*/ 26377 h 791931"/>
              <a:gd name="connsiteX3" fmla="*/ 87924 w 5873466"/>
              <a:gd name="connsiteY3" fmla="*/ 52754 h 791931"/>
              <a:gd name="connsiteX4" fmla="*/ 114300 w 5873466"/>
              <a:gd name="connsiteY4" fmla="*/ 61547 h 791931"/>
              <a:gd name="connsiteX5" fmla="*/ 167054 w 5873466"/>
              <a:gd name="connsiteY5" fmla="*/ 96716 h 791931"/>
              <a:gd name="connsiteX6" fmla="*/ 193431 w 5873466"/>
              <a:gd name="connsiteY6" fmla="*/ 114300 h 791931"/>
              <a:gd name="connsiteX7" fmla="*/ 219808 w 5873466"/>
              <a:gd name="connsiteY7" fmla="*/ 131885 h 791931"/>
              <a:gd name="connsiteX8" fmla="*/ 246185 w 5873466"/>
              <a:gd name="connsiteY8" fmla="*/ 140677 h 791931"/>
              <a:gd name="connsiteX9" fmla="*/ 298939 w 5873466"/>
              <a:gd name="connsiteY9" fmla="*/ 175847 h 791931"/>
              <a:gd name="connsiteX10" fmla="*/ 325316 w 5873466"/>
              <a:gd name="connsiteY10" fmla="*/ 184639 h 791931"/>
              <a:gd name="connsiteX11" fmla="*/ 351693 w 5873466"/>
              <a:gd name="connsiteY11" fmla="*/ 202223 h 791931"/>
              <a:gd name="connsiteX12" fmla="*/ 404447 w 5873466"/>
              <a:gd name="connsiteY12" fmla="*/ 219808 h 791931"/>
              <a:gd name="connsiteX13" fmla="*/ 483577 w 5873466"/>
              <a:gd name="connsiteY13" fmla="*/ 246185 h 791931"/>
              <a:gd name="connsiteX14" fmla="*/ 562708 w 5873466"/>
              <a:gd name="connsiteY14" fmla="*/ 272562 h 791931"/>
              <a:gd name="connsiteX15" fmla="*/ 589085 w 5873466"/>
              <a:gd name="connsiteY15" fmla="*/ 281354 h 791931"/>
              <a:gd name="connsiteX16" fmla="*/ 615462 w 5873466"/>
              <a:gd name="connsiteY16" fmla="*/ 290147 h 791931"/>
              <a:gd name="connsiteX17" fmla="*/ 650631 w 5873466"/>
              <a:gd name="connsiteY17" fmla="*/ 298939 h 791931"/>
              <a:gd name="connsiteX18" fmla="*/ 677008 w 5873466"/>
              <a:gd name="connsiteY18" fmla="*/ 316523 h 791931"/>
              <a:gd name="connsiteX19" fmla="*/ 764931 w 5873466"/>
              <a:gd name="connsiteY19" fmla="*/ 342900 h 791931"/>
              <a:gd name="connsiteX20" fmla="*/ 817685 w 5873466"/>
              <a:gd name="connsiteY20" fmla="*/ 360485 h 791931"/>
              <a:gd name="connsiteX21" fmla="*/ 879231 w 5873466"/>
              <a:gd name="connsiteY21" fmla="*/ 378070 h 791931"/>
              <a:gd name="connsiteX22" fmla="*/ 914400 w 5873466"/>
              <a:gd name="connsiteY22" fmla="*/ 386862 h 791931"/>
              <a:gd name="connsiteX23" fmla="*/ 993531 w 5873466"/>
              <a:gd name="connsiteY23" fmla="*/ 422031 h 791931"/>
              <a:gd name="connsiteX24" fmla="*/ 1019908 w 5873466"/>
              <a:gd name="connsiteY24" fmla="*/ 430823 h 791931"/>
              <a:gd name="connsiteX25" fmla="*/ 1046285 w 5873466"/>
              <a:gd name="connsiteY25" fmla="*/ 439616 h 791931"/>
              <a:gd name="connsiteX26" fmla="*/ 1116624 w 5873466"/>
              <a:gd name="connsiteY26" fmla="*/ 448408 h 791931"/>
              <a:gd name="connsiteX27" fmla="*/ 1802424 w 5873466"/>
              <a:gd name="connsiteY27" fmla="*/ 474785 h 791931"/>
              <a:gd name="connsiteX28" fmla="*/ 2637693 w 5873466"/>
              <a:gd name="connsiteY28" fmla="*/ 492370 h 791931"/>
              <a:gd name="connsiteX29" fmla="*/ 2743200 w 5873466"/>
              <a:gd name="connsiteY29" fmla="*/ 509954 h 791931"/>
              <a:gd name="connsiteX30" fmla="*/ 2804747 w 5873466"/>
              <a:gd name="connsiteY30" fmla="*/ 536331 h 791931"/>
              <a:gd name="connsiteX31" fmla="*/ 2866293 w 5873466"/>
              <a:gd name="connsiteY31" fmla="*/ 553916 h 791931"/>
              <a:gd name="connsiteX32" fmla="*/ 2919047 w 5873466"/>
              <a:gd name="connsiteY32" fmla="*/ 580293 h 791931"/>
              <a:gd name="connsiteX33" fmla="*/ 3006970 w 5873466"/>
              <a:gd name="connsiteY33" fmla="*/ 597877 h 791931"/>
              <a:gd name="connsiteX34" fmla="*/ 3050931 w 5873466"/>
              <a:gd name="connsiteY34" fmla="*/ 615462 h 791931"/>
              <a:gd name="connsiteX35" fmla="*/ 5099539 w 5873466"/>
              <a:gd name="connsiteY35" fmla="*/ 606670 h 791931"/>
              <a:gd name="connsiteX36" fmla="*/ 5152293 w 5873466"/>
              <a:gd name="connsiteY36" fmla="*/ 589085 h 791931"/>
              <a:gd name="connsiteX37" fmla="*/ 5178670 w 5873466"/>
              <a:gd name="connsiteY37" fmla="*/ 580293 h 791931"/>
              <a:gd name="connsiteX38" fmla="*/ 5205047 w 5873466"/>
              <a:gd name="connsiteY38" fmla="*/ 571500 h 791931"/>
              <a:gd name="connsiteX39" fmla="*/ 5688624 w 5873466"/>
              <a:gd name="connsiteY39" fmla="*/ 562708 h 791931"/>
              <a:gd name="connsiteX40" fmla="*/ 5583116 w 5873466"/>
              <a:gd name="connsiteY40" fmla="*/ 509954 h 791931"/>
              <a:gd name="connsiteX41" fmla="*/ 5556739 w 5873466"/>
              <a:gd name="connsiteY41" fmla="*/ 492370 h 791931"/>
              <a:gd name="connsiteX42" fmla="*/ 5539154 w 5873466"/>
              <a:gd name="connsiteY42" fmla="*/ 465993 h 791931"/>
              <a:gd name="connsiteX43" fmla="*/ 5486400 w 5873466"/>
              <a:gd name="connsiteY43" fmla="*/ 439616 h 791931"/>
              <a:gd name="connsiteX44" fmla="*/ 5512777 w 5873466"/>
              <a:gd name="connsiteY44" fmla="*/ 422031 h 791931"/>
              <a:gd name="connsiteX45" fmla="*/ 5653454 w 5873466"/>
              <a:gd name="connsiteY45" fmla="*/ 439616 h 791931"/>
              <a:gd name="connsiteX46" fmla="*/ 5706208 w 5873466"/>
              <a:gd name="connsiteY46" fmla="*/ 457200 h 791931"/>
              <a:gd name="connsiteX47" fmla="*/ 5758962 w 5873466"/>
              <a:gd name="connsiteY47" fmla="*/ 474785 h 791931"/>
              <a:gd name="connsiteX48" fmla="*/ 5811716 w 5873466"/>
              <a:gd name="connsiteY48" fmla="*/ 492370 h 791931"/>
              <a:gd name="connsiteX49" fmla="*/ 5864470 w 5873466"/>
              <a:gd name="connsiteY49" fmla="*/ 527539 h 791931"/>
              <a:gd name="connsiteX50" fmla="*/ 5873262 w 5873466"/>
              <a:gd name="connsiteY50" fmla="*/ 553916 h 791931"/>
              <a:gd name="connsiteX51" fmla="*/ 5855677 w 5873466"/>
              <a:gd name="connsiteY51" fmla="*/ 580293 h 791931"/>
              <a:gd name="connsiteX52" fmla="*/ 5846885 w 5873466"/>
              <a:gd name="connsiteY52" fmla="*/ 606670 h 791931"/>
              <a:gd name="connsiteX53" fmla="*/ 5829300 w 5873466"/>
              <a:gd name="connsiteY53" fmla="*/ 633047 h 791931"/>
              <a:gd name="connsiteX54" fmla="*/ 5794131 w 5873466"/>
              <a:gd name="connsiteY54" fmla="*/ 694593 h 791931"/>
              <a:gd name="connsiteX55" fmla="*/ 5767754 w 5873466"/>
              <a:gd name="connsiteY55" fmla="*/ 712177 h 791931"/>
              <a:gd name="connsiteX56" fmla="*/ 5706208 w 5873466"/>
              <a:gd name="connsiteY56" fmla="*/ 773723 h 791931"/>
              <a:gd name="connsiteX57" fmla="*/ 5679831 w 5873466"/>
              <a:gd name="connsiteY57" fmla="*/ 791308 h 791931"/>
              <a:gd name="connsiteX58" fmla="*/ 5662247 w 5873466"/>
              <a:gd name="connsiteY58" fmla="*/ 756139 h 791931"/>
              <a:gd name="connsiteX59" fmla="*/ 5671039 w 5873466"/>
              <a:gd name="connsiteY59" fmla="*/ 641839 h 791931"/>
              <a:gd name="connsiteX60" fmla="*/ 5688624 w 5873466"/>
              <a:gd name="connsiteY60" fmla="*/ 615462 h 791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873466" h="791931">
                <a:moveTo>
                  <a:pt x="0" y="0"/>
                </a:moveTo>
                <a:cubicBezTo>
                  <a:pt x="14654" y="5862"/>
                  <a:pt x="29184" y="12043"/>
                  <a:pt x="43962" y="17585"/>
                </a:cubicBezTo>
                <a:cubicBezTo>
                  <a:pt x="52640" y="20839"/>
                  <a:pt x="63102" y="20587"/>
                  <a:pt x="70339" y="26377"/>
                </a:cubicBezTo>
                <a:cubicBezTo>
                  <a:pt x="78591" y="32978"/>
                  <a:pt x="79673" y="46153"/>
                  <a:pt x="87924" y="52754"/>
                </a:cubicBezTo>
                <a:cubicBezTo>
                  <a:pt x="95161" y="58544"/>
                  <a:pt x="106199" y="57046"/>
                  <a:pt x="114300" y="61547"/>
                </a:cubicBezTo>
                <a:cubicBezTo>
                  <a:pt x="132774" y="71811"/>
                  <a:pt x="149469" y="84993"/>
                  <a:pt x="167054" y="96716"/>
                </a:cubicBezTo>
                <a:lnTo>
                  <a:pt x="193431" y="114300"/>
                </a:lnTo>
                <a:cubicBezTo>
                  <a:pt x="202223" y="120162"/>
                  <a:pt x="209783" y="128543"/>
                  <a:pt x="219808" y="131885"/>
                </a:cubicBezTo>
                <a:lnTo>
                  <a:pt x="246185" y="140677"/>
                </a:lnTo>
                <a:cubicBezTo>
                  <a:pt x="263770" y="152400"/>
                  <a:pt x="278889" y="169164"/>
                  <a:pt x="298939" y="175847"/>
                </a:cubicBezTo>
                <a:cubicBezTo>
                  <a:pt x="307731" y="178778"/>
                  <a:pt x="317026" y="180494"/>
                  <a:pt x="325316" y="184639"/>
                </a:cubicBezTo>
                <a:cubicBezTo>
                  <a:pt x="334767" y="189365"/>
                  <a:pt x="342037" y="197931"/>
                  <a:pt x="351693" y="202223"/>
                </a:cubicBezTo>
                <a:cubicBezTo>
                  <a:pt x="368631" y="209751"/>
                  <a:pt x="386862" y="213946"/>
                  <a:pt x="404447" y="219808"/>
                </a:cubicBezTo>
                <a:lnTo>
                  <a:pt x="483577" y="246185"/>
                </a:lnTo>
                <a:lnTo>
                  <a:pt x="562708" y="272562"/>
                </a:lnTo>
                <a:lnTo>
                  <a:pt x="589085" y="281354"/>
                </a:lnTo>
                <a:cubicBezTo>
                  <a:pt x="597877" y="284285"/>
                  <a:pt x="606471" y="287899"/>
                  <a:pt x="615462" y="290147"/>
                </a:cubicBezTo>
                <a:lnTo>
                  <a:pt x="650631" y="298939"/>
                </a:lnTo>
                <a:cubicBezTo>
                  <a:pt x="659423" y="304800"/>
                  <a:pt x="667352" y="312231"/>
                  <a:pt x="677008" y="316523"/>
                </a:cubicBezTo>
                <a:cubicBezTo>
                  <a:pt x="720059" y="335656"/>
                  <a:pt x="725579" y="331094"/>
                  <a:pt x="764931" y="342900"/>
                </a:cubicBezTo>
                <a:cubicBezTo>
                  <a:pt x="782685" y="348226"/>
                  <a:pt x="799703" y="355990"/>
                  <a:pt x="817685" y="360485"/>
                </a:cubicBezTo>
                <a:cubicBezTo>
                  <a:pt x="927628" y="387970"/>
                  <a:pt x="790937" y="352842"/>
                  <a:pt x="879231" y="378070"/>
                </a:cubicBezTo>
                <a:cubicBezTo>
                  <a:pt x="890850" y="381390"/>
                  <a:pt x="902677" y="383931"/>
                  <a:pt x="914400" y="386862"/>
                </a:cubicBezTo>
                <a:cubicBezTo>
                  <a:pt x="956200" y="414729"/>
                  <a:pt x="930752" y="401105"/>
                  <a:pt x="993531" y="422031"/>
                </a:cubicBezTo>
                <a:lnTo>
                  <a:pt x="1019908" y="430823"/>
                </a:lnTo>
                <a:cubicBezTo>
                  <a:pt x="1028700" y="433754"/>
                  <a:pt x="1037089" y="438466"/>
                  <a:pt x="1046285" y="439616"/>
                </a:cubicBezTo>
                <a:lnTo>
                  <a:pt x="1116624" y="448408"/>
                </a:lnTo>
                <a:cubicBezTo>
                  <a:pt x="1386011" y="515757"/>
                  <a:pt x="1162797" y="465648"/>
                  <a:pt x="1802424" y="474785"/>
                </a:cubicBezTo>
                <a:cubicBezTo>
                  <a:pt x="2124256" y="520759"/>
                  <a:pt x="1781595" y="474534"/>
                  <a:pt x="2637693" y="492370"/>
                </a:cubicBezTo>
                <a:cubicBezTo>
                  <a:pt x="2682600" y="493306"/>
                  <a:pt x="2704246" y="500216"/>
                  <a:pt x="2743200" y="509954"/>
                </a:cubicBezTo>
                <a:cubicBezTo>
                  <a:pt x="2774463" y="525586"/>
                  <a:pt x="2774559" y="527706"/>
                  <a:pt x="2804747" y="536331"/>
                </a:cubicBezTo>
                <a:cubicBezTo>
                  <a:pt x="2817901" y="540089"/>
                  <a:pt x="2852234" y="546886"/>
                  <a:pt x="2866293" y="553916"/>
                </a:cubicBezTo>
                <a:cubicBezTo>
                  <a:pt x="2904228" y="572883"/>
                  <a:pt x="2879272" y="571454"/>
                  <a:pt x="2919047" y="580293"/>
                </a:cubicBezTo>
                <a:cubicBezTo>
                  <a:pt x="2958002" y="588950"/>
                  <a:pt x="2971938" y="586200"/>
                  <a:pt x="3006970" y="597877"/>
                </a:cubicBezTo>
                <a:cubicBezTo>
                  <a:pt x="3021943" y="602868"/>
                  <a:pt x="3036277" y="609600"/>
                  <a:pt x="3050931" y="615462"/>
                </a:cubicBezTo>
                <a:lnTo>
                  <a:pt x="5099539" y="606670"/>
                </a:lnTo>
                <a:cubicBezTo>
                  <a:pt x="5118073" y="606437"/>
                  <a:pt x="5134708" y="594947"/>
                  <a:pt x="5152293" y="589085"/>
                </a:cubicBezTo>
                <a:lnTo>
                  <a:pt x="5178670" y="580293"/>
                </a:lnTo>
                <a:cubicBezTo>
                  <a:pt x="5187462" y="577362"/>
                  <a:pt x="5195781" y="571668"/>
                  <a:pt x="5205047" y="571500"/>
                </a:cubicBezTo>
                <a:lnTo>
                  <a:pt x="5688624" y="562708"/>
                </a:lnTo>
                <a:cubicBezTo>
                  <a:pt x="5615819" y="538439"/>
                  <a:pt x="5651294" y="555405"/>
                  <a:pt x="5583116" y="509954"/>
                </a:cubicBezTo>
                <a:lnTo>
                  <a:pt x="5556739" y="492370"/>
                </a:lnTo>
                <a:cubicBezTo>
                  <a:pt x="5550877" y="483578"/>
                  <a:pt x="5546626" y="473465"/>
                  <a:pt x="5539154" y="465993"/>
                </a:cubicBezTo>
                <a:cubicBezTo>
                  <a:pt x="5522109" y="448948"/>
                  <a:pt x="5507854" y="446767"/>
                  <a:pt x="5486400" y="439616"/>
                </a:cubicBezTo>
                <a:cubicBezTo>
                  <a:pt x="5495192" y="433754"/>
                  <a:pt x="5502233" y="422734"/>
                  <a:pt x="5512777" y="422031"/>
                </a:cubicBezTo>
                <a:cubicBezTo>
                  <a:pt x="5554609" y="419242"/>
                  <a:pt x="5609974" y="426572"/>
                  <a:pt x="5653454" y="439616"/>
                </a:cubicBezTo>
                <a:cubicBezTo>
                  <a:pt x="5671208" y="444942"/>
                  <a:pt x="5688623" y="451338"/>
                  <a:pt x="5706208" y="457200"/>
                </a:cubicBezTo>
                <a:lnTo>
                  <a:pt x="5758962" y="474785"/>
                </a:lnTo>
                <a:cubicBezTo>
                  <a:pt x="5758967" y="474787"/>
                  <a:pt x="5811712" y="492367"/>
                  <a:pt x="5811716" y="492370"/>
                </a:cubicBezTo>
                <a:lnTo>
                  <a:pt x="5864470" y="527539"/>
                </a:lnTo>
                <a:cubicBezTo>
                  <a:pt x="5867401" y="536331"/>
                  <a:pt x="5874786" y="544774"/>
                  <a:pt x="5873262" y="553916"/>
                </a:cubicBezTo>
                <a:cubicBezTo>
                  <a:pt x="5871525" y="564339"/>
                  <a:pt x="5860403" y="570841"/>
                  <a:pt x="5855677" y="580293"/>
                </a:cubicBezTo>
                <a:cubicBezTo>
                  <a:pt x="5851532" y="588582"/>
                  <a:pt x="5851030" y="598381"/>
                  <a:pt x="5846885" y="606670"/>
                </a:cubicBezTo>
                <a:cubicBezTo>
                  <a:pt x="5842159" y="616122"/>
                  <a:pt x="5834543" y="623872"/>
                  <a:pt x="5829300" y="633047"/>
                </a:cubicBezTo>
                <a:cubicBezTo>
                  <a:pt x="5820104" y="649140"/>
                  <a:pt x="5808414" y="680311"/>
                  <a:pt x="5794131" y="694593"/>
                </a:cubicBezTo>
                <a:cubicBezTo>
                  <a:pt x="5786659" y="702065"/>
                  <a:pt x="5776546" y="706316"/>
                  <a:pt x="5767754" y="712177"/>
                </a:cubicBezTo>
                <a:cubicBezTo>
                  <a:pt x="5727444" y="772642"/>
                  <a:pt x="5752635" y="758248"/>
                  <a:pt x="5706208" y="773723"/>
                </a:cubicBezTo>
                <a:cubicBezTo>
                  <a:pt x="5697416" y="779585"/>
                  <a:pt x="5689642" y="795232"/>
                  <a:pt x="5679831" y="791308"/>
                </a:cubicBezTo>
                <a:cubicBezTo>
                  <a:pt x="5667662" y="786440"/>
                  <a:pt x="5663017" y="769223"/>
                  <a:pt x="5662247" y="756139"/>
                </a:cubicBezTo>
                <a:cubicBezTo>
                  <a:pt x="5660003" y="717992"/>
                  <a:pt x="5666299" y="679756"/>
                  <a:pt x="5671039" y="641839"/>
                </a:cubicBezTo>
                <a:cubicBezTo>
                  <a:pt x="5674684" y="612681"/>
                  <a:pt x="5672484" y="615462"/>
                  <a:pt x="5688624" y="615462"/>
                </a:cubicBezTo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>
              <a:solidFill>
                <a:srgbClr val="002060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957299F-E289-47E2-8984-9C2D74DB0629}"/>
              </a:ext>
            </a:extLst>
          </p:cNvPr>
          <p:cNvSpPr/>
          <p:nvPr/>
        </p:nvSpPr>
        <p:spPr>
          <a:xfrm>
            <a:off x="3341077" y="3283645"/>
            <a:ext cx="5391181" cy="1191640"/>
          </a:xfrm>
          <a:custGeom>
            <a:avLst/>
            <a:gdLst>
              <a:gd name="connsiteX0" fmla="*/ 0 w 5391181"/>
              <a:gd name="connsiteY0" fmla="*/ 1191640 h 1191640"/>
              <a:gd name="connsiteX1" fmla="*/ 70338 w 5391181"/>
              <a:gd name="connsiteY1" fmla="*/ 1174056 h 1191640"/>
              <a:gd name="connsiteX2" fmla="*/ 96715 w 5391181"/>
              <a:gd name="connsiteY2" fmla="*/ 1156471 h 1191640"/>
              <a:gd name="connsiteX3" fmla="*/ 123092 w 5391181"/>
              <a:gd name="connsiteY3" fmla="*/ 1130094 h 1191640"/>
              <a:gd name="connsiteX4" fmla="*/ 149469 w 5391181"/>
              <a:gd name="connsiteY4" fmla="*/ 1121302 h 1191640"/>
              <a:gd name="connsiteX5" fmla="*/ 211015 w 5391181"/>
              <a:gd name="connsiteY5" fmla="*/ 1086133 h 1191640"/>
              <a:gd name="connsiteX6" fmla="*/ 281354 w 5391181"/>
              <a:gd name="connsiteY6" fmla="*/ 1042171 h 1191640"/>
              <a:gd name="connsiteX7" fmla="*/ 334108 w 5391181"/>
              <a:gd name="connsiteY7" fmla="*/ 1007002 h 1191640"/>
              <a:gd name="connsiteX8" fmla="*/ 351692 w 5391181"/>
              <a:gd name="connsiteY8" fmla="*/ 980625 h 1191640"/>
              <a:gd name="connsiteX9" fmla="*/ 457200 w 5391181"/>
              <a:gd name="connsiteY9" fmla="*/ 927871 h 1191640"/>
              <a:gd name="connsiteX10" fmla="*/ 483577 w 5391181"/>
              <a:gd name="connsiteY10" fmla="*/ 919079 h 1191640"/>
              <a:gd name="connsiteX11" fmla="*/ 641838 w 5391181"/>
              <a:gd name="connsiteY11" fmla="*/ 910286 h 1191640"/>
              <a:gd name="connsiteX12" fmla="*/ 677008 w 5391181"/>
              <a:gd name="connsiteY12" fmla="*/ 901494 h 1191640"/>
              <a:gd name="connsiteX13" fmla="*/ 703385 w 5391181"/>
              <a:gd name="connsiteY13" fmla="*/ 892702 h 1191640"/>
              <a:gd name="connsiteX14" fmla="*/ 800100 w 5391181"/>
              <a:gd name="connsiteY14" fmla="*/ 866325 h 1191640"/>
              <a:gd name="connsiteX15" fmla="*/ 835269 w 5391181"/>
              <a:gd name="connsiteY15" fmla="*/ 848740 h 1191640"/>
              <a:gd name="connsiteX16" fmla="*/ 861646 w 5391181"/>
              <a:gd name="connsiteY16" fmla="*/ 839948 h 1191640"/>
              <a:gd name="connsiteX17" fmla="*/ 931985 w 5391181"/>
              <a:gd name="connsiteY17" fmla="*/ 822363 h 1191640"/>
              <a:gd name="connsiteX18" fmla="*/ 967154 w 5391181"/>
              <a:gd name="connsiteY18" fmla="*/ 804779 h 1191640"/>
              <a:gd name="connsiteX19" fmla="*/ 1037492 w 5391181"/>
              <a:gd name="connsiteY19" fmla="*/ 787194 h 1191640"/>
              <a:gd name="connsiteX20" fmla="*/ 1090246 w 5391181"/>
              <a:gd name="connsiteY20" fmla="*/ 769609 h 1191640"/>
              <a:gd name="connsiteX21" fmla="*/ 1160585 w 5391181"/>
              <a:gd name="connsiteY21" fmla="*/ 752025 h 1191640"/>
              <a:gd name="connsiteX22" fmla="*/ 1186961 w 5391181"/>
              <a:gd name="connsiteY22" fmla="*/ 734440 h 1191640"/>
              <a:gd name="connsiteX23" fmla="*/ 1283677 w 5391181"/>
              <a:gd name="connsiteY23" fmla="*/ 725648 h 1191640"/>
              <a:gd name="connsiteX24" fmla="*/ 1336431 w 5391181"/>
              <a:gd name="connsiteY24" fmla="*/ 716856 h 1191640"/>
              <a:gd name="connsiteX25" fmla="*/ 1433146 w 5391181"/>
              <a:gd name="connsiteY25" fmla="*/ 690479 h 1191640"/>
              <a:gd name="connsiteX26" fmla="*/ 1468315 w 5391181"/>
              <a:gd name="connsiteY26" fmla="*/ 681686 h 1191640"/>
              <a:gd name="connsiteX27" fmla="*/ 1503485 w 5391181"/>
              <a:gd name="connsiteY27" fmla="*/ 664102 h 1191640"/>
              <a:gd name="connsiteX28" fmla="*/ 1529861 w 5391181"/>
              <a:gd name="connsiteY28" fmla="*/ 646517 h 1191640"/>
              <a:gd name="connsiteX29" fmla="*/ 1556238 w 5391181"/>
              <a:gd name="connsiteY29" fmla="*/ 637725 h 1191640"/>
              <a:gd name="connsiteX30" fmla="*/ 1591408 w 5391181"/>
              <a:gd name="connsiteY30" fmla="*/ 620140 h 1191640"/>
              <a:gd name="connsiteX31" fmla="*/ 1617785 w 5391181"/>
              <a:gd name="connsiteY31" fmla="*/ 611348 h 1191640"/>
              <a:gd name="connsiteX32" fmla="*/ 1696915 w 5391181"/>
              <a:gd name="connsiteY32" fmla="*/ 593763 h 1191640"/>
              <a:gd name="connsiteX33" fmla="*/ 1723292 w 5391181"/>
              <a:gd name="connsiteY33" fmla="*/ 576179 h 1191640"/>
              <a:gd name="connsiteX34" fmla="*/ 1749669 w 5391181"/>
              <a:gd name="connsiteY34" fmla="*/ 567386 h 1191640"/>
              <a:gd name="connsiteX35" fmla="*/ 2198077 w 5391181"/>
              <a:gd name="connsiteY35" fmla="*/ 558594 h 1191640"/>
              <a:gd name="connsiteX36" fmla="*/ 2242038 w 5391181"/>
              <a:gd name="connsiteY36" fmla="*/ 549802 h 1191640"/>
              <a:gd name="connsiteX37" fmla="*/ 2312377 w 5391181"/>
              <a:gd name="connsiteY37" fmla="*/ 523425 h 1191640"/>
              <a:gd name="connsiteX38" fmla="*/ 2382715 w 5391181"/>
              <a:gd name="connsiteY38" fmla="*/ 505840 h 1191640"/>
              <a:gd name="connsiteX39" fmla="*/ 2417885 w 5391181"/>
              <a:gd name="connsiteY39" fmla="*/ 488256 h 1191640"/>
              <a:gd name="connsiteX40" fmla="*/ 2453054 w 5391181"/>
              <a:gd name="connsiteY40" fmla="*/ 479463 h 1191640"/>
              <a:gd name="connsiteX41" fmla="*/ 2505808 w 5391181"/>
              <a:gd name="connsiteY41" fmla="*/ 461879 h 1191640"/>
              <a:gd name="connsiteX42" fmla="*/ 2576146 w 5391181"/>
              <a:gd name="connsiteY42" fmla="*/ 444294 h 1191640"/>
              <a:gd name="connsiteX43" fmla="*/ 2655277 w 5391181"/>
              <a:gd name="connsiteY43" fmla="*/ 417917 h 1191640"/>
              <a:gd name="connsiteX44" fmla="*/ 2681654 w 5391181"/>
              <a:gd name="connsiteY44" fmla="*/ 400333 h 1191640"/>
              <a:gd name="connsiteX45" fmla="*/ 2734408 w 5391181"/>
              <a:gd name="connsiteY45" fmla="*/ 382748 h 1191640"/>
              <a:gd name="connsiteX46" fmla="*/ 2760785 w 5391181"/>
              <a:gd name="connsiteY46" fmla="*/ 373956 h 1191640"/>
              <a:gd name="connsiteX47" fmla="*/ 2787161 w 5391181"/>
              <a:gd name="connsiteY47" fmla="*/ 365163 h 1191640"/>
              <a:gd name="connsiteX48" fmla="*/ 2848708 w 5391181"/>
              <a:gd name="connsiteY48" fmla="*/ 347579 h 1191640"/>
              <a:gd name="connsiteX49" fmla="*/ 2927838 w 5391181"/>
              <a:gd name="connsiteY49" fmla="*/ 321202 h 1191640"/>
              <a:gd name="connsiteX50" fmla="*/ 2980592 w 5391181"/>
              <a:gd name="connsiteY50" fmla="*/ 303617 h 1191640"/>
              <a:gd name="connsiteX51" fmla="*/ 3006969 w 5391181"/>
              <a:gd name="connsiteY51" fmla="*/ 294825 h 1191640"/>
              <a:gd name="connsiteX52" fmla="*/ 3033346 w 5391181"/>
              <a:gd name="connsiteY52" fmla="*/ 277240 h 1191640"/>
              <a:gd name="connsiteX53" fmla="*/ 3094892 w 5391181"/>
              <a:gd name="connsiteY53" fmla="*/ 259656 h 1191640"/>
              <a:gd name="connsiteX54" fmla="*/ 3341077 w 5391181"/>
              <a:gd name="connsiteY54" fmla="*/ 268448 h 1191640"/>
              <a:gd name="connsiteX55" fmla="*/ 3464169 w 5391181"/>
              <a:gd name="connsiteY55" fmla="*/ 268448 h 1191640"/>
              <a:gd name="connsiteX56" fmla="*/ 3490546 w 5391181"/>
              <a:gd name="connsiteY56" fmla="*/ 259656 h 1191640"/>
              <a:gd name="connsiteX57" fmla="*/ 3543300 w 5391181"/>
              <a:gd name="connsiteY57" fmla="*/ 215694 h 1191640"/>
              <a:gd name="connsiteX58" fmla="*/ 3578469 w 5391181"/>
              <a:gd name="connsiteY58" fmla="*/ 206902 h 1191640"/>
              <a:gd name="connsiteX59" fmla="*/ 3631223 w 5391181"/>
              <a:gd name="connsiteY59" fmla="*/ 189317 h 1191640"/>
              <a:gd name="connsiteX60" fmla="*/ 3710354 w 5391181"/>
              <a:gd name="connsiteY60" fmla="*/ 162940 h 1191640"/>
              <a:gd name="connsiteX61" fmla="*/ 3736731 w 5391181"/>
              <a:gd name="connsiteY61" fmla="*/ 154148 h 1191640"/>
              <a:gd name="connsiteX62" fmla="*/ 3763108 w 5391181"/>
              <a:gd name="connsiteY62" fmla="*/ 145356 h 1191640"/>
              <a:gd name="connsiteX63" fmla="*/ 3798277 w 5391181"/>
              <a:gd name="connsiteY63" fmla="*/ 136563 h 1191640"/>
              <a:gd name="connsiteX64" fmla="*/ 4598377 w 5391181"/>
              <a:gd name="connsiteY64" fmla="*/ 127771 h 1191640"/>
              <a:gd name="connsiteX65" fmla="*/ 4914900 w 5391181"/>
              <a:gd name="connsiteY65" fmla="*/ 110186 h 1191640"/>
              <a:gd name="connsiteX66" fmla="*/ 4967654 w 5391181"/>
              <a:gd name="connsiteY66" fmla="*/ 92602 h 1191640"/>
              <a:gd name="connsiteX67" fmla="*/ 5029200 w 5391181"/>
              <a:gd name="connsiteY67" fmla="*/ 83809 h 1191640"/>
              <a:gd name="connsiteX68" fmla="*/ 5108331 w 5391181"/>
              <a:gd name="connsiteY68" fmla="*/ 57433 h 1191640"/>
              <a:gd name="connsiteX69" fmla="*/ 5161085 w 5391181"/>
              <a:gd name="connsiteY69" fmla="*/ 39848 h 1191640"/>
              <a:gd name="connsiteX70" fmla="*/ 5231423 w 5391181"/>
              <a:gd name="connsiteY70" fmla="*/ 22263 h 1191640"/>
              <a:gd name="connsiteX71" fmla="*/ 5275385 w 5391181"/>
              <a:gd name="connsiteY71" fmla="*/ 13471 h 1191640"/>
              <a:gd name="connsiteX72" fmla="*/ 5310554 w 5391181"/>
              <a:gd name="connsiteY72" fmla="*/ 4679 h 1191640"/>
              <a:gd name="connsiteX73" fmla="*/ 5231423 w 5391181"/>
              <a:gd name="connsiteY73" fmla="*/ 22263 h 1191640"/>
              <a:gd name="connsiteX74" fmla="*/ 5196254 w 5391181"/>
              <a:gd name="connsiteY74" fmla="*/ 31056 h 1191640"/>
              <a:gd name="connsiteX75" fmla="*/ 5169877 w 5391181"/>
              <a:gd name="connsiteY75" fmla="*/ 39848 h 1191640"/>
              <a:gd name="connsiteX76" fmla="*/ 5240215 w 5391181"/>
              <a:gd name="connsiteY76" fmla="*/ 22263 h 1191640"/>
              <a:gd name="connsiteX77" fmla="*/ 5319346 w 5391181"/>
              <a:gd name="connsiteY77" fmla="*/ 4679 h 1191640"/>
              <a:gd name="connsiteX78" fmla="*/ 5328138 w 5391181"/>
              <a:gd name="connsiteY78" fmla="*/ 39848 h 1191640"/>
              <a:gd name="connsiteX79" fmla="*/ 5292969 w 5391181"/>
              <a:gd name="connsiteY79" fmla="*/ 83809 h 1191640"/>
              <a:gd name="connsiteX80" fmla="*/ 5240215 w 5391181"/>
              <a:gd name="connsiteY80" fmla="*/ 101394 h 1191640"/>
              <a:gd name="connsiteX81" fmla="*/ 5213838 w 5391181"/>
              <a:gd name="connsiteY81" fmla="*/ 110186 h 1191640"/>
              <a:gd name="connsiteX82" fmla="*/ 5161085 w 5391181"/>
              <a:gd name="connsiteY82" fmla="*/ 154148 h 1191640"/>
              <a:gd name="connsiteX83" fmla="*/ 5125915 w 5391181"/>
              <a:gd name="connsiteY83" fmla="*/ 171733 h 1191640"/>
              <a:gd name="connsiteX84" fmla="*/ 5099538 w 5391181"/>
              <a:gd name="connsiteY84" fmla="*/ 198109 h 1191640"/>
              <a:gd name="connsiteX85" fmla="*/ 5073161 w 5391181"/>
              <a:gd name="connsiteY85" fmla="*/ 215694 h 1191640"/>
              <a:gd name="connsiteX86" fmla="*/ 5020408 w 5391181"/>
              <a:gd name="connsiteY86" fmla="*/ 259656 h 1191640"/>
              <a:gd name="connsiteX87" fmla="*/ 4985238 w 5391181"/>
              <a:gd name="connsiteY87" fmla="*/ 206902 h 1191640"/>
              <a:gd name="connsiteX88" fmla="*/ 4967654 w 5391181"/>
              <a:gd name="connsiteY88" fmla="*/ 180525 h 1191640"/>
              <a:gd name="connsiteX89" fmla="*/ 4958861 w 5391181"/>
              <a:gd name="connsiteY89" fmla="*/ 145356 h 1191640"/>
              <a:gd name="connsiteX90" fmla="*/ 4897315 w 5391181"/>
              <a:gd name="connsiteY90" fmla="*/ 75017 h 1191640"/>
              <a:gd name="connsiteX91" fmla="*/ 4958861 w 5391181"/>
              <a:gd name="connsiteY91" fmla="*/ 31056 h 1191640"/>
              <a:gd name="connsiteX92" fmla="*/ 5336931 w 5391181"/>
              <a:gd name="connsiteY92" fmla="*/ 22263 h 1191640"/>
              <a:gd name="connsiteX93" fmla="*/ 5389685 w 5391181"/>
              <a:gd name="connsiteY93" fmla="*/ 4679 h 1191640"/>
              <a:gd name="connsiteX94" fmla="*/ 5372100 w 5391181"/>
              <a:gd name="connsiteY94" fmla="*/ 31056 h 1191640"/>
              <a:gd name="connsiteX95" fmla="*/ 5292969 w 5391181"/>
              <a:gd name="connsiteY95" fmla="*/ 83809 h 1191640"/>
              <a:gd name="connsiteX96" fmla="*/ 5213838 w 5391181"/>
              <a:gd name="connsiteY96" fmla="*/ 136563 h 1191640"/>
              <a:gd name="connsiteX97" fmla="*/ 5187461 w 5391181"/>
              <a:gd name="connsiteY97" fmla="*/ 154148 h 1191640"/>
              <a:gd name="connsiteX98" fmla="*/ 5161085 w 5391181"/>
              <a:gd name="connsiteY98" fmla="*/ 162940 h 1191640"/>
              <a:gd name="connsiteX99" fmla="*/ 5081954 w 5391181"/>
              <a:gd name="connsiteY99" fmla="*/ 198109 h 1191640"/>
              <a:gd name="connsiteX100" fmla="*/ 5055577 w 5391181"/>
              <a:gd name="connsiteY100" fmla="*/ 206902 h 1191640"/>
              <a:gd name="connsiteX101" fmla="*/ 5029200 w 5391181"/>
              <a:gd name="connsiteY101" fmla="*/ 224486 h 1191640"/>
              <a:gd name="connsiteX102" fmla="*/ 4976446 w 5391181"/>
              <a:gd name="connsiteY102" fmla="*/ 242071 h 1191640"/>
              <a:gd name="connsiteX103" fmla="*/ 4950069 w 5391181"/>
              <a:gd name="connsiteY103" fmla="*/ 224486 h 1191640"/>
              <a:gd name="connsiteX104" fmla="*/ 4941277 w 5391181"/>
              <a:gd name="connsiteY104" fmla="*/ 127771 h 1191640"/>
              <a:gd name="connsiteX105" fmla="*/ 4932485 w 5391181"/>
              <a:gd name="connsiteY105" fmla="*/ 101394 h 1191640"/>
              <a:gd name="connsiteX106" fmla="*/ 4897315 w 5391181"/>
              <a:gd name="connsiteY106" fmla="*/ 92602 h 1191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5391181" h="1191640">
                <a:moveTo>
                  <a:pt x="0" y="1191640"/>
                </a:moveTo>
                <a:cubicBezTo>
                  <a:pt x="16719" y="1188296"/>
                  <a:pt x="52315" y="1183067"/>
                  <a:pt x="70338" y="1174056"/>
                </a:cubicBezTo>
                <a:cubicBezTo>
                  <a:pt x="79790" y="1169330"/>
                  <a:pt x="88597" y="1163236"/>
                  <a:pt x="96715" y="1156471"/>
                </a:cubicBezTo>
                <a:cubicBezTo>
                  <a:pt x="106267" y="1148511"/>
                  <a:pt x="112746" y="1136991"/>
                  <a:pt x="123092" y="1130094"/>
                </a:cubicBezTo>
                <a:cubicBezTo>
                  <a:pt x="130803" y="1124953"/>
                  <a:pt x="140950" y="1124953"/>
                  <a:pt x="149469" y="1121302"/>
                </a:cubicBezTo>
                <a:cubicBezTo>
                  <a:pt x="202601" y="1098531"/>
                  <a:pt x="166870" y="1111358"/>
                  <a:pt x="211015" y="1086133"/>
                </a:cubicBezTo>
                <a:cubicBezTo>
                  <a:pt x="301988" y="1034150"/>
                  <a:pt x="187965" y="1107543"/>
                  <a:pt x="281354" y="1042171"/>
                </a:cubicBezTo>
                <a:cubicBezTo>
                  <a:pt x="298668" y="1030051"/>
                  <a:pt x="334108" y="1007002"/>
                  <a:pt x="334108" y="1007002"/>
                </a:cubicBezTo>
                <a:cubicBezTo>
                  <a:pt x="339969" y="998210"/>
                  <a:pt x="343740" y="987583"/>
                  <a:pt x="351692" y="980625"/>
                </a:cubicBezTo>
                <a:cubicBezTo>
                  <a:pt x="393645" y="943916"/>
                  <a:pt x="407396" y="944472"/>
                  <a:pt x="457200" y="927871"/>
                </a:cubicBezTo>
                <a:cubicBezTo>
                  <a:pt x="465992" y="924940"/>
                  <a:pt x="474323" y="919593"/>
                  <a:pt x="483577" y="919079"/>
                </a:cubicBezTo>
                <a:lnTo>
                  <a:pt x="641838" y="910286"/>
                </a:lnTo>
                <a:cubicBezTo>
                  <a:pt x="653561" y="907355"/>
                  <a:pt x="665389" y="904814"/>
                  <a:pt x="677008" y="901494"/>
                </a:cubicBezTo>
                <a:cubicBezTo>
                  <a:pt x="685919" y="898948"/>
                  <a:pt x="694394" y="894950"/>
                  <a:pt x="703385" y="892702"/>
                </a:cubicBezTo>
                <a:cubicBezTo>
                  <a:pt x="741967" y="883056"/>
                  <a:pt x="762385" y="885183"/>
                  <a:pt x="800100" y="866325"/>
                </a:cubicBezTo>
                <a:cubicBezTo>
                  <a:pt x="811823" y="860463"/>
                  <a:pt x="823222" y="853903"/>
                  <a:pt x="835269" y="848740"/>
                </a:cubicBezTo>
                <a:cubicBezTo>
                  <a:pt x="843788" y="845089"/>
                  <a:pt x="852705" y="842387"/>
                  <a:pt x="861646" y="839948"/>
                </a:cubicBezTo>
                <a:cubicBezTo>
                  <a:pt x="884962" y="833589"/>
                  <a:pt x="910368" y="833171"/>
                  <a:pt x="931985" y="822363"/>
                </a:cubicBezTo>
                <a:cubicBezTo>
                  <a:pt x="943708" y="816502"/>
                  <a:pt x="954720" y="808924"/>
                  <a:pt x="967154" y="804779"/>
                </a:cubicBezTo>
                <a:cubicBezTo>
                  <a:pt x="990081" y="797137"/>
                  <a:pt x="1014565" y="794837"/>
                  <a:pt x="1037492" y="787194"/>
                </a:cubicBezTo>
                <a:cubicBezTo>
                  <a:pt x="1055077" y="781332"/>
                  <a:pt x="1072263" y="774104"/>
                  <a:pt x="1090246" y="769609"/>
                </a:cubicBezTo>
                <a:lnTo>
                  <a:pt x="1160585" y="752025"/>
                </a:lnTo>
                <a:cubicBezTo>
                  <a:pt x="1169377" y="746163"/>
                  <a:pt x="1176629" y="736654"/>
                  <a:pt x="1186961" y="734440"/>
                </a:cubicBezTo>
                <a:cubicBezTo>
                  <a:pt x="1218614" y="727657"/>
                  <a:pt x="1251527" y="729430"/>
                  <a:pt x="1283677" y="725648"/>
                </a:cubicBezTo>
                <a:cubicBezTo>
                  <a:pt x="1301382" y="723565"/>
                  <a:pt x="1318846" y="719787"/>
                  <a:pt x="1336431" y="716856"/>
                </a:cubicBezTo>
                <a:cubicBezTo>
                  <a:pt x="1385739" y="700419"/>
                  <a:pt x="1353808" y="710314"/>
                  <a:pt x="1433146" y="690479"/>
                </a:cubicBezTo>
                <a:cubicBezTo>
                  <a:pt x="1444869" y="687548"/>
                  <a:pt x="1457507" y="687090"/>
                  <a:pt x="1468315" y="681686"/>
                </a:cubicBezTo>
                <a:cubicBezTo>
                  <a:pt x="1480038" y="675825"/>
                  <a:pt x="1492105" y="670605"/>
                  <a:pt x="1503485" y="664102"/>
                </a:cubicBezTo>
                <a:cubicBezTo>
                  <a:pt x="1512660" y="658859"/>
                  <a:pt x="1520410" y="651243"/>
                  <a:pt x="1529861" y="646517"/>
                </a:cubicBezTo>
                <a:cubicBezTo>
                  <a:pt x="1538150" y="642372"/>
                  <a:pt x="1547719" y="641376"/>
                  <a:pt x="1556238" y="637725"/>
                </a:cubicBezTo>
                <a:cubicBezTo>
                  <a:pt x="1568285" y="632562"/>
                  <a:pt x="1579361" y="625303"/>
                  <a:pt x="1591408" y="620140"/>
                </a:cubicBezTo>
                <a:cubicBezTo>
                  <a:pt x="1599927" y="616489"/>
                  <a:pt x="1608874" y="613894"/>
                  <a:pt x="1617785" y="611348"/>
                </a:cubicBezTo>
                <a:cubicBezTo>
                  <a:pt x="1646752" y="603072"/>
                  <a:pt x="1666704" y="599806"/>
                  <a:pt x="1696915" y="593763"/>
                </a:cubicBezTo>
                <a:cubicBezTo>
                  <a:pt x="1705707" y="587902"/>
                  <a:pt x="1713841" y="580905"/>
                  <a:pt x="1723292" y="576179"/>
                </a:cubicBezTo>
                <a:cubicBezTo>
                  <a:pt x="1731582" y="572034"/>
                  <a:pt x="1740407" y="567729"/>
                  <a:pt x="1749669" y="567386"/>
                </a:cubicBezTo>
                <a:cubicBezTo>
                  <a:pt x="1899065" y="561853"/>
                  <a:pt x="2048608" y="561525"/>
                  <a:pt x="2198077" y="558594"/>
                </a:cubicBezTo>
                <a:cubicBezTo>
                  <a:pt x="2212731" y="555663"/>
                  <a:pt x="2227724" y="554096"/>
                  <a:pt x="2242038" y="549802"/>
                </a:cubicBezTo>
                <a:cubicBezTo>
                  <a:pt x="2282390" y="537696"/>
                  <a:pt x="2278200" y="531969"/>
                  <a:pt x="2312377" y="523425"/>
                </a:cubicBezTo>
                <a:cubicBezTo>
                  <a:pt x="2345416" y="515166"/>
                  <a:pt x="2354571" y="517901"/>
                  <a:pt x="2382715" y="505840"/>
                </a:cubicBezTo>
                <a:cubicBezTo>
                  <a:pt x="2394762" y="500677"/>
                  <a:pt x="2405613" y="492858"/>
                  <a:pt x="2417885" y="488256"/>
                </a:cubicBezTo>
                <a:cubicBezTo>
                  <a:pt x="2429199" y="484013"/>
                  <a:pt x="2441480" y="482935"/>
                  <a:pt x="2453054" y="479463"/>
                </a:cubicBezTo>
                <a:cubicBezTo>
                  <a:pt x="2470808" y="474137"/>
                  <a:pt x="2487826" y="466375"/>
                  <a:pt x="2505808" y="461879"/>
                </a:cubicBezTo>
                <a:cubicBezTo>
                  <a:pt x="2529254" y="456017"/>
                  <a:pt x="2553707" y="453270"/>
                  <a:pt x="2576146" y="444294"/>
                </a:cubicBezTo>
                <a:cubicBezTo>
                  <a:pt x="2631327" y="422221"/>
                  <a:pt x="2604796" y="430537"/>
                  <a:pt x="2655277" y="417917"/>
                </a:cubicBezTo>
                <a:cubicBezTo>
                  <a:pt x="2664069" y="412056"/>
                  <a:pt x="2671998" y="404625"/>
                  <a:pt x="2681654" y="400333"/>
                </a:cubicBezTo>
                <a:cubicBezTo>
                  <a:pt x="2698592" y="392805"/>
                  <a:pt x="2716823" y="388610"/>
                  <a:pt x="2734408" y="382748"/>
                </a:cubicBezTo>
                <a:lnTo>
                  <a:pt x="2760785" y="373956"/>
                </a:lnTo>
                <a:cubicBezTo>
                  <a:pt x="2769577" y="371025"/>
                  <a:pt x="2778170" y="367411"/>
                  <a:pt x="2787161" y="365163"/>
                </a:cubicBezTo>
                <a:cubicBezTo>
                  <a:pt x="2831322" y="354123"/>
                  <a:pt x="2810867" y="360192"/>
                  <a:pt x="2848708" y="347579"/>
                </a:cubicBezTo>
                <a:cubicBezTo>
                  <a:pt x="2897408" y="315112"/>
                  <a:pt x="2852026" y="340155"/>
                  <a:pt x="2927838" y="321202"/>
                </a:cubicBezTo>
                <a:cubicBezTo>
                  <a:pt x="2945820" y="316706"/>
                  <a:pt x="2963007" y="309479"/>
                  <a:pt x="2980592" y="303617"/>
                </a:cubicBezTo>
                <a:lnTo>
                  <a:pt x="3006969" y="294825"/>
                </a:lnTo>
                <a:cubicBezTo>
                  <a:pt x="3015761" y="288963"/>
                  <a:pt x="3023894" y="281966"/>
                  <a:pt x="3033346" y="277240"/>
                </a:cubicBezTo>
                <a:cubicBezTo>
                  <a:pt x="3045958" y="270934"/>
                  <a:pt x="3083625" y="262473"/>
                  <a:pt x="3094892" y="259656"/>
                </a:cubicBezTo>
                <a:cubicBezTo>
                  <a:pt x="3176954" y="262587"/>
                  <a:pt x="3259105" y="263626"/>
                  <a:pt x="3341077" y="268448"/>
                </a:cubicBezTo>
                <a:cubicBezTo>
                  <a:pt x="3461760" y="275547"/>
                  <a:pt x="3316999" y="286844"/>
                  <a:pt x="3464169" y="268448"/>
                </a:cubicBezTo>
                <a:cubicBezTo>
                  <a:pt x="3472961" y="265517"/>
                  <a:pt x="3482835" y="264797"/>
                  <a:pt x="3490546" y="259656"/>
                </a:cubicBezTo>
                <a:cubicBezTo>
                  <a:pt x="3528572" y="234306"/>
                  <a:pt x="3503028" y="232954"/>
                  <a:pt x="3543300" y="215694"/>
                </a:cubicBezTo>
                <a:cubicBezTo>
                  <a:pt x="3554407" y="210934"/>
                  <a:pt x="3566895" y="210374"/>
                  <a:pt x="3578469" y="206902"/>
                </a:cubicBezTo>
                <a:cubicBezTo>
                  <a:pt x="3596223" y="201576"/>
                  <a:pt x="3613638" y="195179"/>
                  <a:pt x="3631223" y="189317"/>
                </a:cubicBezTo>
                <a:lnTo>
                  <a:pt x="3710354" y="162940"/>
                </a:lnTo>
                <a:lnTo>
                  <a:pt x="3736731" y="154148"/>
                </a:lnTo>
                <a:cubicBezTo>
                  <a:pt x="3745523" y="151217"/>
                  <a:pt x="3754117" y="147604"/>
                  <a:pt x="3763108" y="145356"/>
                </a:cubicBezTo>
                <a:cubicBezTo>
                  <a:pt x="3774831" y="142425"/>
                  <a:pt x="3786196" y="136817"/>
                  <a:pt x="3798277" y="136563"/>
                </a:cubicBezTo>
                <a:cubicBezTo>
                  <a:pt x="4064934" y="130949"/>
                  <a:pt x="4331677" y="130702"/>
                  <a:pt x="4598377" y="127771"/>
                </a:cubicBezTo>
                <a:cubicBezTo>
                  <a:pt x="4750878" y="97271"/>
                  <a:pt x="4509369" y="143067"/>
                  <a:pt x="4914900" y="110186"/>
                </a:cubicBezTo>
                <a:cubicBezTo>
                  <a:pt x="4933375" y="108688"/>
                  <a:pt x="4949305" y="95224"/>
                  <a:pt x="4967654" y="92602"/>
                </a:cubicBezTo>
                <a:lnTo>
                  <a:pt x="5029200" y="83809"/>
                </a:lnTo>
                <a:lnTo>
                  <a:pt x="5108331" y="57433"/>
                </a:lnTo>
                <a:lnTo>
                  <a:pt x="5161085" y="39848"/>
                </a:lnTo>
                <a:cubicBezTo>
                  <a:pt x="5184531" y="33986"/>
                  <a:pt x="5207725" y="27002"/>
                  <a:pt x="5231423" y="22263"/>
                </a:cubicBezTo>
                <a:cubicBezTo>
                  <a:pt x="5246077" y="19332"/>
                  <a:pt x="5260797" y="16713"/>
                  <a:pt x="5275385" y="13471"/>
                </a:cubicBezTo>
                <a:cubicBezTo>
                  <a:pt x="5287181" y="10850"/>
                  <a:pt x="5322638" y="4679"/>
                  <a:pt x="5310554" y="4679"/>
                </a:cubicBezTo>
                <a:cubicBezTo>
                  <a:pt x="5270890" y="4679"/>
                  <a:pt x="5263155" y="13197"/>
                  <a:pt x="5231423" y="22263"/>
                </a:cubicBezTo>
                <a:cubicBezTo>
                  <a:pt x="5219804" y="25583"/>
                  <a:pt x="5207873" y="27736"/>
                  <a:pt x="5196254" y="31056"/>
                </a:cubicBezTo>
                <a:cubicBezTo>
                  <a:pt x="5187343" y="33602"/>
                  <a:pt x="5160789" y="41666"/>
                  <a:pt x="5169877" y="39848"/>
                </a:cubicBezTo>
                <a:cubicBezTo>
                  <a:pt x="5193575" y="35108"/>
                  <a:pt x="5216376" y="26236"/>
                  <a:pt x="5240215" y="22263"/>
                </a:cubicBezTo>
                <a:cubicBezTo>
                  <a:pt x="5302111" y="11947"/>
                  <a:pt x="5276057" y="19108"/>
                  <a:pt x="5319346" y="4679"/>
                </a:cubicBezTo>
                <a:cubicBezTo>
                  <a:pt x="5322277" y="16402"/>
                  <a:pt x="5328138" y="27764"/>
                  <a:pt x="5328138" y="39848"/>
                </a:cubicBezTo>
                <a:cubicBezTo>
                  <a:pt x="5328138" y="64214"/>
                  <a:pt x="5313223" y="74807"/>
                  <a:pt x="5292969" y="83809"/>
                </a:cubicBezTo>
                <a:cubicBezTo>
                  <a:pt x="5276031" y="91337"/>
                  <a:pt x="5257800" y="95532"/>
                  <a:pt x="5240215" y="101394"/>
                </a:cubicBezTo>
                <a:lnTo>
                  <a:pt x="5213838" y="110186"/>
                </a:lnTo>
                <a:cubicBezTo>
                  <a:pt x="5189594" y="134430"/>
                  <a:pt x="5189644" y="137828"/>
                  <a:pt x="5161085" y="154148"/>
                </a:cubicBezTo>
                <a:cubicBezTo>
                  <a:pt x="5149705" y="160651"/>
                  <a:pt x="5136581" y="164115"/>
                  <a:pt x="5125915" y="171733"/>
                </a:cubicBezTo>
                <a:cubicBezTo>
                  <a:pt x="5115797" y="178960"/>
                  <a:pt x="5109090" y="190149"/>
                  <a:pt x="5099538" y="198109"/>
                </a:cubicBezTo>
                <a:cubicBezTo>
                  <a:pt x="5091420" y="204874"/>
                  <a:pt x="5081279" y="208929"/>
                  <a:pt x="5073161" y="215694"/>
                </a:cubicBezTo>
                <a:cubicBezTo>
                  <a:pt x="5005464" y="272110"/>
                  <a:pt x="5085898" y="215995"/>
                  <a:pt x="5020408" y="259656"/>
                </a:cubicBezTo>
                <a:lnTo>
                  <a:pt x="4985238" y="206902"/>
                </a:lnTo>
                <a:lnTo>
                  <a:pt x="4967654" y="180525"/>
                </a:lnTo>
                <a:cubicBezTo>
                  <a:pt x="4964723" y="168802"/>
                  <a:pt x="4964265" y="156164"/>
                  <a:pt x="4958861" y="145356"/>
                </a:cubicBezTo>
                <a:cubicBezTo>
                  <a:pt x="4933216" y="94067"/>
                  <a:pt x="4933584" y="99197"/>
                  <a:pt x="4897315" y="75017"/>
                </a:cubicBezTo>
                <a:cubicBezTo>
                  <a:pt x="4908764" y="40672"/>
                  <a:pt x="4903727" y="32338"/>
                  <a:pt x="4958861" y="31056"/>
                </a:cubicBezTo>
                <a:lnTo>
                  <a:pt x="5336931" y="22263"/>
                </a:lnTo>
                <a:cubicBezTo>
                  <a:pt x="5354516" y="16402"/>
                  <a:pt x="5399967" y="-10744"/>
                  <a:pt x="5389685" y="4679"/>
                </a:cubicBezTo>
                <a:cubicBezTo>
                  <a:pt x="5383823" y="13471"/>
                  <a:pt x="5380053" y="24098"/>
                  <a:pt x="5372100" y="31056"/>
                </a:cubicBezTo>
                <a:cubicBezTo>
                  <a:pt x="5372092" y="31063"/>
                  <a:pt x="5306162" y="75014"/>
                  <a:pt x="5292969" y="83809"/>
                </a:cubicBezTo>
                <a:lnTo>
                  <a:pt x="5213838" y="136563"/>
                </a:lnTo>
                <a:cubicBezTo>
                  <a:pt x="5205046" y="142425"/>
                  <a:pt x="5197486" y="150806"/>
                  <a:pt x="5187461" y="154148"/>
                </a:cubicBezTo>
                <a:lnTo>
                  <a:pt x="5161085" y="162940"/>
                </a:lnTo>
                <a:cubicBezTo>
                  <a:pt x="5119284" y="190808"/>
                  <a:pt x="5144735" y="177182"/>
                  <a:pt x="5081954" y="198109"/>
                </a:cubicBezTo>
                <a:cubicBezTo>
                  <a:pt x="5073162" y="201040"/>
                  <a:pt x="5063289" y="201761"/>
                  <a:pt x="5055577" y="206902"/>
                </a:cubicBezTo>
                <a:cubicBezTo>
                  <a:pt x="5046785" y="212763"/>
                  <a:pt x="5038856" y="220194"/>
                  <a:pt x="5029200" y="224486"/>
                </a:cubicBezTo>
                <a:cubicBezTo>
                  <a:pt x="5012262" y="232014"/>
                  <a:pt x="4976446" y="242071"/>
                  <a:pt x="4976446" y="242071"/>
                </a:cubicBezTo>
                <a:cubicBezTo>
                  <a:pt x="4967654" y="236209"/>
                  <a:pt x="4953177" y="234586"/>
                  <a:pt x="4950069" y="224486"/>
                </a:cubicBezTo>
                <a:cubicBezTo>
                  <a:pt x="4940549" y="193546"/>
                  <a:pt x="4945855" y="159817"/>
                  <a:pt x="4941277" y="127771"/>
                </a:cubicBezTo>
                <a:cubicBezTo>
                  <a:pt x="4939966" y="118596"/>
                  <a:pt x="4939038" y="107947"/>
                  <a:pt x="4932485" y="101394"/>
                </a:cubicBezTo>
                <a:cubicBezTo>
                  <a:pt x="4922766" y="91675"/>
                  <a:pt x="4909228" y="92602"/>
                  <a:pt x="4897315" y="92602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70AE8E-D1F3-458B-8D57-9164AC1D3B0A}"/>
              </a:ext>
            </a:extLst>
          </p:cNvPr>
          <p:cNvSpPr txBox="1"/>
          <p:nvPr/>
        </p:nvSpPr>
        <p:spPr>
          <a:xfrm>
            <a:off x="9319846" y="2875085"/>
            <a:ext cx="1354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i="1" dirty="0">
                <a:solidFill>
                  <a:srgbClr val="00B0F0"/>
                </a:solidFill>
              </a:rPr>
              <a:t>URIM ȘI</a:t>
            </a:r>
          </a:p>
          <a:p>
            <a:r>
              <a:rPr lang="ro-RO" b="1" i="1" dirty="0">
                <a:solidFill>
                  <a:srgbClr val="00B0F0"/>
                </a:solidFill>
              </a:rPr>
              <a:t>TUMIM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A3E326-EB2B-40D4-92BD-099B209BDEAD}"/>
              </a:ext>
            </a:extLst>
          </p:cNvPr>
          <p:cNvSpPr txBox="1"/>
          <p:nvPr/>
        </p:nvSpPr>
        <p:spPr>
          <a:xfrm>
            <a:off x="4044462" y="467972"/>
            <a:ext cx="5275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i="1" dirty="0"/>
              <a:t>Să ascund Eu oare acest lucru lui Avraam?</a:t>
            </a:r>
          </a:p>
        </p:txBody>
      </p:sp>
    </p:spTree>
    <p:extLst>
      <p:ext uri="{BB962C8B-B14F-4D97-AF65-F5344CB8AC3E}">
        <p14:creationId xmlns:p14="http://schemas.microsoft.com/office/powerpoint/2010/main" val="392548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4" grpId="0" animBg="1"/>
      <p:bldP spid="15" grpId="0"/>
      <p:bldP spid="16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851</TotalTime>
  <Words>116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Iulian</dc:creator>
  <cp:lastModifiedBy>Iulian</cp:lastModifiedBy>
  <cp:revision>28</cp:revision>
  <dcterms:created xsi:type="dcterms:W3CDTF">2019-12-07T07:59:08Z</dcterms:created>
  <dcterms:modified xsi:type="dcterms:W3CDTF">2020-01-11T16:30:26Z</dcterms:modified>
</cp:coreProperties>
</file>