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1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56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ini pentru maimuţă orgolioasă">
            <a:extLst>
              <a:ext uri="{FF2B5EF4-FFF2-40B4-BE49-F238E27FC236}">
                <a16:creationId xmlns:a16="http://schemas.microsoft.com/office/drawing/2014/main" id="{C14EC0EF-D987-4005-BBEF-881460A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395" y="1928812"/>
            <a:ext cx="3411754" cy="430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ini pentru urangutani">
            <a:extLst>
              <a:ext uri="{FF2B5EF4-FFF2-40B4-BE49-F238E27FC236}">
                <a16:creationId xmlns:a16="http://schemas.microsoft.com/office/drawing/2014/main" id="{DF95EF4F-5E60-4AB0-8C11-8CB79544E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384" y="1928812"/>
            <a:ext cx="3411754" cy="423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67ECE4-6877-4FB1-9636-BF8E233B192D}"/>
              </a:ext>
            </a:extLst>
          </p:cNvPr>
          <p:cNvSpPr txBox="1"/>
          <p:nvPr/>
        </p:nvSpPr>
        <p:spPr>
          <a:xfrm>
            <a:off x="1400180" y="557205"/>
            <a:ext cx="3614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Ozia </a:t>
            </a:r>
          </a:p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Omul îngâmfat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4DEE8D-3ACB-4507-B6D0-668D4476556A}"/>
              </a:ext>
            </a:extLst>
          </p:cNvPr>
          <p:cNvSpPr txBox="1"/>
          <p:nvPr/>
        </p:nvSpPr>
        <p:spPr>
          <a:xfrm>
            <a:off x="6446614" y="628644"/>
            <a:ext cx="41699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Iotam </a:t>
            </a:r>
          </a:p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Omul „aghiazmă”</a:t>
            </a:r>
          </a:p>
        </p:txBody>
      </p:sp>
    </p:spTree>
    <p:extLst>
      <p:ext uri="{BB962C8B-B14F-4D97-AF65-F5344CB8AC3E}">
        <p14:creationId xmlns:p14="http://schemas.microsoft.com/office/powerpoint/2010/main" val="4095842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ini pentru preotul eli wikipedia">
            <a:extLst>
              <a:ext uri="{FF2B5EF4-FFF2-40B4-BE49-F238E27FC236}">
                <a16:creationId xmlns:a16="http://schemas.microsoft.com/office/drawing/2014/main" id="{EEFA7CCB-24A9-48CC-845E-467772079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614" y="514343"/>
            <a:ext cx="4635115" cy="582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ini pentru urangutani">
            <a:extLst>
              <a:ext uri="{FF2B5EF4-FFF2-40B4-BE49-F238E27FC236}">
                <a16:creationId xmlns:a16="http://schemas.microsoft.com/office/drawing/2014/main" id="{BF72CDE3-24C4-479C-A23E-F651EDAED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20" y="1928812"/>
            <a:ext cx="3555130" cy="441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90DD62-230B-42F7-A67B-C91B23FD8582}"/>
              </a:ext>
            </a:extLst>
          </p:cNvPr>
          <p:cNvSpPr txBox="1"/>
          <p:nvPr/>
        </p:nvSpPr>
        <p:spPr>
          <a:xfrm>
            <a:off x="760171" y="628644"/>
            <a:ext cx="41699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Iotam </a:t>
            </a:r>
          </a:p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Omul „aghiazmă”</a:t>
            </a:r>
          </a:p>
        </p:txBody>
      </p:sp>
    </p:spTree>
    <p:extLst>
      <p:ext uri="{BB962C8B-B14F-4D97-AF65-F5344CB8AC3E}">
        <p14:creationId xmlns:p14="http://schemas.microsoft.com/office/powerpoint/2010/main" val="687105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ini pentru urangutani">
            <a:extLst>
              <a:ext uri="{FF2B5EF4-FFF2-40B4-BE49-F238E27FC236}">
                <a16:creationId xmlns:a16="http://schemas.microsoft.com/office/drawing/2014/main" id="{EA557BF3-3FEC-4890-BA35-DD79B4665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485900"/>
            <a:ext cx="4672485" cy="485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BBF38E-511E-4748-8652-0F340BBDFB35}"/>
              </a:ext>
            </a:extLst>
          </p:cNvPr>
          <p:cNvSpPr txBox="1"/>
          <p:nvPr/>
        </p:nvSpPr>
        <p:spPr>
          <a:xfrm>
            <a:off x="760171" y="600076"/>
            <a:ext cx="4169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Omul fără impact </a:t>
            </a:r>
          </a:p>
        </p:txBody>
      </p:sp>
      <p:pic>
        <p:nvPicPr>
          <p:cNvPr id="2050" name="Picture 2" descr="Imagini pentru talantul îngropat">
            <a:extLst>
              <a:ext uri="{FF2B5EF4-FFF2-40B4-BE49-F238E27FC236}">
                <a16:creationId xmlns:a16="http://schemas.microsoft.com/office/drawing/2014/main" id="{7A5AADD1-7EF3-4462-9907-853BF93E1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7541" y="518132"/>
            <a:ext cx="4799533" cy="583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11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ine similară">
            <a:extLst>
              <a:ext uri="{FF2B5EF4-FFF2-40B4-BE49-F238E27FC236}">
                <a16:creationId xmlns:a16="http://schemas.microsoft.com/office/drawing/2014/main" id="{7D990DED-0BD5-41EB-9274-E6E8AD55A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6" y="514350"/>
            <a:ext cx="4607917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5F2BC6-22A7-4549-B838-2D6C8DEFE422}"/>
              </a:ext>
            </a:extLst>
          </p:cNvPr>
          <p:cNvSpPr/>
          <p:nvPr/>
        </p:nvSpPr>
        <p:spPr>
          <a:xfrm>
            <a:off x="4796182" y="1058338"/>
            <a:ext cx="7169528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Dar, când a ajuns puternic, </a:t>
            </a:r>
            <a:endParaRPr lang="ro-RO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inima i s-a înălţat </a:t>
            </a:r>
            <a:endParaRPr lang="ro-RO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şi l-a dus la pieire.</a:t>
            </a:r>
            <a:endParaRPr lang="ro-RO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păcătuit împotriva Domnului...</a:t>
            </a:r>
          </a:p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intrând în Templul Domnului</a:t>
            </a:r>
          </a:p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 să ardă tămâie...</a:t>
            </a:r>
          </a:p>
        </p:txBody>
      </p:sp>
    </p:spTree>
    <p:extLst>
      <p:ext uri="{BB962C8B-B14F-4D97-AF65-F5344CB8AC3E}">
        <p14:creationId xmlns:p14="http://schemas.microsoft.com/office/powerpoint/2010/main" val="3780869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ini pentru maimuţă orgolioasă">
            <a:extLst>
              <a:ext uri="{FF2B5EF4-FFF2-40B4-BE49-F238E27FC236}">
                <a16:creationId xmlns:a16="http://schemas.microsoft.com/office/drawing/2014/main" id="{014880F3-9F42-4FA5-9900-5E3C38D6E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7" y="914394"/>
            <a:ext cx="3411754" cy="518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5EF8A6-3664-4A57-BAF1-70A6EB48D819}"/>
              </a:ext>
            </a:extLst>
          </p:cNvPr>
          <p:cNvSpPr txBox="1"/>
          <p:nvPr/>
        </p:nvSpPr>
        <p:spPr>
          <a:xfrm>
            <a:off x="4529123" y="957250"/>
            <a:ext cx="68865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Păzeşte* </a:t>
            </a:r>
          </a:p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asemenea pe robul Tău </a:t>
            </a:r>
          </a:p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mândrie, </a:t>
            </a:r>
          </a:p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 să** nu stăpânească ea </a:t>
            </a:r>
          </a:p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peste mine! </a:t>
            </a:r>
          </a:p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Atunci voi fi fără prihană, </a:t>
            </a:r>
          </a:p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nevinovat de păcate mari.</a:t>
            </a:r>
          </a:p>
        </p:txBody>
      </p:sp>
    </p:spTree>
    <p:extLst>
      <p:ext uri="{BB962C8B-B14F-4D97-AF65-F5344CB8AC3E}">
        <p14:creationId xmlns:p14="http://schemas.microsoft.com/office/powerpoint/2010/main" val="1430958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ini pentru maimuţă orgolioasă">
            <a:extLst>
              <a:ext uri="{FF2B5EF4-FFF2-40B4-BE49-F238E27FC236}">
                <a16:creationId xmlns:a16="http://schemas.microsoft.com/office/drawing/2014/main" id="{EB369751-BB1C-4018-8F7B-B329A65AD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45" y="872785"/>
            <a:ext cx="3124193" cy="505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B8A7E2-A769-49CC-9923-56A81EBEECEC}"/>
              </a:ext>
            </a:extLst>
          </p:cNvPr>
          <p:cNvSpPr txBox="1"/>
          <p:nvPr/>
        </p:nvSpPr>
        <p:spPr>
          <a:xfrm>
            <a:off x="3729038" y="885801"/>
            <a:ext cx="78581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Mândria </a:t>
            </a:r>
          </a:p>
          <a:p>
            <a:pPr algn="ctr"/>
            <a:r>
              <a:rPr lang="ro-RO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merge înaintea pieirii şi </a:t>
            </a:r>
          </a:p>
          <a:p>
            <a:pPr algn="ctr"/>
            <a:r>
              <a:rPr lang="ro-RO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trufia </a:t>
            </a:r>
          </a:p>
          <a:p>
            <a:pPr algn="ctr"/>
            <a:r>
              <a:rPr lang="ro-RO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merge înaintea căderii..</a:t>
            </a:r>
          </a:p>
        </p:txBody>
      </p:sp>
    </p:spTree>
    <p:extLst>
      <p:ext uri="{BB962C8B-B14F-4D97-AF65-F5344CB8AC3E}">
        <p14:creationId xmlns:p14="http://schemas.microsoft.com/office/powerpoint/2010/main" val="78930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ine similară">
            <a:extLst>
              <a:ext uri="{FF2B5EF4-FFF2-40B4-BE49-F238E27FC236}">
                <a16:creationId xmlns:a16="http://schemas.microsoft.com/office/drawing/2014/main" id="{B2C4CB30-D753-4FE8-A3BA-809B1E578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6" y="514350"/>
            <a:ext cx="4607917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86669F-D34A-43EC-89BB-DE9E28DAEAE9}"/>
              </a:ext>
            </a:extLst>
          </p:cNvPr>
          <p:cNvSpPr/>
          <p:nvPr/>
        </p:nvSpPr>
        <p:spPr>
          <a:xfrm>
            <a:off x="4796182" y="1058338"/>
            <a:ext cx="7169528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Dar, când a ajuns puternic, </a:t>
            </a:r>
            <a:endParaRPr lang="ro-RO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inima i s-a înălţat </a:t>
            </a:r>
            <a:endParaRPr lang="ro-RO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şi l-a dus la pieire.</a:t>
            </a:r>
            <a:endParaRPr lang="ro-RO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păcătuit împotriva Domnului...</a:t>
            </a:r>
          </a:p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intrând în Templul Domnului</a:t>
            </a:r>
          </a:p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 să ardă tămâie...</a:t>
            </a:r>
          </a:p>
        </p:txBody>
      </p:sp>
    </p:spTree>
    <p:extLst>
      <p:ext uri="{BB962C8B-B14F-4D97-AF65-F5344CB8AC3E}">
        <p14:creationId xmlns:p14="http://schemas.microsoft.com/office/powerpoint/2010/main" val="411408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ini pentru profetul isaia de michelangelo">
            <a:extLst>
              <a:ext uri="{FF2B5EF4-FFF2-40B4-BE49-F238E27FC236}">
                <a16:creationId xmlns:a16="http://schemas.microsoft.com/office/drawing/2014/main" id="{29235BBA-156D-48B2-A636-58BF2E9E5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111" y="428625"/>
            <a:ext cx="4481513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ABD1DE-1BD9-4FC0-BAF2-900A10071418}"/>
              </a:ext>
            </a:extLst>
          </p:cNvPr>
          <p:cNvSpPr/>
          <p:nvPr/>
        </p:nvSpPr>
        <p:spPr>
          <a:xfrm>
            <a:off x="5000624" y="521825"/>
            <a:ext cx="6657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o-RO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Cum ai căzut din cer, Luceafăr strălucitor, fiu al zorilor! Cum ai fost doborât la pământ, tu, biruitorul neamurilor!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 ziceai în inima ta: „Mă voi sui în cer, îmi voi ridica scaunul de domnie mai presus de stelele lui Dumnezeu; voi şedea pe muntele adunării dumnezeilor, la capătul miazănopţii;</a:t>
            </a:r>
          </a:p>
          <a:p>
            <a:r>
              <a:rPr lang="ro-RO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mă voi sui pe vârful norilor, voi fi ca Cel Preaînalt.’</a:t>
            </a:r>
          </a:p>
        </p:txBody>
      </p:sp>
    </p:spTree>
    <p:extLst>
      <p:ext uri="{BB962C8B-B14F-4D97-AF65-F5344CB8AC3E}">
        <p14:creationId xmlns:p14="http://schemas.microsoft.com/office/powerpoint/2010/main" val="350724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ini pentru michelangelo ezekiel">
            <a:extLst>
              <a:ext uri="{FF2B5EF4-FFF2-40B4-BE49-F238E27FC236}">
                <a16:creationId xmlns:a16="http://schemas.microsoft.com/office/drawing/2014/main" id="{BBC1B45C-1F60-4AD8-ADD8-1D3824226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9585" y="485775"/>
            <a:ext cx="340519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E1A056-1AEE-4F79-B348-AAE04B8F46E6}"/>
              </a:ext>
            </a:extLst>
          </p:cNvPr>
          <p:cNvSpPr txBox="1"/>
          <p:nvPr/>
        </p:nvSpPr>
        <p:spPr>
          <a:xfrm>
            <a:off x="4500562" y="1200150"/>
            <a:ext cx="68865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Heruvim ocrotitor cu aripile întins</a:t>
            </a:r>
          </a:p>
          <a:p>
            <a:r>
              <a:rPr lang="ro-RO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Plin de înțelepciune </a:t>
            </a:r>
          </a:p>
          <a:p>
            <a:r>
              <a:rPr lang="ro-RO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Desăvârșit în frumusețe</a:t>
            </a:r>
          </a:p>
          <a:p>
            <a:r>
              <a:rPr lang="ro-RO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Acoperit cu pietre scumpe...</a:t>
            </a:r>
          </a:p>
          <a:p>
            <a:r>
              <a:rPr lang="ro-RO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(Mare Preot?! Un soi de interfață?!)</a:t>
            </a:r>
          </a:p>
          <a:p>
            <a:r>
              <a:rPr lang="ro-RO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Lider cu închinarea</a:t>
            </a:r>
          </a:p>
          <a:p>
            <a:r>
              <a:rPr lang="ro-RO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Domiciliul:</a:t>
            </a:r>
          </a:p>
          <a:p>
            <a:r>
              <a:rPr lang="ro-RO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Eden – Grădina lui Dumnezeu</a:t>
            </a:r>
          </a:p>
          <a:p>
            <a:r>
              <a:rPr lang="ro-RO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Muntele lui Dumnezeu</a:t>
            </a:r>
          </a:p>
        </p:txBody>
      </p:sp>
    </p:spTree>
    <p:extLst>
      <p:ext uri="{BB962C8B-B14F-4D97-AF65-F5344CB8AC3E}">
        <p14:creationId xmlns:p14="http://schemas.microsoft.com/office/powerpoint/2010/main" val="236604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seturigoblen.marte.ro/Religious/065_PAVEL.jpg">
            <a:extLst>
              <a:ext uri="{FF2B5EF4-FFF2-40B4-BE49-F238E27FC236}">
                <a16:creationId xmlns:a16="http://schemas.microsoft.com/office/drawing/2014/main" id="{21DBE816-9C0B-4F9C-B483-1D0D0B7EA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3054" y="528637"/>
            <a:ext cx="4138946" cy="574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306E11-EA6D-465F-A4DE-999B138C6ECE}"/>
              </a:ext>
            </a:extLst>
          </p:cNvPr>
          <p:cNvSpPr/>
          <p:nvPr/>
        </p:nvSpPr>
        <p:spPr>
          <a:xfrm>
            <a:off x="4572000" y="860364"/>
            <a:ext cx="71869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omul fărădelegii, </a:t>
            </a:r>
          </a:p>
          <a:p>
            <a:pPr algn="ctr"/>
            <a:r>
              <a:rPr lang="ro-RO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fiul pierzării, potrivnicul </a:t>
            </a:r>
          </a:p>
          <a:p>
            <a:pPr algn="ctr"/>
            <a:r>
              <a:rPr lang="ro-RO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care se înalţă mai presus </a:t>
            </a:r>
          </a:p>
          <a:p>
            <a:pPr algn="ctr"/>
            <a:r>
              <a:rPr lang="ro-RO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tot ce se numeşte „Dumnezeu” </a:t>
            </a:r>
          </a:p>
          <a:p>
            <a:pPr algn="ctr"/>
            <a:r>
              <a:rPr lang="ro-RO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 de ce este vrednic de închinare. </a:t>
            </a:r>
          </a:p>
          <a:p>
            <a:pPr algn="ctr"/>
            <a:r>
              <a:rPr lang="ro-RO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Aşa că se va aşeza </a:t>
            </a:r>
          </a:p>
          <a:p>
            <a:pPr algn="ctr"/>
            <a:r>
              <a:rPr lang="ro-RO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în Templul lui Dumnezeu, </a:t>
            </a:r>
          </a:p>
          <a:p>
            <a:pPr algn="ctr"/>
            <a:r>
              <a:rPr lang="ro-RO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dându-se drept Dumnezeu.</a:t>
            </a:r>
          </a:p>
        </p:txBody>
      </p:sp>
    </p:spTree>
    <p:extLst>
      <p:ext uri="{BB962C8B-B14F-4D97-AF65-F5344CB8AC3E}">
        <p14:creationId xmlns:p14="http://schemas.microsoft.com/office/powerpoint/2010/main" val="510206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ini pentru patimile lui hristos">
            <a:extLst>
              <a:ext uri="{FF2B5EF4-FFF2-40B4-BE49-F238E27FC236}">
                <a16:creationId xmlns:a16="http://schemas.microsoft.com/office/drawing/2014/main" id="{97C9E7C0-13BC-4084-823A-54145E894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21469"/>
            <a:ext cx="4058493" cy="621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A267FD-80F6-4CBB-8C64-33EF53258CA7}"/>
              </a:ext>
            </a:extLst>
          </p:cNvPr>
          <p:cNvSpPr txBox="1"/>
          <p:nvPr/>
        </p:nvSpPr>
        <p:spPr>
          <a:xfrm>
            <a:off x="5114930" y="571496"/>
            <a:ext cx="5886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Smerenia </a:t>
            </a:r>
          </a:p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vaccinul anti-mândrie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717C3-B1C1-4F95-8042-C0DA1768BF4D}"/>
              </a:ext>
            </a:extLst>
          </p:cNvPr>
          <p:cNvSpPr/>
          <p:nvPr/>
        </p:nvSpPr>
        <p:spPr>
          <a:xfrm>
            <a:off x="4871293" y="2194643"/>
            <a:ext cx="71016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El, măcar că avea chipul lui Dumnezeu, totuşi </a:t>
            </a:r>
          </a:p>
          <a:p>
            <a:pPr algn="ctr"/>
            <a:r>
              <a:rPr lang="ro-RO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n-a crezut ca un lucru de </a:t>
            </a:r>
            <a:r>
              <a:rPr lang="ro-RO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apucat </a:t>
            </a:r>
          </a:p>
          <a:p>
            <a:pPr algn="ctr"/>
            <a:r>
              <a:rPr lang="ro-RO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 </a:t>
            </a:r>
            <a:r>
              <a:rPr lang="ro-RO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fie deopotrivă cu Dumnezeu,</a:t>
            </a:r>
          </a:p>
          <a:p>
            <a:pPr algn="ctr"/>
            <a:r>
              <a:rPr lang="ro-RO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ci S-a dezbrăcat pe Sine Însuşi </a:t>
            </a:r>
          </a:p>
          <a:p>
            <a:pPr algn="ctr"/>
            <a:r>
              <a:rPr lang="ro-RO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şi a luat un chip de rob, </a:t>
            </a:r>
          </a:p>
          <a:p>
            <a:pPr algn="ctr"/>
            <a:r>
              <a:rPr lang="ro-RO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făcându-Se asemenea oamenilor.</a:t>
            </a:r>
          </a:p>
        </p:txBody>
      </p:sp>
    </p:spTree>
    <p:extLst>
      <p:ext uri="{BB962C8B-B14F-4D97-AF65-F5344CB8AC3E}">
        <p14:creationId xmlns:p14="http://schemas.microsoft.com/office/powerpoint/2010/main" val="3285781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532</TotalTime>
  <Words>323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Costel G</dc:creator>
  <cp:lastModifiedBy>Costel G</cp:lastModifiedBy>
  <cp:revision>18</cp:revision>
  <dcterms:created xsi:type="dcterms:W3CDTF">2020-01-25T15:54:35Z</dcterms:created>
  <dcterms:modified xsi:type="dcterms:W3CDTF">2020-01-26T10:13:57Z</dcterms:modified>
</cp:coreProperties>
</file>