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439FE-315E-4A75-8897-B370643D2842}"/>
              </a:ext>
            </a:extLst>
          </p:cNvPr>
          <p:cNvSpPr txBox="1"/>
          <p:nvPr/>
        </p:nvSpPr>
        <p:spPr>
          <a:xfrm>
            <a:off x="1727201" y="1336431"/>
            <a:ext cx="4697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Minunata izbăvire a </a:t>
            </a:r>
            <a:r>
              <a:rPr lang="ro-RO" b="1" dirty="0">
                <a:solidFill>
                  <a:srgbClr val="FF0000"/>
                </a:solidFill>
              </a:rPr>
              <a:t>Ierusalimului</a:t>
            </a:r>
            <a:r>
              <a:rPr lang="ro-RO" dirty="0"/>
              <a:t> ne constrânge să....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52C431-2CA9-4DEA-A573-578B51724B6E}"/>
              </a:ext>
            </a:extLst>
          </p:cNvPr>
          <p:cNvSpPr txBox="1"/>
          <p:nvPr/>
        </p:nvSpPr>
        <p:spPr>
          <a:xfrm>
            <a:off x="3931138" y="2794670"/>
            <a:ext cx="7979507" cy="1130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o-RO" dirty="0"/>
              <a:t>...</a:t>
            </a:r>
            <a:r>
              <a:rPr lang="ro-RO" sz="2400" dirty="0"/>
              <a:t>NE IMAGINĂM </a:t>
            </a:r>
            <a:r>
              <a:rPr lang="ro-RO" sz="2400" b="1" dirty="0"/>
              <a:t>TRECUTUL </a:t>
            </a:r>
          </a:p>
          <a:p>
            <a:pPr>
              <a:lnSpc>
                <a:spcPct val="150000"/>
              </a:lnSpc>
            </a:pPr>
            <a:r>
              <a:rPr lang="ro-RO" sz="2400" dirty="0"/>
              <a:t>                         CĂ SĂ NE PUTEM REAMINTI </a:t>
            </a:r>
            <a:r>
              <a:rPr lang="ro-RO" sz="2400" b="1" dirty="0">
                <a:solidFill>
                  <a:srgbClr val="FF0000"/>
                </a:solidFill>
              </a:rPr>
              <a:t>VIITORUL</a:t>
            </a:r>
            <a:r>
              <a:rPr lang="ro-RO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85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52C431-2CA9-4DEA-A573-578B51724B6E}"/>
              </a:ext>
            </a:extLst>
          </p:cNvPr>
          <p:cNvSpPr txBox="1"/>
          <p:nvPr/>
        </p:nvSpPr>
        <p:spPr>
          <a:xfrm>
            <a:off x="2688492" y="2075654"/>
            <a:ext cx="7979507" cy="1694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o-RO" sz="2400" b="1" dirty="0">
                <a:solidFill>
                  <a:srgbClr val="0070C0"/>
                </a:solidFill>
              </a:rPr>
              <a:t>Dumnezeu</a:t>
            </a:r>
            <a:r>
              <a:rPr lang="ro-RO" sz="2400" dirty="0"/>
              <a:t> va învinge </a:t>
            </a:r>
            <a:r>
              <a:rPr lang="ro-RO" sz="2400" b="1" dirty="0"/>
              <a:t>răul</a:t>
            </a:r>
          </a:p>
          <a:p>
            <a:pPr>
              <a:lnSpc>
                <a:spcPct val="150000"/>
              </a:lnSpc>
            </a:pPr>
            <a:r>
              <a:rPr lang="ro-RO" sz="2400" dirty="0"/>
              <a:t>                           </a:t>
            </a:r>
            <a:r>
              <a:rPr lang="ro-RO" sz="2400" i="1" dirty="0"/>
              <a:t>nu prin puterea pumnului</a:t>
            </a:r>
            <a:r>
              <a:rPr lang="ro-RO" sz="2400" dirty="0"/>
              <a:t>,</a:t>
            </a:r>
          </a:p>
          <a:p>
            <a:pPr>
              <a:lnSpc>
                <a:spcPct val="150000"/>
              </a:lnSpc>
            </a:pPr>
            <a:r>
              <a:rPr lang="ro-RO" sz="2400" dirty="0"/>
              <a:t>                           </a:t>
            </a:r>
            <a:r>
              <a:rPr lang="ro-RO" sz="2400" b="1" dirty="0">
                <a:solidFill>
                  <a:srgbClr val="FF0000"/>
                </a:solidFill>
              </a:rPr>
              <a:t>ci prin FRUMUSEȚEA DISCURSULUI!!!</a:t>
            </a:r>
          </a:p>
        </p:txBody>
      </p:sp>
    </p:spTree>
    <p:extLst>
      <p:ext uri="{BB962C8B-B14F-4D97-AF65-F5344CB8AC3E}">
        <p14:creationId xmlns:p14="http://schemas.microsoft.com/office/powerpoint/2010/main" val="3577562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439FE-315E-4A75-8897-B370643D2842}"/>
              </a:ext>
            </a:extLst>
          </p:cNvPr>
          <p:cNvSpPr txBox="1"/>
          <p:nvPr/>
        </p:nvSpPr>
        <p:spPr>
          <a:xfrm>
            <a:off x="2180500" y="1104476"/>
            <a:ext cx="8815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dirty="0"/>
              <a:t>      Domnul iubește porțile </a:t>
            </a:r>
            <a:r>
              <a:rPr lang="ro-RO" b="1" dirty="0">
                <a:solidFill>
                  <a:srgbClr val="FF0000"/>
                </a:solidFill>
              </a:rPr>
              <a:t>SIONULUI</a:t>
            </a:r>
            <a:r>
              <a:rPr lang="ro-RO" dirty="0"/>
              <a:t> (Ierusalimului) mai mult decât toate locașurile lui Iacov. Lucruri pline de slavă au fost spuse despre tine, </a:t>
            </a:r>
            <a:r>
              <a:rPr lang="ro-RO" b="1" dirty="0">
                <a:solidFill>
                  <a:srgbClr val="FF0000"/>
                </a:solidFill>
              </a:rPr>
              <a:t>cetate a lui Dumnezeu!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F3E56-EB03-4D2C-8F8E-6E3FC9197DBC}"/>
              </a:ext>
            </a:extLst>
          </p:cNvPr>
          <p:cNvSpPr txBox="1"/>
          <p:nvPr/>
        </p:nvSpPr>
        <p:spPr>
          <a:xfrm>
            <a:off x="2192228" y="2328419"/>
            <a:ext cx="881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dirty="0"/>
              <a:t>      Eu pomenesc </a:t>
            </a:r>
            <a:r>
              <a:rPr lang="ro-RO" b="1" i="1" dirty="0"/>
              <a:t>Egiptul</a:t>
            </a:r>
            <a:r>
              <a:rPr lang="ro-RO" dirty="0"/>
              <a:t> și </a:t>
            </a:r>
            <a:r>
              <a:rPr lang="ro-RO" b="1" i="1" dirty="0"/>
              <a:t>Babilonul</a:t>
            </a:r>
            <a:r>
              <a:rPr lang="ro-RO" dirty="0"/>
              <a:t> printre cei ce Mă cunosc.</a:t>
            </a:r>
            <a:r>
              <a:rPr lang="en-GB" dirty="0"/>
              <a:t> </a:t>
            </a:r>
            <a:r>
              <a:rPr lang="ro-RO" dirty="0"/>
              <a:t>Iată, </a:t>
            </a:r>
            <a:r>
              <a:rPr lang="ro-RO" b="1" i="1" dirty="0"/>
              <a:t>țara Filistenilor, Tirul </a:t>
            </a:r>
            <a:r>
              <a:rPr lang="ro-RO" dirty="0"/>
              <a:t>și cu </a:t>
            </a:r>
            <a:r>
              <a:rPr lang="ro-RO" b="1" i="1" dirty="0"/>
              <a:t>Etiopia</a:t>
            </a:r>
            <a:r>
              <a:rPr lang="ro-RO" dirty="0"/>
              <a:t>: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22C9B-43C7-4E84-A622-C5F5027560EC}"/>
              </a:ext>
            </a:extLst>
          </p:cNvPr>
          <p:cNvSpPr txBox="1"/>
          <p:nvPr/>
        </p:nvSpPr>
        <p:spPr>
          <a:xfrm>
            <a:off x="2536103" y="3431894"/>
            <a:ext cx="881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dirty="0"/>
              <a:t>Iar despre </a:t>
            </a:r>
            <a:r>
              <a:rPr lang="ro-RO" b="1" dirty="0">
                <a:solidFill>
                  <a:srgbClr val="FF0000"/>
                </a:solidFill>
              </a:rPr>
              <a:t>SION</a:t>
            </a:r>
            <a:r>
              <a:rPr lang="ro-RO" dirty="0"/>
              <a:t> este zis: </a:t>
            </a:r>
            <a:r>
              <a:rPr lang="en-GB" b="1" dirty="0">
                <a:solidFill>
                  <a:srgbClr val="FF0000"/>
                </a:solidFill>
              </a:rPr>
              <a:t>“</a:t>
            </a:r>
            <a:r>
              <a:rPr lang="ro-RO" b="1" dirty="0">
                <a:solidFill>
                  <a:srgbClr val="FF0000"/>
                </a:solidFill>
              </a:rPr>
              <a:t>TOȚI S-AU NĂSCUT ÎN EL!</a:t>
            </a:r>
            <a:r>
              <a:rPr lang="en-GB" b="1" dirty="0">
                <a:solidFill>
                  <a:srgbClr val="FF0000"/>
                </a:solidFill>
              </a:rPr>
              <a:t>”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ro-RO" dirty="0"/>
              <a:t>, și Cel Preaînalt îl întărește.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0D0293-EC63-499C-94D8-7D182C133690}"/>
              </a:ext>
            </a:extLst>
          </p:cNvPr>
          <p:cNvSpPr txBox="1"/>
          <p:nvPr/>
        </p:nvSpPr>
        <p:spPr>
          <a:xfrm>
            <a:off x="5337919" y="2605418"/>
            <a:ext cx="3001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>
                <a:solidFill>
                  <a:srgbClr val="FF0000"/>
                </a:solidFill>
              </a:rPr>
              <a:t>“</a:t>
            </a:r>
            <a:r>
              <a:rPr lang="ro-RO" b="1" dirty="0">
                <a:solidFill>
                  <a:srgbClr val="FF0000"/>
                </a:solidFill>
              </a:rPr>
              <a:t>ÎN SION S-AU NĂSCUT.</a:t>
            </a:r>
            <a:r>
              <a:rPr lang="en-GB" b="1" dirty="0">
                <a:solidFill>
                  <a:srgbClr val="FF0000"/>
                </a:solidFill>
              </a:rPr>
              <a:t> “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EBC22D-3CAD-48B4-B551-93BA27441736}"/>
              </a:ext>
            </a:extLst>
          </p:cNvPr>
          <p:cNvSpPr/>
          <p:nvPr/>
        </p:nvSpPr>
        <p:spPr>
          <a:xfrm>
            <a:off x="2462306" y="3801226"/>
            <a:ext cx="7411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/>
              <a:t> Domnul numără </a:t>
            </a:r>
            <a:r>
              <a:rPr lang="ro-RO" b="1" i="1" dirty="0"/>
              <a:t>popoarele</a:t>
            </a:r>
            <a:r>
              <a:rPr lang="ro-RO" dirty="0"/>
              <a:t>, scriindu-le: </a:t>
            </a:r>
            <a:r>
              <a:rPr lang="en-GB" b="1" dirty="0">
                <a:solidFill>
                  <a:srgbClr val="FF0000"/>
                </a:solidFill>
              </a:rPr>
              <a:t>“</a:t>
            </a:r>
            <a:r>
              <a:rPr lang="ro-RO" b="1" dirty="0">
                <a:solidFill>
                  <a:srgbClr val="FF0000"/>
                </a:solidFill>
              </a:rPr>
              <a:t>ACOLO S-AU NĂSCUT!</a:t>
            </a:r>
            <a:r>
              <a:rPr lang="en-GB" b="1" dirty="0">
                <a:solidFill>
                  <a:srgbClr val="FF0000"/>
                </a:solidFill>
              </a:rPr>
              <a:t>”</a:t>
            </a:r>
            <a:r>
              <a:rPr lang="ro-RO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340D73-1D4B-4CC1-923F-409CED9AD3AE}"/>
              </a:ext>
            </a:extLst>
          </p:cNvPr>
          <p:cNvSpPr/>
          <p:nvPr/>
        </p:nvSpPr>
        <p:spPr>
          <a:xfrm>
            <a:off x="8566122" y="5057495"/>
            <a:ext cx="1422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/>
              <a:t>Psalmul </a:t>
            </a:r>
            <a:r>
              <a:rPr lang="en-GB" b="1" dirty="0"/>
              <a:t>87</a:t>
            </a:r>
            <a:r>
              <a:rPr lang="ro-RO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090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439FE-315E-4A75-8897-B370643D2842}"/>
              </a:ext>
            </a:extLst>
          </p:cNvPr>
          <p:cNvSpPr txBox="1"/>
          <p:nvPr/>
        </p:nvSpPr>
        <p:spPr>
          <a:xfrm>
            <a:off x="3343888" y="432310"/>
            <a:ext cx="5271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Cerurile sunt ale Domnului </a:t>
            </a:r>
            <a:r>
              <a:rPr lang="ro-RO" b="1" dirty="0">
                <a:solidFill>
                  <a:srgbClr val="FF0000"/>
                </a:solidFill>
              </a:rPr>
              <a:t>dar</a:t>
            </a:r>
            <a:r>
              <a:rPr lang="ro-RO" dirty="0"/>
              <a:t> </a:t>
            </a:r>
            <a:r>
              <a:rPr lang="ro-RO" b="1" i="1" dirty="0"/>
              <a:t>pământul l-a dat fiilor oamenilor</a:t>
            </a:r>
            <a:r>
              <a:rPr lang="ro-RO" dirty="0"/>
              <a:t> (Ps.115:16)</a:t>
            </a: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08E9A377-3653-4F55-8540-4136233EB5CF}"/>
              </a:ext>
            </a:extLst>
          </p:cNvPr>
          <p:cNvSpPr/>
          <p:nvPr/>
        </p:nvSpPr>
        <p:spPr>
          <a:xfrm rot="16200000">
            <a:off x="3542324" y="2609443"/>
            <a:ext cx="455247" cy="1420934"/>
          </a:xfrm>
          <a:prstGeom prst="triangl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F4A15F9-81E9-4A90-8E4B-193ADE66C4C1}"/>
              </a:ext>
            </a:extLst>
          </p:cNvPr>
          <p:cNvSpPr/>
          <p:nvPr/>
        </p:nvSpPr>
        <p:spPr>
          <a:xfrm rot="16200000">
            <a:off x="6047768" y="1030004"/>
            <a:ext cx="2358051" cy="4579812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57D965-ED41-499E-9E3A-36F9F66A1FFC}"/>
              </a:ext>
            </a:extLst>
          </p:cNvPr>
          <p:cNvSpPr txBox="1"/>
          <p:nvPr/>
        </p:nvSpPr>
        <p:spPr>
          <a:xfrm>
            <a:off x="10207869" y="2765018"/>
            <a:ext cx="1811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UN CER NOU ȘI UN PĂMÂNT NOU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E543F1-B8F7-4A14-97BD-92FF2940E383}"/>
              </a:ext>
            </a:extLst>
          </p:cNvPr>
          <p:cNvCxnSpPr>
            <a:cxnSpLocks/>
            <a:stCxn id="2" idx="0"/>
          </p:cNvCxnSpPr>
          <p:nvPr/>
        </p:nvCxnSpPr>
        <p:spPr>
          <a:xfrm flipH="1">
            <a:off x="3059480" y="3319910"/>
            <a:ext cx="1" cy="917982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608D04A-89C3-4DFD-A2C7-57A69241EC53}"/>
              </a:ext>
            </a:extLst>
          </p:cNvPr>
          <p:cNvCxnSpPr>
            <a:cxnSpLocks/>
          </p:cNvCxnSpPr>
          <p:nvPr/>
        </p:nvCxnSpPr>
        <p:spPr>
          <a:xfrm>
            <a:off x="4708650" y="3319910"/>
            <a:ext cx="1" cy="1559821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40F1725-D7EC-469F-AC1F-0E581C1F4C9C}"/>
              </a:ext>
            </a:extLst>
          </p:cNvPr>
          <p:cNvSpPr txBox="1"/>
          <p:nvPr/>
        </p:nvSpPr>
        <p:spPr>
          <a:xfrm>
            <a:off x="2628900" y="4360985"/>
            <a:ext cx="93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Adam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0AFF29-7431-439E-8D96-53A2035CE88D}"/>
              </a:ext>
            </a:extLst>
          </p:cNvPr>
          <p:cNvSpPr txBox="1"/>
          <p:nvPr/>
        </p:nvSpPr>
        <p:spPr>
          <a:xfrm>
            <a:off x="3649666" y="4941734"/>
            <a:ext cx="2329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Venirea lui Hristos în slavă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1EF44B5-C7DE-4665-B078-E1017E17F412}"/>
              </a:ext>
            </a:extLst>
          </p:cNvPr>
          <p:cNvCxnSpPr>
            <a:cxnSpLocks/>
          </p:cNvCxnSpPr>
          <p:nvPr/>
        </p:nvCxnSpPr>
        <p:spPr>
          <a:xfrm>
            <a:off x="9700613" y="3226683"/>
            <a:ext cx="428126" cy="0"/>
          </a:xfrm>
          <a:prstGeom prst="straightConnector1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58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52C431-2CA9-4DEA-A573-578B51724B6E}"/>
              </a:ext>
            </a:extLst>
          </p:cNvPr>
          <p:cNvSpPr txBox="1"/>
          <p:nvPr/>
        </p:nvSpPr>
        <p:spPr>
          <a:xfrm>
            <a:off x="2844801" y="1420138"/>
            <a:ext cx="7979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...</a:t>
            </a:r>
            <a:r>
              <a:rPr lang="ro-RO" sz="2400" dirty="0"/>
              <a:t>NE IMAGINĂM TRECUTUL </a:t>
            </a:r>
          </a:p>
          <a:p>
            <a:r>
              <a:rPr lang="ro-RO" sz="2400" dirty="0"/>
              <a:t>                         CĂ SĂ NE PUTEM REAMINTI VIITORUL!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D2438-833E-4610-9D97-871DF2D9FF4B}"/>
              </a:ext>
            </a:extLst>
          </p:cNvPr>
          <p:cNvSpPr txBox="1"/>
          <p:nvPr/>
        </p:nvSpPr>
        <p:spPr>
          <a:xfrm>
            <a:off x="3772877" y="3269454"/>
            <a:ext cx="7979507" cy="817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o-RO" sz="3600" b="1" dirty="0">
                <a:solidFill>
                  <a:srgbClr val="FF0000"/>
                </a:solidFill>
              </a:rPr>
              <a:t>VINO, DOAMNE ISUSE!</a:t>
            </a:r>
          </a:p>
        </p:txBody>
      </p:sp>
    </p:spTree>
    <p:extLst>
      <p:ext uri="{BB962C8B-B14F-4D97-AF65-F5344CB8AC3E}">
        <p14:creationId xmlns:p14="http://schemas.microsoft.com/office/powerpoint/2010/main" val="123956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1048</TotalTime>
  <Words>177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Iulian</dc:creator>
  <cp:lastModifiedBy>Costel G</cp:lastModifiedBy>
  <cp:revision>37</cp:revision>
  <dcterms:created xsi:type="dcterms:W3CDTF">2019-12-07T07:59:08Z</dcterms:created>
  <dcterms:modified xsi:type="dcterms:W3CDTF">2020-02-23T10:26:56Z</dcterms:modified>
</cp:coreProperties>
</file>