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o-RO"/>
              <a:t>Faceți clic pentru a edita stilul de subtitlu coordonator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u și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de vizit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o-RO"/>
              <a:t>Faceţi clic pentru a edita Master stiluri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carte de vizit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o-RO"/>
              <a:t>Faceţi clic pentru a edita Master stiluri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devărat sau fa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o-RO"/>
              <a:t>Faceţi clic pentru a edita Master stiluri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o-RO"/>
              <a:t>Faceți clic pe pictogramă pentru a adăuga o imagine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5F30FF88-8E68-4C56-A7BA-057F9C97890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2 </a:t>
            </a:r>
            <a:r>
              <a:rPr lang="en-US" dirty="0" err="1"/>
              <a:t>Cronici</a:t>
            </a:r>
            <a:r>
              <a:rPr lang="en-US" dirty="0"/>
              <a:t> 34-35</a:t>
            </a:r>
          </a:p>
        </p:txBody>
      </p:sp>
      <p:sp>
        <p:nvSpPr>
          <p:cNvPr id="3" name="Subtitlu 2">
            <a:extLst>
              <a:ext uri="{FF2B5EF4-FFF2-40B4-BE49-F238E27FC236}">
                <a16:creationId xmlns:a16="http://schemas.microsoft.com/office/drawing/2014/main" id="{62858E97-AB8A-4FD5-BC06-8B50468045D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Iosia</a:t>
            </a:r>
            <a:r>
              <a:rPr lang="en-US" dirty="0"/>
              <a:t> – </a:t>
            </a:r>
            <a:r>
              <a:rPr lang="en-US" dirty="0" err="1"/>
              <a:t>Ultimul</a:t>
            </a:r>
            <a:r>
              <a:rPr lang="en-US" dirty="0"/>
              <a:t> strop de </a:t>
            </a:r>
            <a:r>
              <a:rPr lang="en-US" dirty="0" err="1"/>
              <a:t>lumina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00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2DCBEF38-4D49-42A8-A3EC-2D4F7A0AE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Momente</a:t>
            </a:r>
            <a:r>
              <a:rPr lang="en-US" dirty="0"/>
              <a:t> </a:t>
            </a:r>
            <a:r>
              <a:rPr lang="en-US" dirty="0" err="1"/>
              <a:t>cheie</a:t>
            </a:r>
            <a:endParaRPr lang="en-US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9EE89A19-3D98-45AA-A66F-6BA66D0070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Cauta</a:t>
            </a:r>
            <a:r>
              <a:rPr lang="en-US" sz="2800" dirty="0"/>
              <a:t> pe </a:t>
            </a:r>
            <a:r>
              <a:rPr lang="en-US" sz="2800" dirty="0" err="1"/>
              <a:t>Domnul</a:t>
            </a:r>
            <a:endParaRPr lang="en-US" sz="2800" dirty="0"/>
          </a:p>
          <a:p>
            <a:r>
              <a:rPr lang="en-US" sz="2800" dirty="0" err="1"/>
              <a:t>Curatirea</a:t>
            </a:r>
            <a:r>
              <a:rPr lang="en-US" sz="2800" dirty="0"/>
              <a:t> </a:t>
            </a:r>
            <a:r>
              <a:rPr lang="en-US" sz="2800" dirty="0" err="1"/>
              <a:t>tarii</a:t>
            </a:r>
            <a:endParaRPr lang="en-US" sz="2800" dirty="0"/>
          </a:p>
          <a:p>
            <a:r>
              <a:rPr lang="en-US" sz="2800" b="1" dirty="0" err="1"/>
              <a:t>Gasirea</a:t>
            </a:r>
            <a:r>
              <a:rPr lang="en-US" sz="2800" b="1" dirty="0"/>
              <a:t> </a:t>
            </a:r>
            <a:r>
              <a:rPr lang="en-US" sz="2800" b="1" dirty="0" err="1"/>
              <a:t>Legii</a:t>
            </a:r>
            <a:endParaRPr lang="en-US" sz="2800" b="1" dirty="0"/>
          </a:p>
          <a:p>
            <a:r>
              <a:rPr lang="en-US" sz="2800" dirty="0" err="1"/>
              <a:t>Legamantul</a:t>
            </a:r>
            <a:endParaRPr lang="en-US" sz="2800" dirty="0"/>
          </a:p>
          <a:p>
            <a:r>
              <a:rPr lang="en-US" sz="2800" dirty="0" err="1"/>
              <a:t>Pastele</a:t>
            </a:r>
            <a:endParaRPr lang="en-US" sz="2800" dirty="0"/>
          </a:p>
          <a:p>
            <a:r>
              <a:rPr lang="en-US" sz="2800" dirty="0" err="1"/>
              <a:t>Meghido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15874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8883A429-6839-4F44-904F-DCFE1DFBA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Iosia</a:t>
            </a:r>
            <a:r>
              <a:rPr lang="en-US" dirty="0"/>
              <a:t> </a:t>
            </a:r>
            <a:r>
              <a:rPr lang="en-US" dirty="0" err="1"/>
              <a:t>cauta</a:t>
            </a:r>
            <a:r>
              <a:rPr lang="en-US" dirty="0"/>
              <a:t> pe </a:t>
            </a:r>
            <a:r>
              <a:rPr lang="en-US" dirty="0" err="1"/>
              <a:t>Domnul</a:t>
            </a:r>
            <a:r>
              <a:rPr lang="en-US" dirty="0"/>
              <a:t> – </a:t>
            </a:r>
            <a:r>
              <a:rPr lang="en-US" dirty="0" err="1"/>
              <a:t>Curatirea</a:t>
            </a:r>
            <a:r>
              <a:rPr lang="en-US" dirty="0"/>
              <a:t> </a:t>
            </a:r>
            <a:r>
              <a:rPr lang="en-US" dirty="0" err="1"/>
              <a:t>tarii</a:t>
            </a:r>
            <a:endParaRPr lang="en-US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291E3DC0-FDDF-4175-988E-CBCBA700D3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err="1"/>
              <a:t>Incepe</a:t>
            </a:r>
            <a:r>
              <a:rPr lang="en-US" sz="2800" dirty="0"/>
              <a:t> </a:t>
            </a:r>
            <a:r>
              <a:rPr lang="en-US" sz="2800" dirty="0" err="1"/>
              <a:t>domnia</a:t>
            </a:r>
            <a:r>
              <a:rPr lang="en-US" sz="2800" dirty="0"/>
              <a:t> la 8 ani – un </a:t>
            </a:r>
            <a:r>
              <a:rPr lang="en-US" sz="2800" dirty="0" err="1"/>
              <a:t>copil</a:t>
            </a:r>
            <a:r>
              <a:rPr lang="en-US" sz="2800" dirty="0"/>
              <a:t> in </a:t>
            </a:r>
            <a:r>
              <a:rPr lang="en-US" sz="2800" dirty="0" err="1"/>
              <a:t>bezna</a:t>
            </a:r>
            <a:endParaRPr lang="en-US" sz="2800" dirty="0"/>
          </a:p>
          <a:p>
            <a:r>
              <a:rPr lang="en-US" sz="2800" dirty="0" err="1"/>
              <a:t>Adolescentul</a:t>
            </a:r>
            <a:r>
              <a:rPr lang="en-US" sz="2800" dirty="0"/>
              <a:t> </a:t>
            </a:r>
            <a:r>
              <a:rPr lang="en-US" sz="2800" dirty="0" err="1"/>
              <a:t>Iosia</a:t>
            </a:r>
            <a:r>
              <a:rPr lang="en-US" sz="2800" dirty="0"/>
              <a:t> (16 ani) </a:t>
            </a:r>
            <a:r>
              <a:rPr lang="en-US" sz="2800" dirty="0" err="1"/>
              <a:t>incepe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caute</a:t>
            </a:r>
            <a:r>
              <a:rPr lang="en-US" sz="2800" dirty="0"/>
              <a:t> pe ``</a:t>
            </a:r>
            <a:r>
              <a:rPr lang="en-US" sz="2800" dirty="0" err="1"/>
              <a:t>Dumnezeul</a:t>
            </a:r>
            <a:r>
              <a:rPr lang="en-US" sz="2800" dirty="0"/>
              <a:t> </a:t>
            </a:r>
            <a:r>
              <a:rPr lang="en-US" sz="2800" dirty="0" err="1"/>
              <a:t>tatalui</a:t>
            </a:r>
            <a:r>
              <a:rPr lang="en-US" sz="2800" dirty="0"/>
              <a:t> </a:t>
            </a:r>
            <a:r>
              <a:rPr lang="en-US" sz="2800" dirty="0" err="1"/>
              <a:t>sau</a:t>
            </a:r>
            <a:r>
              <a:rPr lang="en-US" sz="2800" dirty="0"/>
              <a:t> David``</a:t>
            </a:r>
          </a:p>
          <a:p>
            <a:r>
              <a:rPr lang="en-US" sz="2800" dirty="0" err="1"/>
              <a:t>Tanarul</a:t>
            </a:r>
            <a:r>
              <a:rPr lang="en-US" sz="2800" dirty="0"/>
              <a:t> </a:t>
            </a:r>
            <a:r>
              <a:rPr lang="en-US" sz="2800" dirty="0" err="1"/>
              <a:t>Iosia</a:t>
            </a:r>
            <a:r>
              <a:rPr lang="en-US" sz="2800" dirty="0"/>
              <a:t> (20-26) – </a:t>
            </a:r>
            <a:r>
              <a:rPr lang="en-US" sz="2800" dirty="0" err="1"/>
              <a:t>Turneul</a:t>
            </a:r>
            <a:r>
              <a:rPr lang="en-US" sz="2800" dirty="0"/>
              <a:t> </a:t>
            </a:r>
            <a:r>
              <a:rPr lang="en-US" sz="2800" dirty="0" err="1"/>
              <a:t>curatirii</a:t>
            </a:r>
            <a:endParaRPr lang="en-US" sz="2800" dirty="0"/>
          </a:p>
          <a:p>
            <a:r>
              <a:rPr lang="en-US" sz="2800" dirty="0"/>
              <a:t>La 26 de ani </a:t>
            </a:r>
            <a:r>
              <a:rPr lang="en-US" sz="2800" dirty="0" err="1"/>
              <a:t>incepe</a:t>
            </a:r>
            <a:r>
              <a:rPr lang="en-US" sz="2800" dirty="0"/>
              <a:t> </a:t>
            </a:r>
            <a:r>
              <a:rPr lang="en-US" sz="2800" dirty="0" err="1"/>
              <a:t>dregerea</a:t>
            </a:r>
            <a:r>
              <a:rPr lang="en-US" sz="2800" dirty="0"/>
              <a:t> </a:t>
            </a:r>
            <a:r>
              <a:rPr lang="en-US" sz="2800" dirty="0" err="1"/>
              <a:t>Casei</a:t>
            </a:r>
            <a:r>
              <a:rPr lang="en-US" sz="2800" dirty="0"/>
              <a:t> </a:t>
            </a:r>
            <a:r>
              <a:rPr lang="en-US" sz="2800" dirty="0" err="1"/>
              <a:t>Domnului</a:t>
            </a:r>
            <a:endParaRPr lang="en-US" sz="2800" dirty="0"/>
          </a:p>
          <a:p>
            <a:r>
              <a:rPr lang="en-US" sz="2800" dirty="0" err="1"/>
              <a:t>Iosia</a:t>
            </a:r>
            <a:r>
              <a:rPr lang="en-US" sz="2800" dirty="0"/>
              <a:t> vs. </a:t>
            </a:r>
            <a:r>
              <a:rPr lang="en-US" sz="2800" dirty="0" err="1"/>
              <a:t>Ezechia</a:t>
            </a: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947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947DE486-9D41-470B-8CA1-F7F2D478F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Gasirea</a:t>
            </a:r>
            <a:r>
              <a:rPr lang="en-US" dirty="0"/>
              <a:t> </a:t>
            </a:r>
            <a:r>
              <a:rPr lang="en-US" dirty="0" err="1"/>
              <a:t>Legii</a:t>
            </a:r>
            <a:r>
              <a:rPr lang="en-US" dirty="0"/>
              <a:t> - </a:t>
            </a:r>
            <a:r>
              <a:rPr lang="en-US" dirty="0" err="1"/>
              <a:t>Impactul</a:t>
            </a:r>
            <a:endParaRPr lang="en-US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3B3B914C-35D2-4622-A1C4-F4C1981296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Marele</a:t>
            </a:r>
            <a:r>
              <a:rPr lang="en-US" dirty="0"/>
              <a:t> </a:t>
            </a:r>
            <a:r>
              <a:rPr lang="en-US" dirty="0" err="1"/>
              <a:t>Preot</a:t>
            </a:r>
            <a:r>
              <a:rPr lang="en-US" dirty="0"/>
              <a:t> – </a:t>
            </a:r>
            <a:r>
              <a:rPr lang="en-US" dirty="0" err="1"/>
              <a:t>bugetar</a:t>
            </a:r>
            <a:r>
              <a:rPr lang="en-US" dirty="0"/>
              <a:t> cu </a:t>
            </a:r>
            <a:r>
              <a:rPr lang="en-US" dirty="0" err="1"/>
              <a:t>pensie</a:t>
            </a:r>
            <a:r>
              <a:rPr lang="en-US" dirty="0"/>
              <a:t> </a:t>
            </a:r>
            <a:r>
              <a:rPr lang="en-US" dirty="0" err="1"/>
              <a:t>speciala</a:t>
            </a:r>
            <a:endParaRPr lang="en-US" dirty="0"/>
          </a:p>
          <a:p>
            <a:r>
              <a:rPr lang="en-US" dirty="0" err="1"/>
              <a:t>Safan</a:t>
            </a:r>
            <a:r>
              <a:rPr lang="en-US" dirty="0"/>
              <a:t> - ``</a:t>
            </a:r>
            <a:r>
              <a:rPr lang="en-US" dirty="0" err="1"/>
              <a:t>Preotul</a:t>
            </a:r>
            <a:r>
              <a:rPr lang="en-US" dirty="0"/>
              <a:t> </a:t>
            </a:r>
            <a:r>
              <a:rPr lang="en-US" dirty="0" err="1"/>
              <a:t>Hilchia</a:t>
            </a:r>
            <a:r>
              <a:rPr lang="en-US" dirty="0"/>
              <a:t> mi-a </a:t>
            </a:r>
            <a:r>
              <a:rPr lang="en-US" dirty="0" err="1"/>
              <a:t>dat</a:t>
            </a:r>
            <a:r>
              <a:rPr lang="en-US" dirty="0"/>
              <a:t> o carte``</a:t>
            </a:r>
          </a:p>
          <a:p>
            <a:r>
              <a:rPr lang="en-US" dirty="0" err="1"/>
              <a:t>Reactia</a:t>
            </a:r>
            <a:r>
              <a:rPr lang="en-US" dirty="0"/>
              <a:t> </a:t>
            </a:r>
            <a:r>
              <a:rPr lang="en-US" dirty="0" err="1"/>
              <a:t>lui</a:t>
            </a:r>
            <a:r>
              <a:rPr lang="en-US" dirty="0"/>
              <a:t> </a:t>
            </a:r>
            <a:r>
              <a:rPr lang="en-US" dirty="0" err="1"/>
              <a:t>Iosia</a:t>
            </a:r>
            <a:r>
              <a:rPr lang="en-US" dirty="0"/>
              <a:t> – </a:t>
            </a:r>
            <a:r>
              <a:rPr lang="en-US" dirty="0" err="1"/>
              <a:t>forta</a:t>
            </a:r>
            <a:r>
              <a:rPr lang="en-US" dirty="0"/>
              <a:t> </a:t>
            </a:r>
            <a:r>
              <a:rPr lang="en-US" dirty="0" err="1"/>
              <a:t>Revelatiei</a:t>
            </a:r>
            <a:r>
              <a:rPr lang="en-US" dirty="0"/>
              <a:t> </a:t>
            </a:r>
            <a:r>
              <a:rPr lang="en-US" dirty="0" err="1"/>
              <a:t>scrise</a:t>
            </a:r>
            <a:endParaRPr lang="en-US" dirty="0"/>
          </a:p>
          <a:p>
            <a:r>
              <a:rPr lang="en-US" dirty="0" err="1"/>
              <a:t>Tema</a:t>
            </a:r>
            <a:r>
              <a:rPr lang="en-US" dirty="0"/>
              <a:t> </a:t>
            </a:r>
            <a:r>
              <a:rPr lang="en-US" dirty="0" err="1"/>
              <a:t>hainei</a:t>
            </a:r>
            <a:r>
              <a:rPr lang="en-US" dirty="0"/>
              <a:t> </a:t>
            </a:r>
            <a:r>
              <a:rPr lang="en-US" dirty="0" err="1"/>
              <a:t>sfasiate</a:t>
            </a:r>
            <a:r>
              <a:rPr lang="en-US" dirty="0"/>
              <a:t> – </a:t>
            </a:r>
            <a:r>
              <a:rPr lang="en-US" dirty="0" err="1"/>
              <a:t>Teza</a:t>
            </a:r>
            <a:r>
              <a:rPr lang="en-US" dirty="0"/>
              <a:t> de </a:t>
            </a:r>
            <a:r>
              <a:rPr lang="en-US" dirty="0" err="1"/>
              <a:t>cercetare</a:t>
            </a:r>
            <a:r>
              <a:rPr lang="en-US"/>
              <a:t> post-</a:t>
            </a:r>
            <a:r>
              <a:rPr lang="en-US" dirty="0" err="1"/>
              <a:t>doctorala</a:t>
            </a:r>
            <a:endParaRPr lang="en-US" dirty="0"/>
          </a:p>
          <a:p>
            <a:r>
              <a:rPr lang="en-US" dirty="0" err="1"/>
              <a:t>Reactia</a:t>
            </a:r>
            <a:r>
              <a:rPr lang="en-US" dirty="0"/>
              <a:t> </a:t>
            </a:r>
            <a:r>
              <a:rPr lang="en-US" dirty="0" err="1"/>
              <a:t>lui</a:t>
            </a:r>
            <a:r>
              <a:rPr lang="en-US" dirty="0"/>
              <a:t> </a:t>
            </a:r>
            <a:r>
              <a:rPr lang="en-US" dirty="0" err="1"/>
              <a:t>Dumnezeu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că</a:t>
            </a:r>
            <a:r>
              <a:rPr lang="en-US" dirty="0"/>
              <a:t> </a:t>
            </a:r>
            <a:r>
              <a:rPr lang="en-US" dirty="0" err="1"/>
              <a:t>ţi</a:t>
            </a:r>
            <a:r>
              <a:rPr lang="en-US" dirty="0"/>
              <a:t> s-a </a:t>
            </a:r>
            <a:r>
              <a:rPr lang="en-US" dirty="0" err="1"/>
              <a:t>înduioşat</a:t>
            </a:r>
            <a:r>
              <a:rPr lang="en-US" dirty="0"/>
              <a:t> </a:t>
            </a:r>
            <a:r>
              <a:rPr lang="en-US" dirty="0" err="1"/>
              <a:t>inima</a:t>
            </a:r>
            <a:r>
              <a:rPr lang="en-US" dirty="0"/>
              <a:t>,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că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-ai </a:t>
            </a:r>
            <a:r>
              <a:rPr lang="en-US" dirty="0" err="1"/>
              <a:t>smerit</a:t>
            </a:r>
            <a:r>
              <a:rPr lang="en-US" dirty="0"/>
              <a:t> </a:t>
            </a:r>
            <a:r>
              <a:rPr lang="en-US" dirty="0" err="1"/>
              <a:t>înaintea</a:t>
            </a:r>
            <a:r>
              <a:rPr lang="en-US" dirty="0"/>
              <a:t> </a:t>
            </a:r>
            <a:r>
              <a:rPr lang="en-US" dirty="0" err="1"/>
              <a:t>lui</a:t>
            </a:r>
            <a:r>
              <a:rPr lang="en-US" dirty="0"/>
              <a:t> </a:t>
            </a:r>
            <a:r>
              <a:rPr lang="en-US" dirty="0" err="1"/>
              <a:t>Dumnezeu</a:t>
            </a:r>
            <a:r>
              <a:rPr lang="en-US" dirty="0"/>
              <a:t> </a:t>
            </a:r>
            <a:r>
              <a:rPr lang="en-US" dirty="0" err="1"/>
              <a:t>când</a:t>
            </a:r>
            <a:r>
              <a:rPr lang="en-US" dirty="0"/>
              <a:t> ai </a:t>
            </a:r>
            <a:r>
              <a:rPr lang="en-US" dirty="0" err="1"/>
              <a:t>auzit</a:t>
            </a:r>
            <a:r>
              <a:rPr lang="en-US" dirty="0"/>
              <a:t> </a:t>
            </a:r>
            <a:r>
              <a:rPr lang="en-US" dirty="0" err="1"/>
              <a:t>cuvintele</a:t>
            </a:r>
            <a:r>
              <a:rPr lang="en-US" dirty="0"/>
              <a:t> </a:t>
            </a:r>
            <a:r>
              <a:rPr lang="en-US" dirty="0" err="1"/>
              <a:t>rostite</a:t>
            </a:r>
            <a:r>
              <a:rPr lang="en-US" dirty="0"/>
              <a:t> de El </a:t>
            </a:r>
            <a:r>
              <a:rPr lang="en-US" dirty="0" err="1"/>
              <a:t>împotriva</a:t>
            </a:r>
            <a:r>
              <a:rPr lang="en-US" dirty="0"/>
              <a:t> </a:t>
            </a:r>
            <a:r>
              <a:rPr lang="en-US" dirty="0" err="1"/>
              <a:t>acestui</a:t>
            </a:r>
            <a:r>
              <a:rPr lang="en-US" dirty="0"/>
              <a:t> loc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împotriva</a:t>
            </a:r>
            <a:r>
              <a:rPr lang="en-US" dirty="0"/>
              <a:t> </a:t>
            </a:r>
            <a:r>
              <a:rPr lang="en-US" dirty="0" err="1"/>
              <a:t>locuitorilor</a:t>
            </a:r>
            <a:r>
              <a:rPr lang="en-US" dirty="0"/>
              <a:t> </a:t>
            </a:r>
            <a:r>
              <a:rPr lang="en-US" dirty="0" err="1"/>
              <a:t>lui</a:t>
            </a:r>
            <a:r>
              <a:rPr lang="en-US" dirty="0"/>
              <a:t>,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că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-ai </a:t>
            </a:r>
            <a:r>
              <a:rPr lang="en-US" dirty="0" err="1"/>
              <a:t>smerit</a:t>
            </a:r>
            <a:r>
              <a:rPr lang="en-US" dirty="0"/>
              <a:t> </a:t>
            </a:r>
            <a:r>
              <a:rPr lang="en-US" dirty="0" err="1"/>
              <a:t>înaintea</a:t>
            </a:r>
            <a:r>
              <a:rPr lang="en-US" dirty="0"/>
              <a:t> </a:t>
            </a:r>
            <a:r>
              <a:rPr lang="en-US" dirty="0" err="1"/>
              <a:t>Mea</a:t>
            </a:r>
            <a:r>
              <a:rPr lang="en-US" dirty="0"/>
              <a:t>,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că</a:t>
            </a:r>
            <a:r>
              <a:rPr lang="en-US" dirty="0"/>
              <a:t> </a:t>
            </a:r>
            <a:r>
              <a:rPr lang="en-US" dirty="0" err="1"/>
              <a:t>ţi</a:t>
            </a:r>
            <a:r>
              <a:rPr lang="en-US" dirty="0"/>
              <a:t>-ai </a:t>
            </a:r>
            <a:r>
              <a:rPr lang="en-US" dirty="0" err="1"/>
              <a:t>sfâşiat</a:t>
            </a:r>
            <a:r>
              <a:rPr lang="en-US" dirty="0"/>
              <a:t> </a:t>
            </a:r>
            <a:r>
              <a:rPr lang="en-US" dirty="0" err="1"/>
              <a:t>hainele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ai </a:t>
            </a:r>
            <a:r>
              <a:rPr lang="en-US" dirty="0" err="1"/>
              <a:t>plâns</a:t>
            </a:r>
            <a:r>
              <a:rPr lang="en-US" dirty="0"/>
              <a:t> </a:t>
            </a:r>
            <a:r>
              <a:rPr lang="en-US" dirty="0" err="1"/>
              <a:t>înaintea</a:t>
            </a:r>
            <a:r>
              <a:rPr lang="en-US" dirty="0"/>
              <a:t> </a:t>
            </a:r>
            <a:r>
              <a:rPr lang="en-US" dirty="0" err="1"/>
              <a:t>Mea</a:t>
            </a:r>
            <a:r>
              <a:rPr lang="en-US" dirty="0"/>
              <a:t>, </a:t>
            </a:r>
            <a:r>
              <a:rPr lang="en-US" dirty="0" err="1"/>
              <a:t>şi</a:t>
            </a:r>
            <a:r>
              <a:rPr lang="en-US" dirty="0"/>
              <a:t> Eu am </a:t>
            </a:r>
            <a:r>
              <a:rPr lang="en-US" dirty="0" err="1"/>
              <a:t>auzit</a:t>
            </a:r>
            <a:r>
              <a:rPr lang="en-US" dirty="0"/>
              <a:t>, </a:t>
            </a:r>
            <a:r>
              <a:rPr lang="en-US" dirty="0" err="1"/>
              <a:t>zice</a:t>
            </a:r>
            <a:r>
              <a:rPr lang="en-US" dirty="0"/>
              <a:t> </a:t>
            </a:r>
            <a:r>
              <a:rPr lang="en-US" dirty="0" err="1"/>
              <a:t>Domnul</a:t>
            </a:r>
            <a:r>
              <a:rPr lang="en-US" dirty="0"/>
              <a:t>, </a:t>
            </a:r>
            <a:r>
              <a:rPr lang="en-US" dirty="0" err="1"/>
              <a:t>iată</a:t>
            </a:r>
            <a:r>
              <a:rPr lang="en-US" dirty="0"/>
              <a:t>,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voi</a:t>
            </a:r>
            <a:r>
              <a:rPr lang="en-US" dirty="0"/>
              <a:t> </a:t>
            </a:r>
            <a:r>
              <a:rPr lang="en-US" dirty="0" err="1"/>
              <a:t>strânge</a:t>
            </a:r>
            <a:r>
              <a:rPr lang="en-US" dirty="0"/>
              <a:t> </a:t>
            </a:r>
            <a:r>
              <a:rPr lang="en-US" dirty="0" err="1"/>
              <a:t>lângă</a:t>
            </a:r>
            <a:r>
              <a:rPr lang="en-US" dirty="0"/>
              <a:t> </a:t>
            </a:r>
            <a:r>
              <a:rPr lang="en-US" dirty="0" err="1"/>
              <a:t>părinţii</a:t>
            </a:r>
            <a:r>
              <a:rPr lang="en-US" dirty="0"/>
              <a:t> </a:t>
            </a:r>
            <a:r>
              <a:rPr lang="en-US" dirty="0" err="1"/>
              <a:t>tăi</a:t>
            </a:r>
            <a:r>
              <a:rPr lang="en-US" dirty="0"/>
              <a:t>, </a:t>
            </a:r>
            <a:r>
              <a:rPr lang="en-US" dirty="0" err="1"/>
              <a:t>vei</a:t>
            </a:r>
            <a:r>
              <a:rPr lang="en-US" dirty="0"/>
              <a:t> fi </a:t>
            </a:r>
            <a:r>
              <a:rPr lang="en-US" dirty="0" err="1"/>
              <a:t>adăugat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pace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mormântul</a:t>
            </a:r>
            <a:r>
              <a:rPr lang="en-US" dirty="0"/>
              <a:t> </a:t>
            </a:r>
            <a:r>
              <a:rPr lang="en-US" dirty="0" err="1"/>
              <a:t>tău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nu </a:t>
            </a:r>
            <a:r>
              <a:rPr lang="en-US" dirty="0" err="1"/>
              <a:t>vei</a:t>
            </a:r>
            <a:r>
              <a:rPr lang="en-US" dirty="0"/>
              <a:t> </a:t>
            </a:r>
            <a:r>
              <a:rPr lang="en-US" dirty="0" err="1"/>
              <a:t>vedea</a:t>
            </a:r>
            <a:r>
              <a:rPr lang="en-US" dirty="0"/>
              <a:t> cu </a:t>
            </a:r>
            <a:r>
              <a:rPr lang="en-US" dirty="0" err="1"/>
              <a:t>ochii</a:t>
            </a:r>
            <a:r>
              <a:rPr lang="en-US" dirty="0"/>
              <a:t> </a:t>
            </a:r>
            <a:r>
              <a:rPr lang="en-US" dirty="0" err="1"/>
              <a:t>tăi</a:t>
            </a:r>
            <a:r>
              <a:rPr lang="en-US" dirty="0"/>
              <a:t> </a:t>
            </a:r>
            <a:r>
              <a:rPr lang="en-US" dirty="0" err="1"/>
              <a:t>toate</a:t>
            </a:r>
            <a:r>
              <a:rPr lang="en-US" dirty="0"/>
              <a:t> </a:t>
            </a:r>
            <a:r>
              <a:rPr lang="en-US" dirty="0" err="1"/>
              <a:t>nenorocirile</a:t>
            </a:r>
            <a:r>
              <a:rPr lang="en-US" dirty="0"/>
              <a:t> pe care le </a:t>
            </a:r>
            <a:r>
              <a:rPr lang="en-US" dirty="0" err="1"/>
              <a:t>voi</a:t>
            </a:r>
            <a:r>
              <a:rPr lang="en-US" dirty="0"/>
              <a:t> </a:t>
            </a:r>
            <a:r>
              <a:rPr lang="en-US" dirty="0" err="1"/>
              <a:t>trimite</a:t>
            </a:r>
            <a:r>
              <a:rPr lang="en-US" dirty="0"/>
              <a:t> </a:t>
            </a:r>
            <a:r>
              <a:rPr lang="en-US" dirty="0" err="1"/>
              <a:t>peste</a:t>
            </a:r>
            <a:r>
              <a:rPr lang="en-US" dirty="0"/>
              <a:t> </a:t>
            </a:r>
            <a:r>
              <a:rPr lang="en-US" dirty="0" err="1"/>
              <a:t>locul</a:t>
            </a:r>
            <a:r>
              <a:rPr lang="en-US" dirty="0"/>
              <a:t> </a:t>
            </a:r>
            <a:r>
              <a:rPr lang="en-US" dirty="0" err="1"/>
              <a:t>acesta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peste</a:t>
            </a:r>
            <a:r>
              <a:rPr lang="en-US" dirty="0"/>
              <a:t> </a:t>
            </a:r>
            <a:r>
              <a:rPr lang="en-US" dirty="0" err="1"/>
              <a:t>locuitorii</a:t>
            </a:r>
            <a:r>
              <a:rPr lang="en-US" dirty="0"/>
              <a:t> </a:t>
            </a:r>
            <a:r>
              <a:rPr lang="en-US" dirty="0" err="1"/>
              <a:t>lui</a:t>
            </a:r>
            <a:r>
              <a:rPr lang="en-US" dirty="0"/>
              <a:t>.’”</a:t>
            </a:r>
          </a:p>
          <a:p>
            <a:r>
              <a:rPr lang="en-US" b="1" dirty="0"/>
              <a:t>Ce a </a:t>
            </a:r>
            <a:r>
              <a:rPr lang="en-US" b="1" dirty="0" err="1"/>
              <a:t>inteles</a:t>
            </a:r>
            <a:r>
              <a:rPr lang="en-US" b="1" dirty="0"/>
              <a:t> </a:t>
            </a:r>
            <a:r>
              <a:rPr lang="en-US" b="1" dirty="0" err="1"/>
              <a:t>Iosia</a:t>
            </a:r>
            <a:r>
              <a:rPr lang="en-US" b="1" dirty="0"/>
              <a:t>? Better than </a:t>
            </a:r>
            <a:r>
              <a:rPr lang="en-US" b="1" dirty="0" err="1"/>
              <a:t>Ezechia</a:t>
            </a:r>
            <a:r>
              <a:rPr lang="en-US" b="1" dirty="0"/>
              <a:t>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49882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4CE41A62-36E1-45FD-B920-2F967C736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Legamantul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Pastele</a:t>
            </a:r>
            <a:endParaRPr lang="en-US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44418BBA-432C-4E31-8E66-47877F579F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 </a:t>
            </a:r>
            <a:r>
              <a:rPr lang="en-US" dirty="0" err="1"/>
              <a:t>Împăratul</a:t>
            </a:r>
            <a:r>
              <a:rPr lang="en-US" dirty="0"/>
              <a:t> </a:t>
            </a:r>
            <a:r>
              <a:rPr lang="en-US" dirty="0" err="1"/>
              <a:t>stătea</a:t>
            </a:r>
            <a:r>
              <a:rPr lang="en-US" dirty="0"/>
              <a:t> pe </a:t>
            </a:r>
            <a:r>
              <a:rPr lang="en-US" dirty="0" err="1"/>
              <a:t>scaunul</a:t>
            </a:r>
            <a:r>
              <a:rPr lang="en-US" dirty="0"/>
              <a:t> </a:t>
            </a:r>
            <a:r>
              <a:rPr lang="en-US" dirty="0" err="1"/>
              <a:t>lui</a:t>
            </a:r>
            <a:r>
              <a:rPr lang="en-US" dirty="0"/>
              <a:t> </a:t>
            </a:r>
            <a:r>
              <a:rPr lang="en-US" dirty="0" err="1"/>
              <a:t>împărătesc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a </a:t>
            </a:r>
            <a:r>
              <a:rPr lang="en-US" dirty="0" err="1"/>
              <a:t>încheiat</a:t>
            </a:r>
            <a:r>
              <a:rPr lang="en-US" dirty="0"/>
              <a:t> </a:t>
            </a:r>
            <a:r>
              <a:rPr lang="en-US" dirty="0" err="1"/>
              <a:t>legământ</a:t>
            </a:r>
            <a:r>
              <a:rPr lang="en-US" dirty="0"/>
              <a:t> </a:t>
            </a:r>
            <a:r>
              <a:rPr lang="en-US" dirty="0" err="1"/>
              <a:t>înaintea</a:t>
            </a:r>
            <a:r>
              <a:rPr lang="en-US" dirty="0"/>
              <a:t> </a:t>
            </a:r>
            <a:r>
              <a:rPr lang="en-US" dirty="0" err="1"/>
              <a:t>Domnului</a:t>
            </a:r>
            <a:r>
              <a:rPr lang="en-US" dirty="0"/>
              <a:t>, </a:t>
            </a:r>
            <a:r>
              <a:rPr lang="en-US" dirty="0" err="1"/>
              <a:t>îndatorându</a:t>
            </a:r>
            <a:r>
              <a:rPr lang="en-US" dirty="0"/>
              <a:t>-se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urmeze</a:t>
            </a:r>
            <a:r>
              <a:rPr lang="en-US" dirty="0"/>
              <a:t> pe </a:t>
            </a:r>
            <a:r>
              <a:rPr lang="en-US" dirty="0" err="1"/>
              <a:t>Domnul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păzească</a:t>
            </a:r>
            <a:r>
              <a:rPr lang="en-US" dirty="0"/>
              <a:t> </a:t>
            </a:r>
            <a:r>
              <a:rPr lang="en-US" dirty="0" err="1"/>
              <a:t>poruncile</a:t>
            </a:r>
            <a:r>
              <a:rPr lang="en-US" dirty="0"/>
              <a:t> Lui, </a:t>
            </a:r>
            <a:r>
              <a:rPr lang="en-US" dirty="0" err="1"/>
              <a:t>învăţăturile</a:t>
            </a:r>
            <a:r>
              <a:rPr lang="en-US" dirty="0"/>
              <a:t> Lui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legile</a:t>
            </a:r>
            <a:r>
              <a:rPr lang="en-US" dirty="0"/>
              <a:t> Lui din </a:t>
            </a:r>
            <a:r>
              <a:rPr lang="en-US" dirty="0" err="1"/>
              <a:t>toată</a:t>
            </a:r>
            <a:r>
              <a:rPr lang="en-US" dirty="0"/>
              <a:t> </a:t>
            </a:r>
            <a:r>
              <a:rPr lang="en-US" dirty="0" err="1"/>
              <a:t>inima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din tot </a:t>
            </a:r>
            <a:r>
              <a:rPr lang="en-US" dirty="0" err="1"/>
              <a:t>sufletul</a:t>
            </a:r>
            <a:r>
              <a:rPr lang="en-US" dirty="0"/>
              <a:t> </a:t>
            </a:r>
            <a:r>
              <a:rPr lang="en-US" dirty="0" err="1"/>
              <a:t>lui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împlinească</a:t>
            </a:r>
            <a:r>
              <a:rPr lang="en-US" dirty="0"/>
              <a:t> </a:t>
            </a:r>
            <a:r>
              <a:rPr lang="en-US" dirty="0" err="1"/>
              <a:t>cuvintele</a:t>
            </a:r>
            <a:r>
              <a:rPr lang="en-US" dirty="0"/>
              <a:t> </a:t>
            </a:r>
            <a:r>
              <a:rPr lang="en-US" dirty="0" err="1"/>
              <a:t>legământului</a:t>
            </a:r>
            <a:r>
              <a:rPr lang="en-US" dirty="0"/>
              <a:t> </a:t>
            </a:r>
            <a:r>
              <a:rPr lang="en-US" dirty="0" err="1"/>
              <a:t>scrise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b="1" dirty="0" err="1"/>
              <a:t>cartea</a:t>
            </a:r>
            <a:r>
              <a:rPr lang="en-US" b="1" dirty="0"/>
              <a:t> </a:t>
            </a:r>
            <a:r>
              <a:rPr lang="en-US" b="1" dirty="0" err="1"/>
              <a:t>aceasta</a:t>
            </a:r>
            <a:r>
              <a:rPr lang="en-US" b="1" dirty="0"/>
              <a:t>.</a:t>
            </a:r>
          </a:p>
          <a:p>
            <a:r>
              <a:rPr lang="en-US" dirty="0" err="1"/>
              <a:t>Nicio</a:t>
            </a:r>
            <a:r>
              <a:rPr lang="en-US" dirty="0"/>
              <a:t> </a:t>
            </a:r>
            <a:r>
              <a:rPr lang="en-US" dirty="0" err="1"/>
              <a:t>Sărbătoare</a:t>
            </a:r>
            <a:r>
              <a:rPr lang="en-US" dirty="0"/>
              <a:t> a </a:t>
            </a:r>
            <a:r>
              <a:rPr lang="en-US" dirty="0" err="1"/>
              <a:t>Paştelor</a:t>
            </a:r>
            <a:r>
              <a:rPr lang="en-US" dirty="0"/>
              <a:t> nu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fusese</a:t>
            </a:r>
            <a:r>
              <a:rPr lang="en-US" dirty="0"/>
              <a:t> </a:t>
            </a:r>
            <a:r>
              <a:rPr lang="en-US" dirty="0" err="1"/>
              <a:t>prăznuită</a:t>
            </a:r>
            <a:r>
              <a:rPr lang="en-US" dirty="0"/>
              <a:t> </a:t>
            </a:r>
            <a:r>
              <a:rPr lang="en-US" b="1" dirty="0"/>
              <a:t>ca </a:t>
            </a:r>
            <a:r>
              <a:rPr lang="en-US" b="1" dirty="0" err="1"/>
              <a:t>aceasta</a:t>
            </a:r>
            <a:r>
              <a:rPr lang="en-US" b="1" dirty="0"/>
              <a:t> </a:t>
            </a:r>
            <a:r>
              <a:rPr lang="en-US" dirty="0" err="1"/>
              <a:t>în</a:t>
            </a:r>
            <a:r>
              <a:rPr lang="en-US" dirty="0"/>
              <a:t> Israel din </a:t>
            </a:r>
            <a:r>
              <a:rPr lang="en-US" dirty="0" err="1"/>
              <a:t>zilele</a:t>
            </a:r>
            <a:r>
              <a:rPr lang="en-US" dirty="0"/>
              <a:t> </a:t>
            </a:r>
            <a:r>
              <a:rPr lang="en-US" dirty="0" err="1"/>
              <a:t>prorocului</a:t>
            </a:r>
            <a:r>
              <a:rPr lang="en-US" dirty="0"/>
              <a:t> Samuel.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niciunul</a:t>
            </a:r>
            <a:r>
              <a:rPr lang="en-US" dirty="0"/>
              <a:t> din </a:t>
            </a:r>
            <a:r>
              <a:rPr lang="en-US" dirty="0" err="1"/>
              <a:t>împăraţii</a:t>
            </a:r>
            <a:r>
              <a:rPr lang="en-US" dirty="0"/>
              <a:t> </a:t>
            </a:r>
            <a:r>
              <a:rPr lang="en-US" dirty="0" err="1"/>
              <a:t>lui</a:t>
            </a:r>
            <a:r>
              <a:rPr lang="en-US" dirty="0"/>
              <a:t> Israel nu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prăznuise</a:t>
            </a:r>
            <a:r>
              <a:rPr lang="en-US" dirty="0"/>
              <a:t> </a:t>
            </a:r>
            <a:r>
              <a:rPr lang="en-US" dirty="0" err="1"/>
              <a:t>Paşte</a:t>
            </a:r>
            <a:r>
              <a:rPr lang="en-US" dirty="0"/>
              <a:t> ca </a:t>
            </a:r>
            <a:r>
              <a:rPr lang="en-US" dirty="0" err="1"/>
              <a:t>cele</a:t>
            </a:r>
            <a:r>
              <a:rPr lang="en-US" dirty="0"/>
              <a:t> pe care le-au </a:t>
            </a:r>
            <a:r>
              <a:rPr lang="en-US" dirty="0" err="1"/>
              <a:t>prăznuit</a:t>
            </a:r>
            <a:r>
              <a:rPr lang="en-US" dirty="0"/>
              <a:t> </a:t>
            </a:r>
            <a:r>
              <a:rPr lang="en-US" dirty="0" err="1"/>
              <a:t>Iosia</a:t>
            </a:r>
            <a:r>
              <a:rPr lang="en-US" dirty="0"/>
              <a:t>, </a:t>
            </a:r>
            <a:r>
              <a:rPr lang="en-US" dirty="0" err="1"/>
              <a:t>preoţii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leviţii</a:t>
            </a:r>
            <a:r>
              <a:rPr lang="en-US" dirty="0"/>
              <a:t>, tot </a:t>
            </a:r>
            <a:r>
              <a:rPr lang="en-US" dirty="0" err="1"/>
              <a:t>Iuda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Israelul</a:t>
            </a:r>
            <a:r>
              <a:rPr lang="en-US" dirty="0"/>
              <a:t> care se </a:t>
            </a:r>
            <a:r>
              <a:rPr lang="en-US" dirty="0" err="1"/>
              <a:t>aflau</a:t>
            </a:r>
            <a:r>
              <a:rPr lang="en-US" dirty="0"/>
              <a:t> </a:t>
            </a:r>
            <a:r>
              <a:rPr lang="en-US" dirty="0" err="1"/>
              <a:t>acolo</a:t>
            </a:r>
            <a:r>
              <a:rPr lang="en-US" dirty="0"/>
              <a:t>,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locuitorii</a:t>
            </a:r>
            <a:r>
              <a:rPr lang="en-US" dirty="0"/>
              <a:t> </a:t>
            </a:r>
            <a:r>
              <a:rPr lang="en-US" dirty="0" err="1"/>
              <a:t>Ierusalimului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856700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23B9D806-2078-468A-A7BE-9BB25AAEC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MEGHIDO 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66F45070-00CE-4B74-90CB-3F16ED46DB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 </a:t>
            </a:r>
            <a:r>
              <a:rPr lang="en-US" dirty="0" err="1"/>
              <a:t>moarte</a:t>
            </a:r>
            <a:r>
              <a:rPr lang="en-US" dirty="0"/>
              <a:t> </a:t>
            </a:r>
            <a:r>
              <a:rPr lang="en-US" dirty="0" err="1"/>
              <a:t>neasteptata</a:t>
            </a:r>
            <a:r>
              <a:rPr lang="en-US" dirty="0"/>
              <a:t>. De </a:t>
            </a:r>
            <a:r>
              <a:rPr lang="en-US" dirty="0" err="1"/>
              <a:t>ce</a:t>
            </a:r>
            <a:r>
              <a:rPr lang="en-US" dirty="0"/>
              <a:t>?</a:t>
            </a:r>
          </a:p>
          <a:p>
            <a:r>
              <a:rPr lang="en-US" dirty="0" err="1"/>
              <a:t>Dinamica</a:t>
            </a:r>
            <a:r>
              <a:rPr lang="en-US" dirty="0"/>
              <a:t> </a:t>
            </a:r>
            <a:r>
              <a:rPr lang="en-US" dirty="0" err="1"/>
              <a:t>imparat</a:t>
            </a:r>
            <a:r>
              <a:rPr lang="en-US" dirty="0"/>
              <a:t> – </a:t>
            </a:r>
            <a:r>
              <a:rPr lang="en-US" dirty="0" err="1"/>
              <a:t>popor</a:t>
            </a:r>
            <a:endParaRPr lang="en-US" dirty="0"/>
          </a:p>
          <a:p>
            <a:r>
              <a:rPr lang="en-US" dirty="0" err="1"/>
              <a:t>Ieremia</a:t>
            </a:r>
            <a:r>
              <a:rPr lang="en-US" dirty="0"/>
              <a:t> 7 – </a:t>
            </a:r>
            <a:r>
              <a:rPr lang="en-US" dirty="0" err="1"/>
              <a:t>starea</a:t>
            </a:r>
            <a:r>
              <a:rPr lang="en-US" dirty="0"/>
              <a:t> </a:t>
            </a:r>
            <a:r>
              <a:rPr lang="en-US" dirty="0" err="1"/>
              <a:t>poporului</a:t>
            </a:r>
            <a:r>
              <a:rPr lang="en-US" dirty="0"/>
              <a:t> (</a:t>
            </a:r>
            <a:r>
              <a:rPr lang="en-US" dirty="0" err="1"/>
              <a:t>lectura</a:t>
            </a:r>
            <a:r>
              <a:rPr lang="en-US" dirty="0"/>
              <a:t> text - Silo)</a:t>
            </a:r>
          </a:p>
          <a:p>
            <a:r>
              <a:rPr lang="en-US" dirty="0" err="1"/>
              <a:t>Lacrimi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locatie</a:t>
            </a:r>
            <a:r>
              <a:rPr lang="en-US" dirty="0"/>
              <a:t> </a:t>
            </a:r>
            <a:r>
              <a:rPr lang="en-US" dirty="0" err="1"/>
              <a:t>simbolica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 err="1"/>
              <a:t>Atunci</a:t>
            </a:r>
            <a:r>
              <a:rPr lang="en-US" dirty="0"/>
              <a:t> </a:t>
            </a:r>
            <a:r>
              <a:rPr lang="en-US" dirty="0" err="1"/>
              <a:t>voi</a:t>
            </a:r>
            <a:r>
              <a:rPr lang="en-US" dirty="0"/>
              <a:t> </a:t>
            </a:r>
            <a:r>
              <a:rPr lang="en-US" dirty="0" err="1"/>
              <a:t>turna</a:t>
            </a:r>
            <a:r>
              <a:rPr lang="en-US" dirty="0"/>
              <a:t> </a:t>
            </a:r>
            <a:r>
              <a:rPr lang="en-US" dirty="0" err="1"/>
              <a:t>peste</a:t>
            </a:r>
            <a:r>
              <a:rPr lang="en-US" dirty="0"/>
              <a:t> casa </a:t>
            </a:r>
            <a:r>
              <a:rPr lang="en-US" dirty="0" err="1"/>
              <a:t>lui</a:t>
            </a:r>
            <a:r>
              <a:rPr lang="en-US" dirty="0"/>
              <a:t> David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peste</a:t>
            </a:r>
            <a:r>
              <a:rPr lang="en-US" dirty="0"/>
              <a:t> </a:t>
            </a:r>
            <a:r>
              <a:rPr lang="en-US" dirty="0" err="1"/>
              <a:t>locuitorii</a:t>
            </a:r>
            <a:r>
              <a:rPr lang="en-US" dirty="0"/>
              <a:t> </a:t>
            </a:r>
            <a:r>
              <a:rPr lang="en-US" dirty="0" err="1"/>
              <a:t>Ierusalimului</a:t>
            </a:r>
            <a:r>
              <a:rPr lang="en-US" dirty="0"/>
              <a:t> un duh de </a:t>
            </a:r>
            <a:r>
              <a:rPr lang="en-US" dirty="0" err="1"/>
              <a:t>îndurare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de </a:t>
            </a:r>
            <a:r>
              <a:rPr lang="en-US" dirty="0" err="1"/>
              <a:t>rugăciune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îşi</a:t>
            </a:r>
            <a:r>
              <a:rPr lang="en-US" dirty="0"/>
              <a:t> </a:t>
            </a:r>
            <a:r>
              <a:rPr lang="en-US" dirty="0" err="1"/>
              <a:t>vor</a:t>
            </a:r>
            <a:r>
              <a:rPr lang="en-US" dirty="0"/>
              <a:t> </a:t>
            </a:r>
            <a:r>
              <a:rPr lang="en-US" dirty="0" err="1"/>
              <a:t>întoarce</a:t>
            </a:r>
            <a:r>
              <a:rPr lang="en-US" dirty="0"/>
              <a:t> </a:t>
            </a:r>
            <a:r>
              <a:rPr lang="en-US" dirty="0" err="1"/>
              <a:t>privirile</a:t>
            </a:r>
            <a:r>
              <a:rPr lang="en-US" dirty="0"/>
              <a:t> </a:t>
            </a:r>
            <a:r>
              <a:rPr lang="en-US" b="1" dirty="0" err="1"/>
              <a:t>spre</a:t>
            </a:r>
            <a:r>
              <a:rPr lang="en-US" b="1" dirty="0"/>
              <a:t> Mine, pe care L-au </a:t>
            </a:r>
            <a:r>
              <a:rPr lang="en-US" b="1" dirty="0" err="1"/>
              <a:t>străpuns</a:t>
            </a:r>
            <a:r>
              <a:rPr lang="en-US" dirty="0"/>
              <a:t>. </a:t>
            </a:r>
            <a:r>
              <a:rPr lang="en-US" dirty="0" err="1"/>
              <a:t>Îl</a:t>
            </a:r>
            <a:r>
              <a:rPr lang="en-US" dirty="0"/>
              <a:t> </a:t>
            </a:r>
            <a:r>
              <a:rPr lang="en-US" dirty="0" err="1"/>
              <a:t>vor</a:t>
            </a:r>
            <a:r>
              <a:rPr lang="en-US" dirty="0"/>
              <a:t> </a:t>
            </a:r>
            <a:r>
              <a:rPr lang="en-US" dirty="0" err="1"/>
              <a:t>plânge</a:t>
            </a:r>
            <a:r>
              <a:rPr lang="en-US" dirty="0"/>
              <a:t> cum </a:t>
            </a:r>
            <a:r>
              <a:rPr lang="en-US" dirty="0" err="1"/>
              <a:t>plânge</a:t>
            </a:r>
            <a:r>
              <a:rPr lang="en-US" dirty="0"/>
              <a:t> </a:t>
            </a:r>
            <a:r>
              <a:rPr lang="en-US" dirty="0" err="1"/>
              <a:t>cineva</a:t>
            </a:r>
            <a:r>
              <a:rPr lang="en-US" dirty="0"/>
              <a:t> pe </a:t>
            </a:r>
            <a:r>
              <a:rPr lang="en-US" dirty="0" err="1"/>
              <a:t>singurul</a:t>
            </a:r>
            <a:r>
              <a:rPr lang="en-US" dirty="0"/>
              <a:t> </a:t>
            </a:r>
            <a:r>
              <a:rPr lang="en-US" dirty="0" err="1"/>
              <a:t>lui</a:t>
            </a:r>
            <a:r>
              <a:rPr lang="en-US" dirty="0"/>
              <a:t> </a:t>
            </a:r>
            <a:r>
              <a:rPr lang="en-US" dirty="0" err="1"/>
              <a:t>fiu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-L </a:t>
            </a:r>
            <a:r>
              <a:rPr lang="en-US" dirty="0" err="1"/>
              <a:t>vor</a:t>
            </a:r>
            <a:r>
              <a:rPr lang="en-US" dirty="0"/>
              <a:t> </a:t>
            </a:r>
            <a:r>
              <a:rPr lang="en-US" dirty="0" err="1"/>
              <a:t>plânge</a:t>
            </a:r>
            <a:r>
              <a:rPr lang="en-US" dirty="0"/>
              <a:t> </a:t>
            </a:r>
            <a:r>
              <a:rPr lang="en-US" dirty="0" err="1"/>
              <a:t>amarnic</a:t>
            </a:r>
            <a:r>
              <a:rPr lang="en-US" dirty="0"/>
              <a:t>, cum </a:t>
            </a:r>
            <a:r>
              <a:rPr lang="en-US" dirty="0" err="1"/>
              <a:t>plânge</a:t>
            </a:r>
            <a:r>
              <a:rPr lang="en-US" dirty="0"/>
              <a:t> </a:t>
            </a:r>
            <a:r>
              <a:rPr lang="en-US" dirty="0" err="1"/>
              <a:t>cineva</a:t>
            </a:r>
            <a:r>
              <a:rPr lang="en-US" dirty="0"/>
              <a:t> pe un </a:t>
            </a:r>
            <a:r>
              <a:rPr lang="en-US" dirty="0" err="1"/>
              <a:t>întâi</a:t>
            </a:r>
            <a:r>
              <a:rPr lang="en-US" dirty="0"/>
              <a:t> </a:t>
            </a:r>
            <a:r>
              <a:rPr lang="en-US" dirty="0" err="1"/>
              <a:t>născut</a:t>
            </a:r>
            <a:r>
              <a:rPr lang="en-US" dirty="0"/>
              <a:t>.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ziua</a:t>
            </a:r>
            <a:r>
              <a:rPr lang="en-US" dirty="0"/>
              <a:t> </a:t>
            </a:r>
            <a:r>
              <a:rPr lang="en-US" dirty="0" err="1"/>
              <a:t>aceea</a:t>
            </a:r>
            <a:r>
              <a:rPr lang="en-US" dirty="0"/>
              <a:t>, </a:t>
            </a:r>
            <a:r>
              <a:rPr lang="en-US" dirty="0" err="1"/>
              <a:t>va</a:t>
            </a:r>
            <a:r>
              <a:rPr lang="en-US" dirty="0"/>
              <a:t> fi </a:t>
            </a:r>
            <a:r>
              <a:rPr lang="en-US" dirty="0" err="1"/>
              <a:t>jale</a:t>
            </a:r>
            <a:r>
              <a:rPr lang="en-US" dirty="0"/>
              <a:t> mare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Ierusalim</a:t>
            </a:r>
            <a:r>
              <a:rPr lang="en-US" dirty="0"/>
              <a:t>, ca </a:t>
            </a:r>
            <a:r>
              <a:rPr lang="en-US" dirty="0" err="1"/>
              <a:t>jalea</a:t>
            </a:r>
            <a:r>
              <a:rPr lang="en-US" dirty="0"/>
              <a:t> din </a:t>
            </a:r>
            <a:r>
              <a:rPr lang="en-US" dirty="0" err="1"/>
              <a:t>Hadadrimon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valea</a:t>
            </a:r>
            <a:r>
              <a:rPr lang="en-US" dirty="0"/>
              <a:t> </a:t>
            </a:r>
            <a:r>
              <a:rPr lang="en-US" dirty="0" err="1"/>
              <a:t>Meghidonului</a:t>
            </a:r>
            <a:r>
              <a:rPr lang="en-US" dirty="0"/>
              <a:t>. (</a:t>
            </a:r>
            <a:r>
              <a:rPr lang="en-US" dirty="0" err="1"/>
              <a:t>Zaharia</a:t>
            </a:r>
            <a:r>
              <a:rPr lang="en-US" dirty="0"/>
              <a:t> 12)</a:t>
            </a:r>
          </a:p>
          <a:p>
            <a:r>
              <a:rPr lang="en-US" dirty="0" err="1"/>
              <a:t>Fiecare</a:t>
            </a:r>
            <a:r>
              <a:rPr lang="en-US" dirty="0"/>
              <a:t> </a:t>
            </a:r>
            <a:r>
              <a:rPr lang="en-US" dirty="0" err="1"/>
              <a:t>popor</a:t>
            </a:r>
            <a:r>
              <a:rPr lang="en-US" dirty="0"/>
              <a:t> </a:t>
            </a:r>
            <a:r>
              <a:rPr lang="en-US" dirty="0" err="1"/>
              <a:t>isi</a:t>
            </a:r>
            <a:r>
              <a:rPr lang="en-US" dirty="0"/>
              <a:t> </a:t>
            </a:r>
            <a:r>
              <a:rPr lang="en-US" dirty="0" err="1"/>
              <a:t>merita</a:t>
            </a:r>
            <a:r>
              <a:rPr lang="en-US" dirty="0"/>
              <a:t> </a:t>
            </a:r>
            <a:r>
              <a:rPr lang="en-US" dirty="0" err="1"/>
              <a:t>liderul</a:t>
            </a:r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2544620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735A0B5A-86DD-49B0-91D7-DBF7C83DFF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Iosia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Taina</a:t>
            </a:r>
            <a:r>
              <a:rPr lang="en-US" dirty="0"/>
              <a:t> </a:t>
            </a:r>
            <a:r>
              <a:rPr lang="en-US" dirty="0" err="1"/>
              <a:t>evlaviei</a:t>
            </a:r>
            <a:endParaRPr lang="en-US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E1A60FF0-BAA5-4839-8AB2-97651BBB86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1027289"/>
          </a:xfrm>
        </p:spPr>
        <p:txBody>
          <a:bodyPr/>
          <a:lstStyle/>
          <a:p>
            <a:r>
              <a:rPr lang="en-US" dirty="0" err="1"/>
              <a:t>Celelalte</a:t>
            </a:r>
            <a:r>
              <a:rPr lang="en-US" dirty="0"/>
              <a:t> </a:t>
            </a:r>
            <a:r>
              <a:rPr lang="en-US" dirty="0" err="1"/>
              <a:t>fapte</a:t>
            </a:r>
            <a:r>
              <a:rPr lang="en-US" dirty="0"/>
              <a:t> ale </a:t>
            </a:r>
            <a:r>
              <a:rPr lang="en-US" dirty="0" err="1"/>
              <a:t>lui</a:t>
            </a:r>
            <a:r>
              <a:rPr lang="en-US" dirty="0"/>
              <a:t> </a:t>
            </a:r>
            <a:r>
              <a:rPr lang="en-US" dirty="0" err="1"/>
              <a:t>Iosia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b="1" dirty="0" err="1"/>
              <a:t>faptele</a:t>
            </a:r>
            <a:r>
              <a:rPr lang="en-US" b="1" dirty="0"/>
              <a:t> </a:t>
            </a:r>
            <a:r>
              <a:rPr lang="en-US" b="1" dirty="0" err="1"/>
              <a:t>lui</a:t>
            </a:r>
            <a:r>
              <a:rPr lang="en-US" b="1" dirty="0"/>
              <a:t> </a:t>
            </a:r>
            <a:r>
              <a:rPr lang="en-US" b="1" dirty="0" err="1"/>
              <a:t>evlavioase</a:t>
            </a:r>
            <a:r>
              <a:rPr lang="en-US" dirty="0"/>
              <a:t>, </a:t>
            </a:r>
            <a:r>
              <a:rPr lang="en-US" dirty="0" err="1"/>
              <a:t>făcute</a:t>
            </a:r>
            <a:r>
              <a:rPr lang="en-US" dirty="0"/>
              <a:t> </a:t>
            </a:r>
            <a:r>
              <a:rPr lang="en-US" dirty="0" err="1"/>
              <a:t>aşa</a:t>
            </a:r>
            <a:r>
              <a:rPr lang="en-US" dirty="0"/>
              <a:t> cum </a:t>
            </a:r>
            <a:r>
              <a:rPr lang="en-US" dirty="0" err="1"/>
              <a:t>porunceşte</a:t>
            </a:r>
            <a:r>
              <a:rPr lang="en-US" dirty="0"/>
              <a:t> </a:t>
            </a:r>
            <a:r>
              <a:rPr lang="en-US" b="1" dirty="0" err="1"/>
              <a:t>Legea</a:t>
            </a:r>
            <a:r>
              <a:rPr lang="en-US" b="1" dirty="0"/>
              <a:t> </a:t>
            </a:r>
            <a:r>
              <a:rPr lang="en-US" b="1" dirty="0" err="1"/>
              <a:t>Domnului</a:t>
            </a:r>
            <a:r>
              <a:rPr lang="en-US" dirty="0"/>
              <a:t>, </a:t>
            </a:r>
            <a:r>
              <a:rPr lang="en-US" dirty="0" err="1"/>
              <a:t>cele</a:t>
            </a:r>
            <a:r>
              <a:rPr lang="en-US" dirty="0"/>
              <a:t> </a:t>
            </a:r>
            <a:r>
              <a:rPr lang="en-US" dirty="0" err="1"/>
              <a:t>dintâi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cele</a:t>
            </a:r>
            <a:r>
              <a:rPr lang="en-US" dirty="0"/>
              <a:t> de pe </a:t>
            </a:r>
            <a:r>
              <a:rPr lang="en-US" dirty="0" err="1"/>
              <a:t>urmă</a:t>
            </a:r>
            <a:r>
              <a:rPr lang="en-US" dirty="0"/>
              <a:t> </a:t>
            </a:r>
            <a:r>
              <a:rPr lang="en-US" dirty="0" err="1"/>
              <a:t>fapte</a:t>
            </a:r>
            <a:r>
              <a:rPr lang="en-US" dirty="0"/>
              <a:t> ale </a:t>
            </a:r>
            <a:r>
              <a:rPr lang="en-US" dirty="0" err="1"/>
              <a:t>lui</a:t>
            </a:r>
            <a:r>
              <a:rPr lang="en-US" dirty="0"/>
              <a:t>, sunt </a:t>
            </a:r>
            <a:r>
              <a:rPr lang="en-US" dirty="0" err="1"/>
              <a:t>scrise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cartea</a:t>
            </a:r>
            <a:r>
              <a:rPr lang="en-US" dirty="0"/>
              <a:t> </a:t>
            </a:r>
            <a:r>
              <a:rPr lang="en-US" dirty="0" err="1"/>
              <a:t>împăraţilor</a:t>
            </a:r>
            <a:r>
              <a:rPr lang="en-US" dirty="0"/>
              <a:t> </a:t>
            </a:r>
            <a:r>
              <a:rPr lang="en-US" dirty="0" err="1"/>
              <a:t>lui</a:t>
            </a:r>
            <a:r>
              <a:rPr lang="en-US" dirty="0"/>
              <a:t> Israel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Iuda</a:t>
            </a:r>
            <a:r>
              <a:rPr lang="en-US" dirty="0"/>
              <a:t>.</a:t>
            </a:r>
          </a:p>
        </p:txBody>
      </p:sp>
      <p:sp>
        <p:nvSpPr>
          <p:cNvPr id="4" name="CasetăText 3">
            <a:extLst>
              <a:ext uri="{FF2B5EF4-FFF2-40B4-BE49-F238E27FC236}">
                <a16:creationId xmlns:a16="http://schemas.microsoft.com/office/drawing/2014/main" id="{CDB7BF95-639F-4C13-A7AB-37E5402166D4}"/>
              </a:ext>
            </a:extLst>
          </p:cNvPr>
          <p:cNvSpPr txBox="1"/>
          <p:nvPr/>
        </p:nvSpPr>
        <p:spPr>
          <a:xfrm>
            <a:off x="2589212" y="3389489"/>
            <a:ext cx="845537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``</a:t>
            </a:r>
            <a:r>
              <a:rPr lang="en-US" dirty="0" err="1"/>
              <a:t>Sigur</a:t>
            </a:r>
            <a:r>
              <a:rPr lang="en-US" dirty="0"/>
              <a:t> ca </a:t>
            </a:r>
            <a:r>
              <a:rPr lang="en-US" dirty="0" err="1"/>
              <a:t>frumusetea</a:t>
            </a:r>
            <a:r>
              <a:rPr lang="en-US" dirty="0"/>
              <a:t> e o </a:t>
            </a:r>
            <a:r>
              <a:rPr lang="en-US" dirty="0" err="1"/>
              <a:t>acuzatie</a:t>
            </a:r>
            <a:r>
              <a:rPr lang="en-US" dirty="0"/>
              <a:t> – </a:t>
            </a:r>
            <a:r>
              <a:rPr lang="en-US" dirty="0" err="1"/>
              <a:t>si</a:t>
            </a:r>
            <a:r>
              <a:rPr lang="en-US" dirty="0"/>
              <a:t> la </a:t>
            </a:r>
            <a:r>
              <a:rPr lang="en-US" dirty="0" err="1"/>
              <a:t>adresa</a:t>
            </a:r>
            <a:r>
              <a:rPr lang="en-US" dirty="0"/>
              <a:t> Ta care ai </a:t>
            </a:r>
            <a:r>
              <a:rPr lang="en-US" dirty="0" err="1"/>
              <a:t>creat</a:t>
            </a:r>
            <a:r>
              <a:rPr lang="en-US" dirty="0"/>
              <a:t>-o, </a:t>
            </a:r>
            <a:r>
              <a:rPr lang="en-US" dirty="0" err="1"/>
              <a:t>si</a:t>
            </a:r>
            <a:r>
              <a:rPr lang="en-US" dirty="0"/>
              <a:t> la </a:t>
            </a:r>
            <a:r>
              <a:rPr lang="en-US" dirty="0" err="1"/>
              <a:t>adresa</a:t>
            </a:r>
            <a:r>
              <a:rPr lang="en-US" dirty="0"/>
              <a:t> </a:t>
            </a:r>
            <a:r>
              <a:rPr lang="en-US" dirty="0" err="1"/>
              <a:t>mea</a:t>
            </a:r>
            <a:r>
              <a:rPr lang="en-US" dirty="0"/>
              <a:t> care o </a:t>
            </a:r>
            <a:r>
              <a:rPr lang="en-US" dirty="0" err="1"/>
              <a:t>simt</a:t>
            </a:r>
            <a:r>
              <a:rPr lang="en-US" dirty="0"/>
              <a:t>. </a:t>
            </a:r>
            <a:r>
              <a:rPr lang="en-US" dirty="0" err="1"/>
              <a:t>Fiindca</a:t>
            </a:r>
            <a:r>
              <a:rPr lang="en-US" dirty="0"/>
              <a:t> la cum </a:t>
            </a:r>
            <a:r>
              <a:rPr lang="en-US" dirty="0" err="1"/>
              <a:t>arata</a:t>
            </a:r>
            <a:r>
              <a:rPr lang="en-US" dirty="0"/>
              <a:t> </a:t>
            </a:r>
            <a:r>
              <a:rPr lang="en-US" dirty="0" err="1"/>
              <a:t>lumea</a:t>
            </a:r>
            <a:r>
              <a:rPr lang="en-US" dirty="0"/>
              <a:t>, la </a:t>
            </a:r>
            <a:r>
              <a:rPr lang="en-US" dirty="0" err="1"/>
              <a:t>ce</a:t>
            </a:r>
            <a:r>
              <a:rPr lang="en-US" dirty="0"/>
              <a:t> </a:t>
            </a:r>
            <a:r>
              <a:rPr lang="en-US" dirty="0" err="1"/>
              <a:t>cantitati</a:t>
            </a:r>
            <a:r>
              <a:rPr lang="en-US" dirty="0"/>
              <a:t> de </a:t>
            </a:r>
            <a:r>
              <a:rPr lang="en-US" dirty="0" err="1"/>
              <a:t>rau</a:t>
            </a:r>
            <a:r>
              <a:rPr lang="en-US" dirty="0"/>
              <a:t> </a:t>
            </a:r>
            <a:r>
              <a:rPr lang="en-US" dirty="0" err="1"/>
              <a:t>exista</a:t>
            </a:r>
            <a:r>
              <a:rPr lang="en-US" dirty="0"/>
              <a:t> in </a:t>
            </a:r>
            <a:r>
              <a:rPr lang="en-US" dirty="0" err="1"/>
              <a:t>ea</a:t>
            </a:r>
            <a:r>
              <a:rPr lang="en-US" dirty="0"/>
              <a:t>, de </a:t>
            </a:r>
            <a:r>
              <a:rPr lang="en-US" dirty="0" err="1"/>
              <a:t>ce</a:t>
            </a:r>
            <a:r>
              <a:rPr lang="en-US" dirty="0"/>
              <a:t> a </a:t>
            </a:r>
            <a:r>
              <a:rPr lang="en-US" dirty="0" err="1"/>
              <a:t>fost</a:t>
            </a:r>
            <a:r>
              <a:rPr lang="en-US" dirty="0"/>
              <a:t> </a:t>
            </a:r>
            <a:r>
              <a:rPr lang="en-US" dirty="0" err="1"/>
              <a:t>nevoie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o </a:t>
            </a:r>
            <a:r>
              <a:rPr lang="en-US" dirty="0" err="1"/>
              <a:t>complici</a:t>
            </a:r>
            <a:r>
              <a:rPr lang="en-US" dirty="0"/>
              <a:t> </a:t>
            </a:r>
            <a:r>
              <a:rPr lang="en-US" dirty="0" err="1"/>
              <a:t>injectand</a:t>
            </a:r>
            <a:r>
              <a:rPr lang="en-US" dirty="0"/>
              <a:t> </a:t>
            </a:r>
            <a:r>
              <a:rPr lang="en-US" dirty="0" err="1"/>
              <a:t>atatea</a:t>
            </a:r>
            <a:r>
              <a:rPr lang="en-US" dirty="0"/>
              <a:t> </a:t>
            </a:r>
            <a:r>
              <a:rPr lang="en-US" dirty="0" err="1"/>
              <a:t>cantitati</a:t>
            </a:r>
            <a:r>
              <a:rPr lang="en-US" dirty="0"/>
              <a:t> de </a:t>
            </a:r>
            <a:r>
              <a:rPr lang="en-US" dirty="0" err="1"/>
              <a:t>frumusete</a:t>
            </a:r>
            <a:r>
              <a:rPr lang="en-US" dirty="0"/>
              <a:t>? De </a:t>
            </a:r>
            <a:r>
              <a:rPr lang="en-US" dirty="0" err="1"/>
              <a:t>ce</a:t>
            </a:r>
            <a:r>
              <a:rPr lang="en-US" dirty="0"/>
              <a:t> nu ne-ai </a:t>
            </a:r>
            <a:r>
              <a:rPr lang="en-US" dirty="0" err="1"/>
              <a:t>lasat</a:t>
            </a:r>
            <a:r>
              <a:rPr lang="en-US" dirty="0"/>
              <a:t> </a:t>
            </a:r>
            <a:r>
              <a:rPr lang="en-US" dirty="0" err="1"/>
              <a:t>optiunea</a:t>
            </a:r>
            <a:r>
              <a:rPr lang="en-US" dirty="0"/>
              <a:t> </a:t>
            </a:r>
            <a:r>
              <a:rPr lang="en-US" dirty="0" err="1"/>
              <a:t>simpla</a:t>
            </a:r>
            <a:r>
              <a:rPr lang="en-US" dirty="0"/>
              <a:t> &amp; </a:t>
            </a:r>
            <a:r>
              <a:rPr lang="en-US" dirty="0" err="1"/>
              <a:t>igienica</a:t>
            </a:r>
            <a:r>
              <a:rPr lang="en-US" dirty="0"/>
              <a:t> de a o </a:t>
            </a:r>
            <a:r>
              <a:rPr lang="en-US" dirty="0" err="1"/>
              <a:t>putea</a:t>
            </a:r>
            <a:r>
              <a:rPr lang="en-US" dirty="0"/>
              <a:t> </a:t>
            </a:r>
            <a:r>
              <a:rPr lang="en-US" dirty="0" err="1"/>
              <a:t>detesta</a:t>
            </a:r>
            <a:r>
              <a:rPr lang="en-US" dirty="0"/>
              <a:t> </a:t>
            </a:r>
            <a:r>
              <a:rPr lang="en-US" dirty="0" err="1"/>
              <a:t>fara</a:t>
            </a:r>
            <a:r>
              <a:rPr lang="en-US" dirty="0"/>
              <a:t> rest, </a:t>
            </a:r>
            <a:r>
              <a:rPr lang="en-US" dirty="0" err="1"/>
              <a:t>fara</a:t>
            </a:r>
            <a:r>
              <a:rPr lang="en-US" dirty="0"/>
              <a:t> </a:t>
            </a:r>
            <a:r>
              <a:rPr lang="en-US" dirty="0" err="1"/>
              <a:t>complicatii</a:t>
            </a:r>
            <a:r>
              <a:rPr lang="en-US" dirty="0"/>
              <a:t>, </a:t>
            </a:r>
            <a:r>
              <a:rPr lang="en-US" dirty="0" err="1"/>
              <a:t>fara</a:t>
            </a:r>
            <a:r>
              <a:rPr lang="en-US" dirty="0"/>
              <a:t> </a:t>
            </a:r>
            <a:r>
              <a:rPr lang="en-US" dirty="0" err="1"/>
              <a:t>nuante</a:t>
            </a:r>
            <a:r>
              <a:rPr lang="en-US" dirty="0"/>
              <a:t>? De </a:t>
            </a:r>
            <a:r>
              <a:rPr lang="en-US" dirty="0" err="1"/>
              <a:t>ce</a:t>
            </a:r>
            <a:r>
              <a:rPr lang="en-US" dirty="0"/>
              <a:t> a </a:t>
            </a:r>
            <a:r>
              <a:rPr lang="en-US" dirty="0" err="1"/>
              <a:t>fost</a:t>
            </a:r>
            <a:r>
              <a:rPr lang="en-US" dirty="0"/>
              <a:t> </a:t>
            </a:r>
            <a:r>
              <a:rPr lang="en-US" dirty="0" err="1"/>
              <a:t>nevoie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existe</a:t>
            </a:r>
            <a:r>
              <a:rPr lang="en-US" dirty="0"/>
              <a:t> </a:t>
            </a:r>
            <a:r>
              <a:rPr lang="en-US" dirty="0" err="1"/>
              <a:t>atata</a:t>
            </a:r>
            <a:r>
              <a:rPr lang="en-US" dirty="0"/>
              <a:t> </a:t>
            </a:r>
            <a:r>
              <a:rPr lang="en-US" dirty="0" err="1"/>
              <a:t>frumusete</a:t>
            </a:r>
            <a:r>
              <a:rPr lang="en-US" dirty="0"/>
              <a:t> </a:t>
            </a:r>
            <a:r>
              <a:rPr lang="en-US" dirty="0" err="1"/>
              <a:t>intr</a:t>
            </a:r>
            <a:r>
              <a:rPr lang="en-US" dirty="0"/>
              <a:t>-o </a:t>
            </a:r>
            <a:r>
              <a:rPr lang="en-US" dirty="0" err="1"/>
              <a:t>lume</a:t>
            </a:r>
            <a:r>
              <a:rPr lang="en-US" dirty="0"/>
              <a:t> in care </a:t>
            </a:r>
            <a:r>
              <a:rPr lang="en-US" dirty="0" err="1"/>
              <a:t>exista</a:t>
            </a:r>
            <a:r>
              <a:rPr lang="en-US" dirty="0"/>
              <a:t> </a:t>
            </a:r>
            <a:r>
              <a:rPr lang="en-US" dirty="0" err="1"/>
              <a:t>sinucidere</a:t>
            </a:r>
            <a:r>
              <a:rPr lang="en-US" dirty="0"/>
              <a:t>? </a:t>
            </a:r>
            <a:r>
              <a:rPr lang="en-US" dirty="0" err="1"/>
              <a:t>Simpla</a:t>
            </a:r>
            <a:r>
              <a:rPr lang="en-US" dirty="0"/>
              <a:t> </a:t>
            </a:r>
            <a:r>
              <a:rPr lang="en-US" dirty="0" err="1"/>
              <a:t>posibilitate</a:t>
            </a:r>
            <a:r>
              <a:rPr lang="en-US" dirty="0"/>
              <a:t> a </a:t>
            </a:r>
            <a:r>
              <a:rPr lang="en-US" dirty="0" err="1"/>
              <a:t>frumusetii</a:t>
            </a:r>
            <a:r>
              <a:rPr lang="en-US" dirty="0"/>
              <a:t> </a:t>
            </a:r>
            <a:r>
              <a:rPr lang="en-US" dirty="0" err="1"/>
              <a:t>intr</a:t>
            </a:r>
            <a:r>
              <a:rPr lang="en-US" dirty="0"/>
              <a:t>-o </a:t>
            </a:r>
            <a:r>
              <a:rPr lang="en-US" dirty="0" err="1"/>
              <a:t>astfel</a:t>
            </a:r>
            <a:r>
              <a:rPr lang="en-US" dirty="0"/>
              <a:t> de </a:t>
            </a:r>
            <a:r>
              <a:rPr lang="en-US" dirty="0" err="1"/>
              <a:t>lume</a:t>
            </a:r>
            <a:r>
              <a:rPr lang="en-US" dirty="0"/>
              <a:t> e </a:t>
            </a:r>
            <a:r>
              <a:rPr lang="en-US" dirty="0" err="1"/>
              <a:t>cea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dura </a:t>
            </a:r>
            <a:r>
              <a:rPr lang="en-US" dirty="0" err="1"/>
              <a:t>acuzatie</a:t>
            </a:r>
            <a:r>
              <a:rPr lang="en-US" dirty="0"/>
              <a:t> </a:t>
            </a:r>
            <a:r>
              <a:rPr lang="en-US" dirty="0" err="1"/>
              <a:t>impotriva</a:t>
            </a:r>
            <a:r>
              <a:rPr lang="en-US" dirty="0"/>
              <a:t> Ta. Si,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ricoseu</a:t>
            </a:r>
            <a:r>
              <a:rPr lang="en-US" dirty="0"/>
              <a:t>, e </a:t>
            </a:r>
            <a:r>
              <a:rPr lang="en-US" dirty="0" err="1"/>
              <a:t>acuzatia</a:t>
            </a:r>
            <a:r>
              <a:rPr lang="en-US" dirty="0"/>
              <a:t> </a:t>
            </a:r>
            <a:r>
              <a:rPr lang="en-US" dirty="0" err="1"/>
              <a:t>cea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dura </a:t>
            </a:r>
            <a:r>
              <a:rPr lang="en-US" dirty="0" err="1"/>
              <a:t>impotriva</a:t>
            </a:r>
            <a:r>
              <a:rPr lang="en-US" dirty="0"/>
              <a:t> </a:t>
            </a:r>
            <a:r>
              <a:rPr lang="en-US" dirty="0" err="1"/>
              <a:t>noastra</a:t>
            </a:r>
            <a:r>
              <a:rPr lang="en-US" dirty="0"/>
              <a:t>: cu </a:t>
            </a:r>
            <a:r>
              <a:rPr lang="en-US" dirty="0" err="1"/>
              <a:t>ce</a:t>
            </a:r>
            <a:r>
              <a:rPr lang="en-US" dirty="0"/>
              <a:t> </a:t>
            </a:r>
            <a:r>
              <a:rPr lang="en-US" dirty="0" err="1"/>
              <a:t>drept</a:t>
            </a:r>
            <a:r>
              <a:rPr lang="en-US" dirty="0"/>
              <a:t> </a:t>
            </a:r>
            <a:r>
              <a:rPr lang="en-US" dirty="0" err="1"/>
              <a:t>poate</a:t>
            </a:r>
            <a:r>
              <a:rPr lang="en-US" dirty="0"/>
              <a:t> </a:t>
            </a:r>
            <a:r>
              <a:rPr lang="en-US" dirty="0" err="1"/>
              <a:t>specia</a:t>
            </a:r>
            <a:r>
              <a:rPr lang="en-US" dirty="0"/>
              <a:t> </a:t>
            </a:r>
            <a:r>
              <a:rPr lang="en-US" dirty="0" err="1"/>
              <a:t>asta</a:t>
            </a:r>
            <a:r>
              <a:rPr lang="en-US" dirty="0"/>
              <a:t> </a:t>
            </a:r>
            <a:r>
              <a:rPr lang="en-US" dirty="0" err="1"/>
              <a:t>capabila</a:t>
            </a:r>
            <a:r>
              <a:rPr lang="en-US" dirty="0"/>
              <a:t> de </a:t>
            </a:r>
            <a:r>
              <a:rPr lang="en-US" dirty="0" err="1"/>
              <a:t>atata</a:t>
            </a:r>
            <a:r>
              <a:rPr lang="en-US" dirty="0"/>
              <a:t> </a:t>
            </a:r>
            <a:r>
              <a:rPr lang="en-US" dirty="0" err="1"/>
              <a:t>rau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resimta</a:t>
            </a:r>
            <a:r>
              <a:rPr lang="en-US" dirty="0"/>
              <a:t> </a:t>
            </a:r>
            <a:r>
              <a:rPr lang="en-US" dirty="0" err="1"/>
              <a:t>atata</a:t>
            </a:r>
            <a:r>
              <a:rPr lang="en-US" dirty="0"/>
              <a:t> </a:t>
            </a:r>
            <a:r>
              <a:rPr lang="en-US" dirty="0" err="1"/>
              <a:t>frumusete</a:t>
            </a:r>
            <a:r>
              <a:rPr lang="en-US" dirty="0"/>
              <a:t>? Cum ne </a:t>
            </a:r>
            <a:r>
              <a:rPr lang="en-US" dirty="0" err="1"/>
              <a:t>ingaduim</a:t>
            </a:r>
            <a:r>
              <a:rPr lang="en-US" dirty="0"/>
              <a:t> </a:t>
            </a:r>
            <a:r>
              <a:rPr lang="en-US" dirty="0" err="1"/>
              <a:t>dreptul</a:t>
            </a:r>
            <a:r>
              <a:rPr lang="en-US" dirty="0"/>
              <a:t> moral de a </a:t>
            </a:r>
            <a:r>
              <a:rPr lang="en-US" dirty="0" err="1"/>
              <a:t>simti</a:t>
            </a:r>
            <a:r>
              <a:rPr lang="en-US" dirty="0"/>
              <a:t> </a:t>
            </a:r>
            <a:r>
              <a:rPr lang="en-US" dirty="0" err="1"/>
              <a:t>frumusetea</a:t>
            </a:r>
            <a:r>
              <a:rPr lang="en-US" dirty="0"/>
              <a:t> </a:t>
            </a:r>
            <a:r>
              <a:rPr lang="en-US" dirty="0" err="1"/>
              <a:t>cand</a:t>
            </a:r>
            <a:r>
              <a:rPr lang="en-US" dirty="0"/>
              <a:t> ne </a:t>
            </a:r>
            <a:r>
              <a:rPr lang="en-US" dirty="0" err="1"/>
              <a:t>balacim</a:t>
            </a:r>
            <a:r>
              <a:rPr lang="en-US" dirty="0"/>
              <a:t> in </a:t>
            </a:r>
            <a:r>
              <a:rPr lang="en-US" dirty="0" err="1"/>
              <a:t>atata</a:t>
            </a:r>
            <a:r>
              <a:rPr lang="en-US" dirty="0"/>
              <a:t> </a:t>
            </a:r>
            <a:r>
              <a:rPr lang="en-US" dirty="0" err="1"/>
              <a:t>sange</a:t>
            </a:r>
            <a:r>
              <a:rPr lang="en-US" dirty="0"/>
              <a:t>?`` (</a:t>
            </a:r>
            <a:r>
              <a:rPr lang="en-US" b="1" i="1" dirty="0"/>
              <a:t>Radu </a:t>
            </a:r>
            <a:r>
              <a:rPr lang="en-US" b="1" i="1" dirty="0" err="1"/>
              <a:t>Vancu</a:t>
            </a:r>
            <a:r>
              <a:rPr lang="en-US" b="1" i="1" dirty="0"/>
              <a:t> – </a:t>
            </a:r>
            <a:r>
              <a:rPr lang="en-US" b="1" i="1" dirty="0" err="1"/>
              <a:t>Psalmi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905502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Adiere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411</TotalTime>
  <Words>629</Words>
  <Application>Microsoft Office PowerPoint</Application>
  <PresentationFormat>Ecran lat</PresentationFormat>
  <Paragraphs>37</Paragraphs>
  <Slides>7</Slides>
  <Notes>0</Notes>
  <HiddenSlides>0</HiddenSlides>
  <MMClips>0</MMClips>
  <ScaleCrop>false</ScaleCrop>
  <HeadingPairs>
    <vt:vector size="6" baseType="variant">
      <vt:variant>
        <vt:lpstr>Fonturi utilizate</vt:lpstr>
      </vt:variant>
      <vt:variant>
        <vt:i4>3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Adiere</vt:lpstr>
      <vt:lpstr>2 Cronici 34-35</vt:lpstr>
      <vt:lpstr>Momente cheie</vt:lpstr>
      <vt:lpstr>Iosia cauta pe Domnul – Curatirea tarii</vt:lpstr>
      <vt:lpstr>Gasirea Legii - Impactul</vt:lpstr>
      <vt:lpstr>Legamantul si Pastele</vt:lpstr>
      <vt:lpstr>MEGHIDO </vt:lpstr>
      <vt:lpstr>Iosia si Taina evlaviei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 Cronici 34-35</dc:title>
  <dc:creator>User</dc:creator>
  <cp:lastModifiedBy>User</cp:lastModifiedBy>
  <cp:revision>17</cp:revision>
  <dcterms:created xsi:type="dcterms:W3CDTF">2020-03-04T03:24:07Z</dcterms:created>
  <dcterms:modified xsi:type="dcterms:W3CDTF">2020-03-08T10:27:08Z</dcterms:modified>
</cp:coreProperties>
</file>