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2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0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3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3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5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9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5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7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1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B930D-7720-5B4F-8912-A86E5B98DC70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09FD-CB71-144E-8413-841DEF43F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1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cene3d>
            <a:camera prst="perspectiveFront"/>
            <a:lightRig rig="threePt" dir="t"/>
          </a:scene3d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err="1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Ieremia</a:t>
            </a:r>
            <a:r>
              <a:rPr lang="en-US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 cap. 39, </a:t>
            </a:r>
            <a:r>
              <a:rPr lang="en-US" sz="36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40, </a:t>
            </a:r>
            <a:r>
              <a:rPr lang="en-US" sz="28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41, </a:t>
            </a:r>
            <a:r>
              <a:rPr lang="en-US" sz="18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42</a:t>
            </a:r>
            <a:r>
              <a:rPr lang="en-US" sz="14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…</a:t>
            </a:r>
            <a:endParaRPr lang="en-US" sz="1400" b="1" cap="all" dirty="0">
              <a:ln w="0"/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11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temple-destruction-70-ad-francesco_hayez-painting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685" r="-17685"/>
          <a:stretch>
            <a:fillRect/>
          </a:stretch>
        </p:blipFill>
        <p:spPr>
          <a:xfrm>
            <a:off x="-1488927" y="107576"/>
            <a:ext cx="12139159" cy="65571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Cracked"/>
                <a:cs typeface="Cracked"/>
              </a:rPr>
              <a:t>Ierusalimul</a:t>
            </a:r>
            <a:r>
              <a:rPr lang="en-US" sz="7200" dirty="0" smtClean="0">
                <a:latin typeface="Cracked"/>
                <a:cs typeface="Cracked"/>
              </a:rPr>
              <a:t> a </a:t>
            </a:r>
            <a:r>
              <a:rPr lang="en-US" sz="7200" dirty="0" err="1" smtClean="0">
                <a:latin typeface="Cracked"/>
                <a:cs typeface="Cracked"/>
              </a:rPr>
              <a:t>fost</a:t>
            </a:r>
            <a:r>
              <a:rPr lang="en-US" sz="7200" dirty="0" smtClean="0">
                <a:latin typeface="Cracked"/>
                <a:cs typeface="Cracked"/>
              </a:rPr>
              <a:t> </a:t>
            </a:r>
            <a:r>
              <a:rPr lang="en-US" sz="7200" dirty="0" err="1" smtClean="0">
                <a:latin typeface="Cracked"/>
                <a:cs typeface="Cracked"/>
              </a:rPr>
              <a:t>luat</a:t>
            </a:r>
            <a:r>
              <a:rPr lang="en-US" sz="7200" dirty="0" smtClean="0">
                <a:latin typeface="Cracked"/>
                <a:cs typeface="Cracked"/>
              </a:rPr>
              <a:t>…</a:t>
            </a:r>
            <a:endParaRPr lang="en-US" sz="7200" dirty="0">
              <a:latin typeface="Cracked"/>
              <a:cs typeface="Cracked"/>
            </a:endParaRPr>
          </a:p>
        </p:txBody>
      </p:sp>
    </p:spTree>
    <p:extLst>
      <p:ext uri="{BB962C8B-B14F-4D97-AF65-F5344CB8AC3E}">
        <p14:creationId xmlns:p14="http://schemas.microsoft.com/office/powerpoint/2010/main" val="4209543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6101"/>
            <a:ext cx="8490129" cy="1886557"/>
          </a:xfrm>
        </p:spPr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Nu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vă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temeţi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să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slujiţi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haldeilor</a:t>
            </a:r>
            <a:r>
              <a:rPr lang="en-US" dirty="0" smtClean="0">
                <a:latin typeface="+mn-lt"/>
                <a:cs typeface="Herculanum"/>
              </a:rPr>
              <a:t>; </a:t>
            </a:r>
            <a:r>
              <a:rPr lang="en-US" dirty="0" err="1" smtClean="0">
                <a:latin typeface="+mn-lt"/>
                <a:cs typeface="Herculanum"/>
              </a:rPr>
              <a:t>rămâneţi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în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ţară</a:t>
            </a:r>
            <a:r>
              <a:rPr lang="en-US" dirty="0" smtClean="0">
                <a:latin typeface="+mn-lt"/>
                <a:cs typeface="Herculanum"/>
              </a:rPr>
              <a:t>, </a:t>
            </a:r>
            <a:r>
              <a:rPr lang="en-US" dirty="0" err="1" smtClean="0">
                <a:latin typeface="+mn-lt"/>
                <a:cs typeface="Herculanum"/>
              </a:rPr>
              <a:t>slujiţi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împăratului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dirty="0" err="1" smtClean="0">
                <a:latin typeface="+mn-lt"/>
                <a:cs typeface="Herculanum"/>
              </a:rPr>
              <a:t>Babilonului</a:t>
            </a:r>
            <a:r>
              <a:rPr lang="en-US" dirty="0" smtClean="0">
                <a:latin typeface="+mn-lt"/>
                <a:cs typeface="Herculanum"/>
              </a:rPr>
              <a:t>, </a:t>
            </a:r>
            <a:r>
              <a:rPr lang="en-US" dirty="0" err="1" smtClean="0">
                <a:latin typeface="+mn-lt"/>
                <a:cs typeface="Herculanum"/>
              </a:rPr>
              <a:t>şi</a:t>
            </a:r>
            <a:r>
              <a:rPr lang="en-US" dirty="0" smtClean="0">
                <a:latin typeface="+mn-lt"/>
                <a:cs typeface="Herculanum"/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o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veţi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Herculanum"/>
              </a:rPr>
              <a:t> duce bine</a:t>
            </a:r>
            <a:r>
              <a:rPr lang="en-US" dirty="0" smtClean="0">
                <a:latin typeface="+mn-lt"/>
                <a:cs typeface="Herculanum"/>
              </a:rPr>
              <a:t>!</a:t>
            </a:r>
            <a:endParaRPr lang="en-US" dirty="0">
              <a:latin typeface="+mn-lt"/>
              <a:cs typeface="Herculanum"/>
            </a:endParaRPr>
          </a:p>
        </p:txBody>
      </p:sp>
      <p:pic>
        <p:nvPicPr>
          <p:cNvPr id="6" name="Content Placeholder 5" descr="Palestinian_refugees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6" b="2860"/>
          <a:stretch/>
        </p:blipFill>
        <p:spPr>
          <a:xfrm>
            <a:off x="14127" y="2161194"/>
            <a:ext cx="9086327" cy="4696806"/>
          </a:xfrm>
        </p:spPr>
      </p:pic>
    </p:spTree>
    <p:extLst>
      <p:ext uri="{BB962C8B-B14F-4D97-AF65-F5344CB8AC3E}">
        <p14:creationId xmlns:p14="http://schemas.microsoft.com/office/powerpoint/2010/main" val="66669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bg1"/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9265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685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Ce</a:t>
            </a:r>
            <a:r>
              <a:rPr lang="en-US" dirty="0" smtClean="0">
                <a:solidFill>
                  <a:schemeClr val="bg1"/>
                </a:solidFill>
              </a:rPr>
              <a:t> au </a:t>
            </a:r>
            <a:r>
              <a:rPr lang="en-US" dirty="0" err="1" smtClean="0">
                <a:solidFill>
                  <a:schemeClr val="bg1"/>
                </a:solidFill>
              </a:rPr>
              <a:t>învățat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evreii</a:t>
            </a:r>
            <a:r>
              <a:rPr lang="en-US" dirty="0" smtClean="0">
                <a:solidFill>
                  <a:schemeClr val="bg1"/>
                </a:solidFill>
              </a:rPr>
              <a:t> din </a:t>
            </a:r>
            <a:r>
              <a:rPr lang="en-US" dirty="0" err="1" smtClean="0">
                <a:solidFill>
                  <a:schemeClr val="bg1"/>
                </a:solidFill>
              </a:rPr>
              <a:t>asediul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Ierusalimului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michelangelo_sistinechapeljeremiah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615" r="-46615"/>
          <a:stretch>
            <a:fillRect/>
          </a:stretch>
        </p:blipFill>
        <p:spPr>
          <a:xfrm>
            <a:off x="2883594" y="2332037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3480434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45</Words>
  <Application>Microsoft Macintosh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Ieremia cap. 39, 40, 41, 42…</vt:lpstr>
      <vt:lpstr>Ierusalimul a fost luat…</vt:lpstr>
      <vt:lpstr>Nu vă temeţi să slujiţi haldeilor; rămâneţi în ţară, slujiţi împăratului Babilonului, şi o veţi duce bine!</vt:lpstr>
      <vt:lpstr>Ce au învățat evreii din asediul Ierusalimului?</vt:lpstr>
    </vt:vector>
  </TitlesOfParts>
  <Company>Romanian Academy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 Clim</dc:creator>
  <cp:lastModifiedBy>Marius Clim</cp:lastModifiedBy>
  <cp:revision>12</cp:revision>
  <dcterms:created xsi:type="dcterms:W3CDTF">2013-05-18T16:05:37Z</dcterms:created>
  <dcterms:modified xsi:type="dcterms:W3CDTF">2013-05-19T04:00:27Z</dcterms:modified>
</cp:coreProperties>
</file>