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41007" autoAdjust="0"/>
  </p:normalViewPr>
  <p:slideViewPr>
    <p:cSldViewPr>
      <p:cViewPr varScale="1">
        <p:scale>
          <a:sx n="35" d="100"/>
          <a:sy n="35" d="100"/>
        </p:scale>
        <p:origin x="-25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7ADAA-D6A6-4C03-98B6-298F9D055EEC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B0009-A55D-47BF-8CF3-B1F73DE8E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36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V-</a:t>
            </a:r>
            <a:r>
              <a:rPr lang="en-US" dirty="0" err="1" smtClean="0"/>
              <a:t>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obisnuit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deja</a:t>
            </a:r>
            <a:r>
              <a:rPr lang="en-US" baseline="0" dirty="0" smtClean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cartea</a:t>
            </a:r>
            <a:r>
              <a:rPr lang="en-US" dirty="0" smtClean="0"/>
              <a:t> </a:t>
            </a:r>
            <a:r>
              <a:rPr lang="en-US" dirty="0" err="1" smtClean="0"/>
              <a:t>Ieremia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auziti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Elohim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putin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partinitor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evreilor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putin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inclinat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natiunilor</a:t>
            </a:r>
            <a:r>
              <a:rPr lang="en-US" baseline="0" dirty="0" smtClean="0"/>
              <a:t>? 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ramane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Avraam</a:t>
            </a:r>
            <a:r>
              <a:rPr lang="en-US" baseline="0" dirty="0" smtClean="0"/>
              <a:t>, Isaac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Israel….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face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extraordinare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evreii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sfarsitul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vremurilor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E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dezobisnuiti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Tinzi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avut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bun, a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evreilor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legamintele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legea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profetii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legamantul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stapanirea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intregului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pamant</a:t>
            </a:r>
            <a:r>
              <a:rPr lang="en-US" baseline="0" dirty="0" smtClean="0"/>
              <a:t>..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DAR: In </a:t>
            </a:r>
            <a:r>
              <a:rPr lang="en-US" baseline="0" dirty="0" err="1" smtClean="0"/>
              <a:t>sectiunea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vedea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nicidecum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neamurile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prejos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neglijate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B0009-A55D-47BF-8CF3-B1F73DE8EC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69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 smtClean="0"/>
              <a:t>Dumnezeu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irecuperabil</a:t>
            </a:r>
            <a:r>
              <a:rPr lang="en-US" dirty="0" smtClean="0"/>
              <a:t>…. Un </a:t>
            </a:r>
            <a:r>
              <a:rPr lang="en-US" dirty="0" err="1" smtClean="0"/>
              <a:t>incurabil</a:t>
            </a:r>
            <a:r>
              <a:rPr lang="en-US" dirty="0" smtClean="0"/>
              <a:t> </a:t>
            </a:r>
            <a:r>
              <a:rPr lang="en-US" dirty="0" err="1" smtClean="0"/>
              <a:t>indragostit</a:t>
            </a:r>
            <a:r>
              <a:rPr lang="en-US" dirty="0" smtClean="0"/>
              <a:t> de </a:t>
            </a:r>
            <a:r>
              <a:rPr lang="en-US" dirty="0" err="1" smtClean="0"/>
              <a:t>cea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perversa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incurabil</a:t>
            </a:r>
            <a:r>
              <a:rPr lang="en-US" dirty="0" smtClean="0"/>
              <a:t> de </a:t>
            </a:r>
            <a:r>
              <a:rPr lang="en-US" dirty="0" err="1" smtClean="0"/>
              <a:t>rea</a:t>
            </a:r>
            <a:r>
              <a:rPr lang="en-US" dirty="0" smtClean="0"/>
              <a:t> </a:t>
            </a:r>
            <a:r>
              <a:rPr lang="en-US" dirty="0" err="1" smtClean="0"/>
              <a:t>fiinta</a:t>
            </a:r>
            <a:r>
              <a:rPr lang="en-US" dirty="0" smtClean="0"/>
              <a:t>: </a:t>
            </a:r>
            <a:r>
              <a:rPr lang="en-US" dirty="0" err="1" smtClean="0"/>
              <a:t>omul</a:t>
            </a:r>
            <a:r>
              <a:rPr lang="en-US" dirty="0" smtClean="0"/>
              <a:t>, fie</a:t>
            </a:r>
            <a:r>
              <a:rPr lang="en-US" baseline="0" dirty="0" smtClean="0"/>
              <a:t> el cu </a:t>
            </a:r>
            <a:r>
              <a:rPr lang="en-US" baseline="0" dirty="0" err="1" smtClean="0"/>
              <a:t>gena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evreiasca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neevreiasca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Orice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i-ar</a:t>
            </a:r>
            <a:r>
              <a:rPr lang="en-US" baseline="0" dirty="0" smtClean="0"/>
              <a:t> face </a:t>
            </a:r>
            <a:r>
              <a:rPr lang="en-US" baseline="0" dirty="0" err="1" smtClean="0"/>
              <a:t>omul</a:t>
            </a:r>
            <a:r>
              <a:rPr lang="en-US" baseline="0" dirty="0" smtClean="0"/>
              <a:t>, nu </a:t>
            </a:r>
            <a:r>
              <a:rPr lang="en-US" baseline="0" dirty="0" err="1" smtClean="0"/>
              <a:t>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ispiti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fie in </a:t>
            </a:r>
            <a:r>
              <a:rPr lang="en-US" baseline="0" dirty="0" err="1" smtClean="0"/>
              <a:t>alta</a:t>
            </a:r>
            <a:r>
              <a:rPr lang="en-US" baseline="0" dirty="0" smtClean="0"/>
              <a:t> parte: </a:t>
            </a:r>
            <a:r>
              <a:rPr lang="en-US" baseline="0" dirty="0" err="1" smtClean="0"/>
              <a:t>iubeste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dragoste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nebuna</a:t>
            </a:r>
            <a:r>
              <a:rPr lang="en-US" baseline="0" dirty="0" smtClean="0"/>
              <a:t>, cu o </a:t>
            </a:r>
            <a:r>
              <a:rPr lang="en-US" baseline="0" dirty="0" err="1" smtClean="0"/>
              <a:t>pasiune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torentiala</a:t>
            </a:r>
            <a:r>
              <a:rPr lang="en-US" baseline="0" dirty="0" smtClean="0"/>
              <a:t>, cu o </a:t>
            </a:r>
            <a:r>
              <a:rPr lang="en-US" baseline="0" dirty="0" err="1" smtClean="0"/>
              <a:t>empatie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cosmica</a:t>
            </a:r>
            <a:r>
              <a:rPr lang="en-US" baseline="0" dirty="0" smtClean="0"/>
              <a:t>. 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Si am </a:t>
            </a:r>
            <a:r>
              <a:rPr lang="en-US" baseline="0" dirty="0" err="1" smtClean="0"/>
              <a:t>impresia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</a:t>
            </a:r>
            <a:r>
              <a:rPr lang="en-US" baseline="0" dirty="0" smtClean="0"/>
              <a:t>, la </a:t>
            </a:r>
            <a:r>
              <a:rPr lang="en-US" baseline="0" dirty="0" err="1" smtClean="0"/>
              <a:t>finalul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cartii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neamurile</a:t>
            </a:r>
            <a:r>
              <a:rPr lang="en-US" baseline="0" dirty="0" smtClean="0"/>
              <a:t> s-au </a:t>
            </a:r>
            <a:r>
              <a:rPr lang="en-US" baseline="0" dirty="0" err="1" smtClean="0"/>
              <a:t>intrecut</a:t>
            </a:r>
            <a:r>
              <a:rPr lang="en-US" baseline="0" dirty="0" smtClean="0"/>
              <a:t> , sub </a:t>
            </a:r>
            <a:r>
              <a:rPr lang="en-US" baseline="0" dirty="0" err="1" smtClean="0"/>
              <a:t>atenta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indrumare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Lucifer , care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castige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premiul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ispititorul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suprem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Toti</a:t>
            </a:r>
            <a:r>
              <a:rPr lang="en-US" baseline="0" dirty="0" smtClean="0"/>
              <a:t> l-au </a:t>
            </a:r>
            <a:r>
              <a:rPr lang="en-US" baseline="0" dirty="0" err="1" smtClean="0"/>
              <a:t>ispitit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renunte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dragostea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, la </a:t>
            </a:r>
            <a:r>
              <a:rPr lang="en-US" baseline="0" dirty="0" err="1" smtClean="0"/>
              <a:t>planurile</a:t>
            </a:r>
            <a:r>
              <a:rPr lang="en-US" baseline="0" dirty="0" smtClean="0"/>
              <a:t> LUI, la </a:t>
            </a:r>
            <a:r>
              <a:rPr lang="en-US" baseline="0" dirty="0" err="1" smtClean="0"/>
              <a:t>visele</a:t>
            </a:r>
            <a:r>
              <a:rPr lang="en-US" baseline="0" dirty="0" smtClean="0"/>
              <a:t> Sale </a:t>
            </a:r>
            <a:r>
              <a:rPr lang="en-US" baseline="0" dirty="0" err="1" smtClean="0"/>
              <a:t>initiale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fiinte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umana</a:t>
            </a:r>
            <a:r>
              <a:rPr lang="en-US" baseline="0" dirty="0" smtClean="0"/>
              <a:t>…..SI nu a </a:t>
            </a:r>
            <a:r>
              <a:rPr lang="en-US" baseline="0" dirty="0" err="1" smtClean="0"/>
              <a:t>reusit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</a:t>
            </a:r>
            <a:r>
              <a:rPr lang="en-US" baseline="0" dirty="0" smtClean="0"/>
              <a:t>… Ba cred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au </a:t>
            </a:r>
            <a:r>
              <a:rPr lang="en-US" baseline="0" dirty="0" err="1" smtClean="0"/>
              <a:t>trezit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orgoliu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duhovnicesc</a:t>
            </a:r>
            <a:r>
              <a:rPr lang="en-US" baseline="0" dirty="0" smtClean="0"/>
              <a:t> </a:t>
            </a:r>
            <a:r>
              <a:rPr lang="en-US" baseline="0" dirty="0" smtClean="0"/>
              <a:t>in EL, </a:t>
            </a:r>
            <a:r>
              <a:rPr lang="en-US" baseline="0" dirty="0" err="1" smtClean="0"/>
              <a:t>astfel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s-a </a:t>
            </a:r>
            <a:r>
              <a:rPr lang="en-US" baseline="0" dirty="0" err="1" smtClean="0"/>
              <a:t>ambitionat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tare, s-a </a:t>
            </a:r>
            <a:r>
              <a:rPr lang="en-US" baseline="0" dirty="0" err="1" smtClean="0"/>
              <a:t>sacrificat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pierdut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Dupa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am </a:t>
            </a:r>
            <a:r>
              <a:rPr lang="en-US" baseline="0" dirty="0" err="1" smtClean="0"/>
              <a:t>parcurs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perioada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dificila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incercand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intelegem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obiectivele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atitudinile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Israel, s-a </a:t>
            </a:r>
            <a:r>
              <a:rPr lang="en-US" baseline="0" dirty="0" err="1" smtClean="0"/>
              <a:t>nascut</a:t>
            </a:r>
            <a:r>
              <a:rPr lang="en-US" baseline="0" dirty="0" smtClean="0"/>
              <a:t> o data cu </a:t>
            </a:r>
            <a:r>
              <a:rPr lang="en-US" baseline="0" dirty="0" err="1" smtClean="0"/>
              <a:t>anuntarea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legamantului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celnou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intrebarea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profunda</a:t>
            </a:r>
            <a:r>
              <a:rPr lang="en-US" baseline="0" dirty="0" smtClean="0"/>
              <a:t>: Cum se </a:t>
            </a:r>
            <a:r>
              <a:rPr lang="en-US" baseline="0" dirty="0" err="1" smtClean="0"/>
              <a:t>raporteaza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neamuri</a:t>
            </a:r>
            <a:r>
              <a:rPr lang="en-US" baseline="0" dirty="0" smtClean="0"/>
              <a:t> ? Nu se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le ignore!!!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fie el </a:t>
            </a:r>
            <a:r>
              <a:rPr lang="en-US" baseline="0" dirty="0" err="1" smtClean="0"/>
              <a:t>partinitor</a:t>
            </a:r>
            <a:r>
              <a:rPr lang="en-US" baseline="0" dirty="0" smtClean="0"/>
              <a:t> ?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</a:t>
            </a:r>
            <a:r>
              <a:rPr lang="en-US" baseline="0" dirty="0" err="1" smtClean="0"/>
              <a:t>sectiunea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judecatii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neamurilor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pasiunea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atitudinile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stralucesc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o supernova.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B0009-A55D-47BF-8CF3-B1F73DE8EC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97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Cine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totusi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Egiptul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intodeauna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impotriva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planurilor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Dumezeu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oferindu</a:t>
            </a:r>
            <a:r>
              <a:rPr lang="en-US" baseline="0" dirty="0" smtClean="0"/>
              <a:t>-se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alternativa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promisiunile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err="1" smtClean="0"/>
              <a:t>Asemanarile</a:t>
            </a:r>
            <a:r>
              <a:rPr lang="en-US" baseline="0" dirty="0" smtClean="0"/>
              <a:t> </a:t>
            </a:r>
            <a:r>
              <a:rPr lang="en-US" baseline="0" dirty="0" smtClean="0"/>
              <a:t>cu </a:t>
            </a:r>
            <a:r>
              <a:rPr lang="en-US" baseline="0" dirty="0" smtClean="0"/>
              <a:t>Israel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motivatie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avea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</a:t>
            </a:r>
            <a:r>
              <a:rPr lang="en-US" baseline="0" dirty="0" smtClean="0"/>
              <a:t>. Sa </a:t>
            </a:r>
            <a:r>
              <a:rPr lang="en-US" baseline="0" dirty="0" err="1" smtClean="0"/>
              <a:t>aduca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nou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istorie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popor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nu-l </a:t>
            </a:r>
            <a:r>
              <a:rPr lang="en-US" baseline="0" dirty="0" err="1" smtClean="0"/>
              <a:t>nimiceasca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vecie</a:t>
            </a:r>
            <a:r>
              <a:rPr lang="en-US" baseline="0" dirty="0" smtClean="0"/>
              <a:t>?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Deci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are </a:t>
            </a:r>
            <a:r>
              <a:rPr lang="en-US" baseline="0" dirty="0" err="1" smtClean="0"/>
              <a:t>ceva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acea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produs</a:t>
            </a:r>
            <a:r>
              <a:rPr lang="en-US" baseline="0" dirty="0" smtClean="0"/>
              <a:t> cultural al </a:t>
            </a:r>
            <a:r>
              <a:rPr lang="en-US" baseline="0" dirty="0" err="1" smtClean="0"/>
              <a:t>vremii</a:t>
            </a:r>
            <a:r>
              <a:rPr lang="en-US" baseline="0" dirty="0" smtClean="0"/>
              <a:t> respective…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Dumn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irecuperabil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indragostit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fiinta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umana</a:t>
            </a:r>
            <a:r>
              <a:rPr lang="en-US" baseline="0" dirty="0" smtClean="0"/>
              <a:t>…!!!  Este un </a:t>
            </a:r>
            <a:r>
              <a:rPr lang="en-US" baseline="0" dirty="0" err="1" smtClean="0"/>
              <a:t>bolnav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incurabil</a:t>
            </a:r>
            <a:r>
              <a:rPr lang="en-US" baseline="0" dirty="0" smtClean="0"/>
              <a:t>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B0009-A55D-47BF-8CF3-B1F73DE8EC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78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-</a:t>
            </a:r>
            <a:r>
              <a:rPr lang="en-US" baseline="0" dirty="0" err="1" smtClean="0"/>
              <a:t>Alti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prieteni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evreilor</a:t>
            </a:r>
            <a:r>
              <a:rPr lang="en-US" baseline="0" dirty="0" smtClean="0"/>
              <a:t> ….</a:t>
            </a:r>
            <a:r>
              <a:rPr lang="en-US" baseline="0" dirty="0" err="1" smtClean="0"/>
              <a:t>pusi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intentii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malefice</a:t>
            </a:r>
            <a:r>
              <a:rPr lang="en-US" baseline="0" dirty="0" smtClean="0"/>
              <a:t> fata de </a:t>
            </a:r>
            <a:r>
              <a:rPr lang="en-US" baseline="0" dirty="0" err="1" smtClean="0"/>
              <a:t>poporul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Domnului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Dumn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irecuperabil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indragostit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fiinta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umana</a:t>
            </a:r>
            <a:r>
              <a:rPr lang="en-US" baseline="0" dirty="0" smtClean="0"/>
              <a:t>…!!!  Este un </a:t>
            </a:r>
            <a:r>
              <a:rPr lang="en-US" baseline="0" dirty="0" err="1" smtClean="0"/>
              <a:t>bolnav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incurabil</a:t>
            </a:r>
            <a:r>
              <a:rPr lang="en-US" baseline="0" dirty="0" smtClean="0"/>
              <a:t>….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B0009-A55D-47BF-8CF3-B1F73DE8EC0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1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-</a:t>
            </a:r>
            <a:r>
              <a:rPr lang="en-US" baseline="0" dirty="0" err="1" smtClean="0"/>
              <a:t>Cetatea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slavita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Ierusalimul</a:t>
            </a:r>
            <a:r>
              <a:rPr lang="en-US" baseline="0" dirty="0" smtClean="0"/>
              <a:t> …Cum de </a:t>
            </a:r>
            <a:r>
              <a:rPr lang="en-US" baseline="0" dirty="0" err="1" smtClean="0"/>
              <a:t>ajuns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Damascul</a:t>
            </a:r>
            <a:r>
              <a:rPr lang="en-US" baseline="0" dirty="0" smtClean="0"/>
              <a:t> 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- In VT </a:t>
            </a:r>
            <a:r>
              <a:rPr lang="en-US" baseline="0" dirty="0" err="1" smtClean="0"/>
              <a:t>Elohim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traieste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fel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intens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neamuri</a:t>
            </a:r>
            <a:r>
              <a:rPr lang="en-US" baseline="0" dirty="0" smtClean="0"/>
              <a:t>, 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comunica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SINE. </a:t>
            </a:r>
            <a:r>
              <a:rPr lang="en-US" baseline="0" dirty="0" err="1" smtClean="0"/>
              <a:t>Insa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avem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dovezile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actionat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aceeasi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HARULUI,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recuperarii</a:t>
            </a:r>
            <a:r>
              <a:rPr lang="en-US" baseline="0" dirty="0" smtClean="0"/>
              <a:t>…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Dumn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irecuperabil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indragostit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fiinta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umana</a:t>
            </a:r>
            <a:r>
              <a:rPr lang="en-US" baseline="0" dirty="0" smtClean="0"/>
              <a:t>…!!!  Este un </a:t>
            </a:r>
            <a:r>
              <a:rPr lang="en-US" baseline="0" dirty="0" err="1" smtClean="0"/>
              <a:t>bolnav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incurabil</a:t>
            </a:r>
            <a:r>
              <a:rPr lang="en-US" baseline="0" dirty="0" smtClean="0"/>
              <a:t>….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B0009-A55D-47BF-8CF3-B1F73DE8EC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9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n-US" dirty="0" err="1" smtClean="0"/>
              <a:t>Metafora</a:t>
            </a:r>
            <a:r>
              <a:rPr lang="en-US" dirty="0" smtClean="0"/>
              <a:t> </a:t>
            </a:r>
            <a:r>
              <a:rPr lang="en-US" dirty="0" err="1" smtClean="0"/>
              <a:t>superba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pitrocirea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natiuni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Culturile</a:t>
            </a:r>
            <a:r>
              <a:rPr lang="en-US" baseline="0" dirty="0" smtClean="0"/>
              <a:t> stabile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continue au </a:t>
            </a:r>
            <a:r>
              <a:rPr lang="en-US" baseline="0" dirty="0" err="1" smtClean="0"/>
              <a:t>tendinta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strice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fermenteze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drojdia</a:t>
            </a:r>
            <a:r>
              <a:rPr lang="en-US" baseline="0" dirty="0" smtClean="0"/>
              <a:t> in vin. </a:t>
            </a:r>
            <a:r>
              <a:rPr lang="en-US" baseline="0" dirty="0" err="1" smtClean="0"/>
              <a:t>Vinul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vanturat</a:t>
            </a:r>
            <a:r>
              <a:rPr lang="en-US" baseline="0" dirty="0" smtClean="0"/>
              <a:t> de 3 </a:t>
            </a:r>
            <a:r>
              <a:rPr lang="en-US" baseline="0" dirty="0" err="1" smtClean="0"/>
              <a:t>ori</a:t>
            </a:r>
            <a:r>
              <a:rPr lang="en-US" baseline="0" dirty="0" smtClean="0"/>
              <a:t> in 3 </a:t>
            </a:r>
            <a:r>
              <a:rPr lang="en-US" baseline="0" dirty="0" err="1" smtClean="0"/>
              <a:t>seturi</a:t>
            </a:r>
            <a:r>
              <a:rPr lang="en-US" baseline="0" dirty="0" smtClean="0"/>
              <a:t> de vase separate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in final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limpezeasca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aibe</a:t>
            </a:r>
            <a:r>
              <a:rPr lang="en-US" baseline="0" dirty="0" smtClean="0"/>
              <a:t> gust bun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reziste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drojdia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strica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foarte</a:t>
            </a:r>
            <a:r>
              <a:rPr lang="en-US" baseline="0" dirty="0" smtClean="0"/>
              <a:t> rapid..</a:t>
            </a:r>
          </a:p>
          <a:p>
            <a:r>
              <a:rPr lang="en-US" baseline="0" dirty="0" smtClean="0"/>
              <a:t>-In plus </a:t>
            </a:r>
            <a:r>
              <a:rPr lang="en-US" baseline="0" dirty="0" err="1" smtClean="0"/>
              <a:t>culturile</a:t>
            </a:r>
            <a:r>
              <a:rPr lang="en-US" baseline="0" dirty="0" smtClean="0"/>
              <a:t> stabile </a:t>
            </a:r>
            <a:r>
              <a:rPr lang="en-US" baseline="0" dirty="0" err="1" smtClean="0"/>
              <a:t>tind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devina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nationaliste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inchise</a:t>
            </a:r>
            <a:r>
              <a:rPr lang="en-US" baseline="0" dirty="0" smtClean="0"/>
              <a:t> fata de </a:t>
            </a:r>
            <a:r>
              <a:rPr lang="en-US" baseline="0" dirty="0" err="1" smtClean="0"/>
              <a:t>altele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ceea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limiteaza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revelatia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generala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Moabul</a:t>
            </a:r>
            <a:r>
              <a:rPr lang="en-US" baseline="0" dirty="0" smtClean="0"/>
              <a:t> : Balaam, </a:t>
            </a:r>
            <a:r>
              <a:rPr lang="en-US" baseline="0" dirty="0" err="1" smtClean="0"/>
              <a:t>Balac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fetel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moabite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aduc</a:t>
            </a:r>
            <a:r>
              <a:rPr lang="en-US" baseline="0" dirty="0" smtClean="0"/>
              <a:t> mania </a:t>
            </a:r>
            <a:r>
              <a:rPr lang="en-US" baseline="0" dirty="0" err="1" smtClean="0"/>
              <a:t>peste</a:t>
            </a:r>
            <a:r>
              <a:rPr lang="en-US" baseline="0" dirty="0" smtClean="0"/>
              <a:t> Israel, </a:t>
            </a:r>
            <a:r>
              <a:rPr lang="en-US" baseline="0" dirty="0" err="1" smtClean="0"/>
              <a:t>cultul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Chemos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Moloc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face </a:t>
            </a:r>
            <a:r>
              <a:rPr lang="en-US" baseline="0" dirty="0" err="1" smtClean="0"/>
              <a:t>vanturea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pitrocirea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natiunilor</a:t>
            </a:r>
            <a:r>
              <a:rPr lang="en-US" baseline="0" dirty="0" smtClean="0"/>
              <a:t>…Nu are </a:t>
            </a:r>
            <a:r>
              <a:rPr lang="en-US" baseline="0" dirty="0" err="1" smtClean="0"/>
              <a:t>alternativa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-Nu </a:t>
            </a:r>
            <a:r>
              <a:rPr lang="en-US" baseline="0" dirty="0" err="1" smtClean="0"/>
              <a:t>vreau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locul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cumplit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greu</a:t>
            </a:r>
            <a:r>
              <a:rPr lang="en-US" baseline="0" dirty="0" smtClean="0"/>
              <a:t> moral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sufleteste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conduci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nebuni</a:t>
            </a:r>
            <a:r>
              <a:rPr lang="en-US" baseline="0" dirty="0" smtClean="0"/>
              <a:t>….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crdem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raporteaza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niste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gandaci</a:t>
            </a:r>
            <a:r>
              <a:rPr lang="en-US" baseline="0" dirty="0" smtClean="0"/>
              <a:t>….</a:t>
            </a:r>
          </a:p>
          <a:p>
            <a:endParaRPr lang="en-US" baseline="0" dirty="0" smtClean="0"/>
          </a:p>
          <a:p>
            <a:r>
              <a:rPr lang="en-US" baseline="0" dirty="0" smtClean="0"/>
              <a:t>- </a:t>
            </a:r>
            <a:r>
              <a:rPr lang="en-US" baseline="0" dirty="0" err="1" smtClean="0"/>
              <a:t>Tabara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Elifaz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Bildad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Tefan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prietenii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Iov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detestabila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tabara</a:t>
            </a:r>
            <a:r>
              <a:rPr lang="en-US" baseline="0" dirty="0" smtClean="0"/>
              <a:t> in care se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aseza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cineva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inaintea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… </a:t>
            </a:r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-V 17 – V 18 :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Pitrocirea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prin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razboaie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necazuri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ramas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singura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ultima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solutie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continue….</a:t>
            </a:r>
            <a:r>
              <a:rPr lang="en-US" baseline="0" dirty="0" err="1" smtClean="0"/>
              <a:t>Singura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sansa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generatiile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amelioreze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raul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egoismul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culturi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deschise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revelatiei</a:t>
            </a:r>
            <a:r>
              <a:rPr lang="en-US" baseline="0" dirty="0" smtClean="0"/>
              <a:t> divine….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Statistici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Razboaie</a:t>
            </a: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Din 1754 – 2003 : 76 de </a:t>
            </a:r>
            <a:r>
              <a:rPr lang="en-US" baseline="0" dirty="0" err="1" smtClean="0"/>
              <a:t>conflicte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tot </a:t>
            </a:r>
            <a:r>
              <a:rPr lang="en-US" baseline="0" dirty="0" err="1" smtClean="0"/>
              <a:t>mapamondul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sute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miliaoane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ucisi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raniti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necunoscuti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al </a:t>
            </a:r>
            <a:r>
              <a:rPr lang="en-US" baseline="0" dirty="0" err="1" smtClean="0"/>
              <a:t>doilea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razboi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mondial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intre</a:t>
            </a:r>
            <a:r>
              <a:rPr lang="en-US" baseline="0" dirty="0" smtClean="0"/>
              <a:t> 60 – 80 </a:t>
            </a:r>
            <a:r>
              <a:rPr lang="en-US" baseline="0" dirty="0" err="1" smtClean="0"/>
              <a:t>milioane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morti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peste</a:t>
            </a:r>
            <a:r>
              <a:rPr lang="en-US" baseline="0" dirty="0" smtClean="0"/>
              <a:t> 2,5% din </a:t>
            </a:r>
            <a:r>
              <a:rPr lang="en-US" baseline="0" dirty="0" err="1" smtClean="0"/>
              <a:t>populatia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lumii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Milioanele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raniti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ramn</a:t>
            </a:r>
            <a:r>
              <a:rPr lang="en-US" baseline="0" dirty="0" smtClean="0"/>
              <a:t> un mister…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</a:t>
            </a:r>
            <a:r>
              <a:rPr lang="en-US" baseline="0" dirty="0" err="1" smtClean="0"/>
              <a:t>secolul</a:t>
            </a:r>
            <a:r>
              <a:rPr lang="en-US" baseline="0" dirty="0" smtClean="0"/>
              <a:t> 20 : </a:t>
            </a:r>
            <a:r>
              <a:rPr lang="en-US" baseline="0" dirty="0" err="1" smtClean="0"/>
              <a:t>secolul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genocidelor</a:t>
            </a:r>
            <a:r>
              <a:rPr lang="en-US" baseline="0" dirty="0" smtClean="0"/>
              <a:t> : din 1901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peste</a:t>
            </a:r>
            <a:r>
              <a:rPr lang="en-US" baseline="0" dirty="0" smtClean="0"/>
              <a:t> 10 </a:t>
            </a:r>
            <a:r>
              <a:rPr lang="en-US" baseline="0" dirty="0" err="1" smtClean="0"/>
              <a:t>mari</a:t>
            </a:r>
            <a:r>
              <a:rPr lang="en-US" baseline="0" dirty="0" smtClean="0"/>
              <a:t> genocide : 155 </a:t>
            </a:r>
            <a:r>
              <a:rPr lang="en-US" baseline="0" dirty="0" err="1" smtClean="0"/>
              <a:t>milioane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morti</a:t>
            </a:r>
            <a:r>
              <a:rPr lang="en-US" baseline="0" dirty="0" smtClean="0"/>
              <a:t>… </a:t>
            </a: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Cum as </a:t>
            </a:r>
            <a:r>
              <a:rPr lang="en-US" baseline="0" dirty="0" err="1" smtClean="0"/>
              <a:t>putea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multumesc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fie </a:t>
            </a:r>
            <a:r>
              <a:rPr lang="en-US" baseline="0" dirty="0" err="1" smtClean="0"/>
              <a:t>indeajuns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efortul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enorm</a:t>
            </a:r>
            <a:r>
              <a:rPr lang="en-US" baseline="0" dirty="0" smtClean="0"/>
              <a:t> al LUI? </a:t>
            </a:r>
            <a:r>
              <a:rPr lang="en-US" baseline="0" dirty="0" err="1" smtClean="0"/>
              <a:t>Cata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bucurie</a:t>
            </a:r>
            <a:r>
              <a:rPr lang="en-US" baseline="0" dirty="0" smtClean="0"/>
              <a:t> as </a:t>
            </a:r>
            <a:r>
              <a:rPr lang="en-US" baseline="0" dirty="0" err="1" smtClean="0"/>
              <a:t>putea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-I </a:t>
            </a:r>
            <a:r>
              <a:rPr lang="en-US" baseline="0" dirty="0" err="1" smtClean="0"/>
              <a:t>aduc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merite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enorma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povara</a:t>
            </a:r>
            <a:r>
              <a:rPr lang="en-US" baseline="0" dirty="0" smtClean="0"/>
              <a:t> care o </a:t>
            </a:r>
            <a:r>
              <a:rPr lang="en-US" baseline="0" dirty="0" err="1" smtClean="0"/>
              <a:t>poarta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fiecare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secunda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existentei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acestei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planete</a:t>
            </a:r>
            <a:r>
              <a:rPr lang="en-US" baseline="0" dirty="0" smtClean="0"/>
              <a:t>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B0009-A55D-47BF-8CF3-B1F73DE8EC0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5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3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6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9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9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9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1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8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3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2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5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2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37FC8-9969-42D4-A850-1E17E79DC187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78CDE-59E9-459C-801B-A48CCBEA9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1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387879"/>
            <a:ext cx="6175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Dumnezeu</a:t>
            </a:r>
            <a:r>
              <a:rPr lang="en-US" sz="2800" dirty="0" smtClean="0"/>
              <a:t> al </a:t>
            </a:r>
            <a:r>
              <a:rPr lang="en-US" sz="2800" dirty="0" err="1" smtClean="0"/>
              <a:t>Evreilor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 al </a:t>
            </a:r>
            <a:r>
              <a:rPr lang="en-US" sz="2800" dirty="0" err="1" smtClean="0"/>
              <a:t>Neamurilor</a:t>
            </a:r>
            <a:r>
              <a:rPr lang="en-US" sz="2800" dirty="0" smtClean="0"/>
              <a:t> ?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52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504030" y="990600"/>
            <a:ext cx="41359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Paradoxul</a:t>
            </a:r>
            <a:r>
              <a:rPr lang="en-US" sz="2400" dirty="0" smtClean="0"/>
              <a:t> </a:t>
            </a:r>
            <a:r>
              <a:rPr lang="en-US" sz="2400" dirty="0" err="1" smtClean="0"/>
              <a:t>Judecatii</a:t>
            </a:r>
            <a:r>
              <a:rPr lang="en-US" sz="2400" dirty="0" smtClean="0"/>
              <a:t> </a:t>
            </a:r>
            <a:r>
              <a:rPr lang="en-US" sz="2400" dirty="0" err="1" smtClean="0"/>
              <a:t>Neamurilor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                      Este…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20887" y="4724400"/>
            <a:ext cx="3374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Imensa</a:t>
            </a:r>
            <a:r>
              <a:rPr lang="en-US" sz="2400" dirty="0" smtClean="0"/>
              <a:t> </a:t>
            </a:r>
            <a:r>
              <a:rPr lang="en-US" sz="2400" dirty="0" err="1" smtClean="0"/>
              <a:t>Iubire</a:t>
            </a:r>
            <a:r>
              <a:rPr lang="en-US" sz="2400" dirty="0" smtClean="0"/>
              <a:t> </a:t>
            </a:r>
            <a:r>
              <a:rPr lang="en-US" sz="2400" dirty="0" err="1" smtClean="0"/>
              <a:t>pt</a:t>
            </a:r>
            <a:r>
              <a:rPr lang="en-US" sz="2400" dirty="0" smtClean="0"/>
              <a:t> </a:t>
            </a:r>
            <a:r>
              <a:rPr lang="en-US" sz="2400" dirty="0" err="1" smtClean="0"/>
              <a:t>Neamuri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401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447" y="1295400"/>
            <a:ext cx="91662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 .Cum </a:t>
            </a:r>
            <a:r>
              <a:rPr lang="en-US" sz="2400" dirty="0" err="1" smtClean="0"/>
              <a:t>poate</a:t>
            </a:r>
            <a:r>
              <a:rPr lang="en-US" sz="2400" dirty="0" smtClean="0"/>
              <a:t> </a:t>
            </a:r>
            <a:r>
              <a:rPr lang="en-US" sz="2400" dirty="0" err="1" smtClean="0"/>
              <a:t>Dumnezeu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Iubeasca</a:t>
            </a:r>
            <a:r>
              <a:rPr lang="en-US" sz="2400" dirty="0" smtClean="0"/>
              <a:t> </a:t>
            </a:r>
            <a:r>
              <a:rPr lang="en-US" sz="2400" dirty="0" err="1" smtClean="0"/>
              <a:t>natiunile</a:t>
            </a:r>
            <a:r>
              <a:rPr lang="en-US" sz="2400" dirty="0" smtClean="0"/>
              <a:t> </a:t>
            </a:r>
            <a:r>
              <a:rPr lang="en-US" sz="2400" dirty="0" err="1" smtClean="0"/>
              <a:t>cand</a:t>
            </a:r>
            <a:r>
              <a:rPr lang="en-US" sz="2400" dirty="0" smtClean="0"/>
              <a:t> le </a:t>
            </a:r>
            <a:r>
              <a:rPr lang="en-US" sz="2400" dirty="0" err="1" smtClean="0"/>
              <a:t>trimite</a:t>
            </a:r>
            <a:r>
              <a:rPr lang="en-US" sz="2400" dirty="0" smtClean="0"/>
              <a:t> </a:t>
            </a:r>
            <a:r>
              <a:rPr lang="en-US" sz="2400" dirty="0" err="1" smtClean="0"/>
              <a:t>premediat</a:t>
            </a:r>
            <a:endParaRPr lang="en-US" sz="2400" dirty="0"/>
          </a:p>
          <a:p>
            <a:r>
              <a:rPr lang="en-US" sz="2400" dirty="0" err="1" smtClean="0"/>
              <a:t>astfel</a:t>
            </a:r>
            <a:r>
              <a:rPr lang="en-US" sz="2400" dirty="0" smtClean="0"/>
              <a:t>  de </a:t>
            </a:r>
            <a:r>
              <a:rPr lang="en-US" sz="2400" dirty="0" err="1" smtClean="0"/>
              <a:t>pedepse</a:t>
            </a:r>
            <a:r>
              <a:rPr lang="en-US" sz="2400" dirty="0" smtClean="0"/>
              <a:t> </a:t>
            </a:r>
            <a:r>
              <a:rPr lang="en-US" sz="2400" dirty="0" err="1" smtClean="0"/>
              <a:t>dure</a:t>
            </a:r>
            <a:r>
              <a:rPr lang="en-US" sz="2400" dirty="0" smtClean="0"/>
              <a:t> ? 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2.Cum se </a:t>
            </a:r>
            <a:r>
              <a:rPr lang="en-US" sz="2400" dirty="0" err="1" smtClean="0"/>
              <a:t>manifesta</a:t>
            </a:r>
            <a:r>
              <a:rPr lang="en-US" sz="2400" dirty="0" smtClean="0"/>
              <a:t> </a:t>
            </a:r>
            <a:r>
              <a:rPr lang="en-US" sz="2400" dirty="0" err="1" smtClean="0"/>
              <a:t>Nebunia</a:t>
            </a:r>
            <a:r>
              <a:rPr lang="en-US" sz="2400" dirty="0" smtClean="0"/>
              <a:t> </a:t>
            </a:r>
            <a:r>
              <a:rPr lang="en-US" sz="2400" dirty="0" err="1" smtClean="0"/>
              <a:t>Dragostei</a:t>
            </a:r>
            <a:r>
              <a:rPr lang="en-US" sz="2400" dirty="0" smtClean="0"/>
              <a:t> </a:t>
            </a:r>
            <a:r>
              <a:rPr lang="en-US" sz="2400" dirty="0" err="1" smtClean="0"/>
              <a:t>Lui</a:t>
            </a:r>
            <a:r>
              <a:rPr lang="en-US" sz="2400" dirty="0" smtClean="0"/>
              <a:t> 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401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2000" y="762000"/>
            <a:ext cx="40995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. </a:t>
            </a:r>
            <a:r>
              <a:rPr lang="en-US" dirty="0" err="1" smtClean="0"/>
              <a:t>Egipt</a:t>
            </a:r>
            <a:r>
              <a:rPr lang="en-US" dirty="0"/>
              <a:t>:</a:t>
            </a:r>
          </a:p>
          <a:p>
            <a:r>
              <a:rPr lang="en-US" dirty="0"/>
              <a:t>-</a:t>
            </a:r>
            <a:r>
              <a:rPr lang="en-US" dirty="0" err="1"/>
              <a:t>fecioara</a:t>
            </a:r>
            <a:r>
              <a:rPr lang="en-US" dirty="0"/>
              <a:t>, </a:t>
            </a:r>
            <a:r>
              <a:rPr lang="en-US" dirty="0" err="1"/>
              <a:t>fiica</a:t>
            </a:r>
            <a:r>
              <a:rPr lang="en-US" dirty="0"/>
              <a:t> </a:t>
            </a:r>
            <a:r>
              <a:rPr lang="en-US" dirty="0" err="1"/>
              <a:t>Egiptului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Egiptul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locuit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in </a:t>
            </a:r>
            <a:r>
              <a:rPr lang="en-US" dirty="0" err="1"/>
              <a:t>zilele</a:t>
            </a:r>
            <a:r>
              <a:rPr lang="en-US" dirty="0"/>
              <a:t> de </a:t>
            </a:r>
            <a:r>
              <a:rPr lang="en-US" dirty="0" err="1"/>
              <a:t>alta</a:t>
            </a:r>
            <a:r>
              <a:rPr lang="en-US" dirty="0"/>
              <a:t> data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0" y="2286000"/>
            <a:ext cx="3562350" cy="374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1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98068" y="457200"/>
            <a:ext cx="8147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II . </a:t>
            </a:r>
            <a:r>
              <a:rPr lang="en-US" dirty="0" err="1" smtClean="0"/>
              <a:t>Filistia</a:t>
            </a:r>
            <a:r>
              <a:rPr lang="en-US" dirty="0"/>
              <a:t>:</a:t>
            </a:r>
          </a:p>
          <a:p>
            <a:r>
              <a:rPr lang="en-US" dirty="0"/>
              <a:t>-</a:t>
            </a:r>
            <a:r>
              <a:rPr lang="vi-VN" dirty="0"/>
              <a:t>Ah! Sabie a Domnului, cînd te vei odihni odată? Întoarce-te în teacă, opreşte-te </a:t>
            </a:r>
            <a:r>
              <a:rPr lang="vi-VN" dirty="0" smtClean="0"/>
              <a:t>şi </a:t>
            </a:r>
            <a:r>
              <a:rPr lang="vi-VN" dirty="0"/>
              <a:t>fii liniştită!”   „Dar cum ar putea să se odihnească? Cînd Domnul doar îi porunceşte</a:t>
            </a:r>
            <a:r>
              <a:rPr lang="vi-VN" dirty="0" smtClean="0"/>
              <a:t>, </a:t>
            </a:r>
            <a:r>
              <a:rPr lang="vi-VN" dirty="0"/>
              <a:t>şi o îndreaptă împotriva Ascalonului şi coastei mării.”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932" y="2136168"/>
            <a:ext cx="2986135" cy="430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7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8600" y="533400"/>
            <a:ext cx="86182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III .</a:t>
            </a:r>
            <a:r>
              <a:rPr lang="en-US" dirty="0" err="1" smtClean="0"/>
              <a:t>Damasc</a:t>
            </a:r>
            <a:r>
              <a:rPr lang="en-US" dirty="0" smtClean="0"/>
              <a:t>:</a:t>
            </a:r>
          </a:p>
          <a:p>
            <a:r>
              <a:rPr lang="vi-VN" dirty="0"/>
              <a:t>Jer 49:25  „Ah! cum nu este cruţată </a:t>
            </a:r>
            <a:r>
              <a:rPr lang="vi-VN" dirty="0">
                <a:solidFill>
                  <a:srgbClr val="FF0000"/>
                </a:solidFill>
              </a:rPr>
              <a:t>cetatea slăvită</a:t>
            </a:r>
            <a:r>
              <a:rPr lang="vi-VN" dirty="0"/>
              <a:t>, </a:t>
            </a:r>
            <a:r>
              <a:rPr lang="vi-VN" dirty="0">
                <a:solidFill>
                  <a:srgbClr val="FF0000"/>
                </a:solidFill>
              </a:rPr>
              <a:t>cetatea bucuriei mele</a:t>
            </a:r>
            <a:r>
              <a:rPr lang="vi-VN" dirty="0"/>
              <a:t>!” 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932" y="2136168"/>
            <a:ext cx="2986135" cy="430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7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7103" y="6444734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Ieremia</a:t>
            </a:r>
            <a:r>
              <a:rPr lang="en-US" dirty="0" smtClean="0"/>
              <a:t> 46-49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44473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74878" y="381000"/>
            <a:ext cx="91999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 smtClean="0"/>
              <a:t>IV . Moab:</a:t>
            </a:r>
          </a:p>
          <a:p>
            <a:r>
              <a:rPr lang="vi-VN" dirty="0"/>
              <a:t>Jer 48:31  „De aceea </a:t>
            </a:r>
            <a:r>
              <a:rPr lang="vi-VN" dirty="0">
                <a:solidFill>
                  <a:srgbClr val="FF0000"/>
                </a:solidFill>
              </a:rPr>
              <a:t>gem</a:t>
            </a:r>
            <a:r>
              <a:rPr lang="vi-VN" dirty="0"/>
              <a:t> pentru Moab, şi </a:t>
            </a:r>
            <a:r>
              <a:rPr lang="vi-VN" dirty="0">
                <a:solidFill>
                  <a:srgbClr val="FF0000"/>
                </a:solidFill>
              </a:rPr>
              <a:t>mă jălesc </a:t>
            </a:r>
            <a:r>
              <a:rPr lang="vi-VN" dirty="0"/>
              <a:t>pentru tot Moabul; oamenii </a:t>
            </a:r>
            <a:r>
              <a:rPr lang="vi-VN" dirty="0" smtClean="0"/>
              <a:t>suspină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dirty="0"/>
              <a:t>pentru cei din Chir-Heres. </a:t>
            </a:r>
          </a:p>
          <a:p>
            <a:r>
              <a:rPr lang="vi-VN" dirty="0"/>
              <a:t>Jer 48:32  Vie din Sibma, </a:t>
            </a:r>
            <a:r>
              <a:rPr lang="vi-VN" dirty="0">
                <a:solidFill>
                  <a:srgbClr val="FF0000"/>
                </a:solidFill>
              </a:rPr>
              <a:t>te plîng mai mult de cît Iaezerul</a:t>
            </a:r>
            <a:r>
              <a:rPr lang="vi-VN" dirty="0"/>
              <a:t>; ramurile tale se </a:t>
            </a:r>
            <a:r>
              <a:rPr lang="vi-VN" dirty="0" smtClean="0"/>
              <a:t>întindeau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dirty="0"/>
              <a:t>dincolo de mare, se întindeau pînă la marea Iaezerului; dar pustiitorul s'a aruncat </a:t>
            </a:r>
            <a:r>
              <a:rPr lang="vi-VN" dirty="0" smtClean="0"/>
              <a:t>peste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dirty="0"/>
              <a:t>strîngerea roadelor tale şi peste culesul viilor tale. </a:t>
            </a:r>
          </a:p>
          <a:p>
            <a:endParaRPr lang="vi-VN" dirty="0"/>
          </a:p>
          <a:p>
            <a:endParaRPr lang="vi-VN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113756"/>
            <a:ext cx="2986135" cy="430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1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1046</Words>
  <Application>Microsoft Office PowerPoint</Application>
  <PresentationFormat>On-screen Show (4:3)</PresentationFormat>
  <Paragraphs>90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marius</cp:lastModifiedBy>
  <cp:revision>65</cp:revision>
  <dcterms:created xsi:type="dcterms:W3CDTF">2013-05-29T04:22:09Z</dcterms:created>
  <dcterms:modified xsi:type="dcterms:W3CDTF">2013-06-02T05:06:03Z</dcterms:modified>
</cp:coreProperties>
</file>