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0" r:id="rId3"/>
    <p:sldId id="261" r:id="rId4"/>
    <p:sldId id="262" r:id="rId5"/>
    <p:sldId id="263" r:id="rId6"/>
    <p:sldId id="264" r:id="rId7"/>
    <p:sldId id="265" r:id="rId8"/>
    <p:sldId id="267" r:id="rId9"/>
    <p:sldId id="268"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20" autoAdjust="0"/>
  </p:normalViewPr>
  <p:slideViewPr>
    <p:cSldViewPr>
      <p:cViewPr varScale="1">
        <p:scale>
          <a:sx n="50" d="100"/>
          <a:sy n="50" d="100"/>
        </p:scale>
        <p:origin x="-18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FEE5A2-D1CF-4D89-9A2F-86F4C96AE469}" type="doc">
      <dgm:prSet loTypeId="urn:microsoft.com/office/officeart/2005/8/layout/process5" loCatId="process" qsTypeId="urn:microsoft.com/office/officeart/2005/8/quickstyle/3d5" qsCatId="3D" csTypeId="urn:microsoft.com/office/officeart/2005/8/colors/accent1_2" csCatId="accent1" phldr="1"/>
      <dgm:spPr/>
      <dgm:t>
        <a:bodyPr/>
        <a:lstStyle/>
        <a:p>
          <a:endParaRPr lang="ro-RO"/>
        </a:p>
      </dgm:t>
    </dgm:pt>
    <dgm:pt modelId="{25643D3F-AB96-4B93-9A80-33D0582C3B6F}">
      <dgm:prSet phldrT="[Text]">
        <dgm:style>
          <a:lnRef idx="1">
            <a:schemeClr val="accent6"/>
          </a:lnRef>
          <a:fillRef idx="2">
            <a:schemeClr val="accent6"/>
          </a:fillRef>
          <a:effectRef idx="1">
            <a:schemeClr val="accent6"/>
          </a:effectRef>
          <a:fontRef idx="minor">
            <a:schemeClr val="dk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o-RO" b="1" dirty="0" smtClean="0">
              <a:effectLst>
                <a:outerShdw blurRad="38100" dist="38100" dir="2700000" algn="tl">
                  <a:srgbClr val="000000">
                    <a:alpha val="43137"/>
                  </a:srgbClr>
                </a:outerShdw>
              </a:effectLst>
            </a:rPr>
            <a:t>Deconectarea de la resursele spirituale</a:t>
          </a:r>
          <a:endParaRPr lang="ro-RO" dirty="0"/>
        </a:p>
      </dgm:t>
    </dgm:pt>
    <dgm:pt modelId="{D9FE1F2B-A1A8-4B4A-812A-F7AB69F5401E}" type="parTrans" cxnId="{AC4934D4-B51C-4BEF-B5FA-BBAFD0B2EBAC}">
      <dgm:prSet/>
      <dgm:spPr/>
      <dgm:t>
        <a:bodyPr/>
        <a:lstStyle/>
        <a:p>
          <a:endParaRPr lang="ro-RO"/>
        </a:p>
      </dgm:t>
    </dgm:pt>
    <dgm:pt modelId="{182692BE-573F-4606-A90C-28FD953A9C80}" type="sibTrans" cxnId="{AC4934D4-B51C-4BEF-B5FA-BBAFD0B2EBAC}">
      <dgm:prSet>
        <dgm:style>
          <a:lnRef idx="1">
            <a:schemeClr val="accent6"/>
          </a:lnRef>
          <a:fillRef idx="2">
            <a:schemeClr val="accent6"/>
          </a:fillRef>
          <a:effectRef idx="1">
            <a:schemeClr val="accent6"/>
          </a:effectRef>
          <a:fontRef idx="minor">
            <a:schemeClr val="dk1"/>
          </a:fontRef>
        </dgm:style>
      </dgm:prSet>
      <dgm:spPr/>
      <dgm:t>
        <a:bodyPr/>
        <a:lstStyle/>
        <a:p>
          <a:endParaRPr lang="ro-RO"/>
        </a:p>
      </dgm:t>
    </dgm:pt>
    <dgm:pt modelId="{F23CD25F-38F0-4F7E-A0E9-89E5AB488D4B}">
      <dgm:prSet phldrT="[Text]">
        <dgm:style>
          <a:lnRef idx="1">
            <a:schemeClr val="accent6"/>
          </a:lnRef>
          <a:fillRef idx="2">
            <a:schemeClr val="accent6"/>
          </a:fillRef>
          <a:effectRef idx="1">
            <a:schemeClr val="accent6"/>
          </a:effectRef>
          <a:fontRef idx="minor">
            <a:schemeClr val="dk1"/>
          </a:fontRef>
        </dgm:style>
      </dgm:prSet>
      <dgm:spPr/>
      <dgm:t>
        <a:bodyPr/>
        <a:lstStyle/>
        <a:p>
          <a:pPr defTabSz="1111250">
            <a:lnSpc>
              <a:spcPct val="90000"/>
            </a:lnSpc>
            <a:spcBef>
              <a:spcPct val="0"/>
            </a:spcBef>
            <a:spcAft>
              <a:spcPct val="35000"/>
            </a:spcAft>
          </a:pPr>
          <a:r>
            <a:rPr lang="ro-RO" b="1" dirty="0" smtClean="0"/>
            <a:t>Neîncrederea în Domnul</a:t>
          </a:r>
        </a:p>
        <a:p>
          <a:pPr defTabSz="1111250">
            <a:lnSpc>
              <a:spcPct val="90000"/>
            </a:lnSpc>
            <a:spcBef>
              <a:spcPct val="0"/>
            </a:spcBef>
            <a:spcAft>
              <a:spcPct val="35000"/>
            </a:spcAft>
          </a:pPr>
          <a:r>
            <a:rPr lang="ro-RO" b="1" dirty="0" smtClean="0"/>
            <a:t>Ignoranța</a:t>
          </a:r>
        </a:p>
      </dgm:t>
    </dgm:pt>
    <dgm:pt modelId="{06971507-94EF-4D3E-95D4-053B0328518D}" type="parTrans" cxnId="{2995F7AB-45BA-4FC4-9918-454CFB6011E4}">
      <dgm:prSet/>
      <dgm:spPr/>
      <dgm:t>
        <a:bodyPr/>
        <a:lstStyle/>
        <a:p>
          <a:endParaRPr lang="ro-RO"/>
        </a:p>
      </dgm:t>
    </dgm:pt>
    <dgm:pt modelId="{A74D734D-DEC0-4932-A1BA-D2AA0F23813D}" type="sibTrans" cxnId="{2995F7AB-45BA-4FC4-9918-454CFB6011E4}">
      <dgm:prSet>
        <dgm:style>
          <a:lnRef idx="1">
            <a:schemeClr val="accent6"/>
          </a:lnRef>
          <a:fillRef idx="2">
            <a:schemeClr val="accent6"/>
          </a:fillRef>
          <a:effectRef idx="1">
            <a:schemeClr val="accent6"/>
          </a:effectRef>
          <a:fontRef idx="minor">
            <a:schemeClr val="dk1"/>
          </a:fontRef>
        </dgm:style>
      </dgm:prSet>
      <dgm:spPr/>
      <dgm:t>
        <a:bodyPr/>
        <a:lstStyle/>
        <a:p>
          <a:endParaRPr lang="ro-RO"/>
        </a:p>
      </dgm:t>
    </dgm:pt>
    <dgm:pt modelId="{1F9E837C-0E5F-4D87-89F5-B1224339DA03}">
      <dgm:prSet phldrT="[Text]">
        <dgm:style>
          <a:lnRef idx="1">
            <a:schemeClr val="accent6"/>
          </a:lnRef>
          <a:fillRef idx="2">
            <a:schemeClr val="accent6"/>
          </a:fillRef>
          <a:effectRef idx="1">
            <a:schemeClr val="accent6"/>
          </a:effectRef>
          <a:fontRef idx="minor">
            <a:schemeClr val="dk1"/>
          </a:fontRef>
        </dgm:style>
      </dgm:prSet>
      <dgm:spPr/>
      <dgm:t>
        <a:bodyPr/>
        <a:lstStyle/>
        <a:p>
          <a:r>
            <a:rPr lang="ro-RO" b="1" dirty="0" smtClean="0"/>
            <a:t>Încrederea în oameni</a:t>
          </a:r>
        </a:p>
        <a:p>
          <a:r>
            <a:rPr lang="ro-RO" b="1" dirty="0" smtClean="0"/>
            <a:t> Presiune culturală</a:t>
          </a:r>
        </a:p>
      </dgm:t>
    </dgm:pt>
    <dgm:pt modelId="{A84B1C51-CCB1-4C54-A6F0-E86AAF7F9E9C}" type="parTrans" cxnId="{62DB1EA6-E707-476D-BDA7-91FB0F70CBF8}">
      <dgm:prSet/>
      <dgm:spPr/>
      <dgm:t>
        <a:bodyPr/>
        <a:lstStyle/>
        <a:p>
          <a:endParaRPr lang="ro-RO"/>
        </a:p>
      </dgm:t>
    </dgm:pt>
    <dgm:pt modelId="{7AEB7715-0FD4-466C-BE9B-0D62CDDD6222}" type="sibTrans" cxnId="{62DB1EA6-E707-476D-BDA7-91FB0F70CBF8}">
      <dgm:prSet>
        <dgm:style>
          <a:lnRef idx="1">
            <a:schemeClr val="accent6"/>
          </a:lnRef>
          <a:fillRef idx="2">
            <a:schemeClr val="accent6"/>
          </a:fillRef>
          <a:effectRef idx="1">
            <a:schemeClr val="accent6"/>
          </a:effectRef>
          <a:fontRef idx="minor">
            <a:schemeClr val="dk1"/>
          </a:fontRef>
        </dgm:style>
      </dgm:prSet>
      <dgm:spPr/>
      <dgm:t>
        <a:bodyPr/>
        <a:lstStyle/>
        <a:p>
          <a:endParaRPr lang="ro-RO"/>
        </a:p>
      </dgm:t>
    </dgm:pt>
    <dgm:pt modelId="{A3876DE6-2DA8-4754-B563-09BC8B654388}">
      <dgm:prSet phldrT="[Text]">
        <dgm:style>
          <a:lnRef idx="1">
            <a:schemeClr val="accent6"/>
          </a:lnRef>
          <a:fillRef idx="2">
            <a:schemeClr val="accent6"/>
          </a:fillRef>
          <a:effectRef idx="1">
            <a:schemeClr val="accent6"/>
          </a:effectRef>
          <a:fontRef idx="minor">
            <a:schemeClr val="dk1"/>
          </a:fontRef>
        </dgm:style>
      </dgm:prSet>
      <dgm:spPr/>
      <dgm:t>
        <a:bodyPr/>
        <a:lstStyle/>
        <a:p>
          <a:r>
            <a:rPr lang="ro-RO" b="1" dirty="0" smtClean="0">
              <a:effectLst>
                <a:outerShdw blurRad="38100" dist="38100" dir="2700000" algn="tl">
                  <a:srgbClr val="000000">
                    <a:alpha val="43137"/>
                  </a:srgbClr>
                </a:outerShdw>
              </a:effectLst>
            </a:rPr>
            <a:t>Decizii neînțelepte</a:t>
          </a:r>
          <a:endParaRPr lang="ro-RO" dirty="0"/>
        </a:p>
      </dgm:t>
    </dgm:pt>
    <dgm:pt modelId="{C97986B9-62A0-4475-A317-E625AE15A226}" type="parTrans" cxnId="{2AF06770-456F-4625-B909-1858C93016FE}">
      <dgm:prSet/>
      <dgm:spPr/>
      <dgm:t>
        <a:bodyPr/>
        <a:lstStyle/>
        <a:p>
          <a:endParaRPr lang="ro-RO"/>
        </a:p>
      </dgm:t>
    </dgm:pt>
    <dgm:pt modelId="{B53DAB44-176C-451B-9B90-8553D51B65E2}" type="sibTrans" cxnId="{2AF06770-456F-4625-B909-1858C93016FE}">
      <dgm:prSet>
        <dgm:style>
          <a:lnRef idx="1">
            <a:schemeClr val="accent6"/>
          </a:lnRef>
          <a:fillRef idx="2">
            <a:schemeClr val="accent6"/>
          </a:fillRef>
          <a:effectRef idx="1">
            <a:schemeClr val="accent6"/>
          </a:effectRef>
          <a:fontRef idx="minor">
            <a:schemeClr val="dk1"/>
          </a:fontRef>
        </dgm:style>
      </dgm:prSet>
      <dgm:spPr/>
      <dgm:t>
        <a:bodyPr/>
        <a:lstStyle/>
        <a:p>
          <a:endParaRPr lang="ro-RO"/>
        </a:p>
      </dgm:t>
    </dgm:pt>
    <dgm:pt modelId="{7E26EE0F-533C-4802-B749-3437D4F90B87}">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ro-RO" sz="2800" b="1" dirty="0" smtClean="0">
              <a:effectLst>
                <a:outerShdw blurRad="38100" dist="38100" dir="2700000" algn="tl">
                  <a:srgbClr val="000000">
                    <a:alpha val="43137"/>
                  </a:srgbClr>
                </a:outerShdw>
              </a:effectLst>
            </a:rPr>
            <a:t>Tragedie</a:t>
          </a:r>
          <a:endParaRPr lang="ro-RO" sz="2800" dirty="0"/>
        </a:p>
      </dgm:t>
    </dgm:pt>
    <dgm:pt modelId="{7383C5A2-A53E-4840-927B-0B2B68CC9A4C}" type="parTrans" cxnId="{8C4A3B14-58BF-4524-99D5-87D466B715D4}">
      <dgm:prSet/>
      <dgm:spPr/>
      <dgm:t>
        <a:bodyPr/>
        <a:lstStyle/>
        <a:p>
          <a:endParaRPr lang="ro-RO"/>
        </a:p>
      </dgm:t>
    </dgm:pt>
    <dgm:pt modelId="{8D095A7D-9F3B-4C84-BCC0-5C7E38A82805}" type="sibTrans" cxnId="{8C4A3B14-58BF-4524-99D5-87D466B715D4}">
      <dgm:prSet/>
      <dgm:spPr/>
      <dgm:t>
        <a:bodyPr/>
        <a:lstStyle/>
        <a:p>
          <a:endParaRPr lang="ro-RO"/>
        </a:p>
      </dgm:t>
    </dgm:pt>
    <dgm:pt modelId="{AF7F0AED-E809-42DF-8561-8575FA8AAEFF}">
      <dgm:prSet>
        <dgm:style>
          <a:lnRef idx="1">
            <a:schemeClr val="accent6"/>
          </a:lnRef>
          <a:fillRef idx="2">
            <a:schemeClr val="accent6"/>
          </a:fillRef>
          <a:effectRef idx="1">
            <a:schemeClr val="accent6"/>
          </a:effectRef>
          <a:fontRef idx="minor">
            <a:schemeClr val="dk1"/>
          </a:fontRef>
        </dgm:style>
      </dgm:prSet>
      <dgm:spPr/>
      <dgm:t>
        <a:bodyPr/>
        <a:lstStyle/>
        <a:p>
          <a:r>
            <a:rPr lang="ro-RO" b="1" dirty="0" smtClean="0">
              <a:effectLst>
                <a:outerShdw blurRad="38100" dist="38100" dir="2700000" algn="tl">
                  <a:srgbClr val="000000">
                    <a:alpha val="43137"/>
                  </a:srgbClr>
                </a:outerShdw>
              </a:effectLst>
            </a:rPr>
            <a:t>Soluții omenești </a:t>
          </a:r>
        </a:p>
      </dgm:t>
    </dgm:pt>
    <dgm:pt modelId="{B6B9ED51-F0C5-4ED1-BAC5-70941CCCD724}" type="parTrans" cxnId="{E9DA9399-0B56-46E3-B88B-E6A1A6989D82}">
      <dgm:prSet/>
      <dgm:spPr/>
      <dgm:t>
        <a:bodyPr/>
        <a:lstStyle/>
        <a:p>
          <a:endParaRPr lang="ro-RO"/>
        </a:p>
      </dgm:t>
    </dgm:pt>
    <dgm:pt modelId="{ED7E8B05-86D9-4504-AB1A-129D45E525FD}" type="sibTrans" cxnId="{E9DA9399-0B56-46E3-B88B-E6A1A6989D82}">
      <dgm:prSet>
        <dgm:style>
          <a:lnRef idx="1">
            <a:schemeClr val="accent6"/>
          </a:lnRef>
          <a:fillRef idx="2">
            <a:schemeClr val="accent6"/>
          </a:fillRef>
          <a:effectRef idx="1">
            <a:schemeClr val="accent6"/>
          </a:effectRef>
          <a:fontRef idx="minor">
            <a:schemeClr val="dk1"/>
          </a:fontRef>
        </dgm:style>
      </dgm:prSet>
      <dgm:spPr/>
      <dgm:t>
        <a:bodyPr/>
        <a:lstStyle/>
        <a:p>
          <a:endParaRPr lang="ro-RO"/>
        </a:p>
      </dgm:t>
    </dgm:pt>
    <dgm:pt modelId="{47178F47-44D4-41ED-96C3-A2E3726267EB}" type="pres">
      <dgm:prSet presAssocID="{E3FEE5A2-D1CF-4D89-9A2F-86F4C96AE469}" presName="diagram" presStyleCnt="0">
        <dgm:presLayoutVars>
          <dgm:dir/>
          <dgm:resizeHandles val="exact"/>
        </dgm:presLayoutVars>
      </dgm:prSet>
      <dgm:spPr/>
      <dgm:t>
        <a:bodyPr/>
        <a:lstStyle/>
        <a:p>
          <a:endParaRPr lang="ro-RO"/>
        </a:p>
      </dgm:t>
    </dgm:pt>
    <dgm:pt modelId="{92A6F9F9-13B9-43D0-A450-4A76D9E327DD}" type="pres">
      <dgm:prSet presAssocID="{25643D3F-AB96-4B93-9A80-33D0582C3B6F}" presName="node" presStyleLbl="node1" presStyleIdx="0" presStyleCnt="6" custLinFactY="100000" custLinFactNeighborX="3126" custLinFactNeighborY="132346">
        <dgm:presLayoutVars>
          <dgm:bulletEnabled val="1"/>
        </dgm:presLayoutVars>
      </dgm:prSet>
      <dgm:spPr/>
      <dgm:t>
        <a:bodyPr/>
        <a:lstStyle/>
        <a:p>
          <a:endParaRPr lang="ro-RO"/>
        </a:p>
      </dgm:t>
    </dgm:pt>
    <dgm:pt modelId="{43F63A54-D3B2-423F-8746-4EFD4975ADAB}" type="pres">
      <dgm:prSet presAssocID="{182692BE-573F-4606-A90C-28FD953A9C80}" presName="sibTrans" presStyleLbl="sibTrans2D1" presStyleIdx="0" presStyleCnt="5"/>
      <dgm:spPr/>
      <dgm:t>
        <a:bodyPr/>
        <a:lstStyle/>
        <a:p>
          <a:endParaRPr lang="ro-RO"/>
        </a:p>
      </dgm:t>
    </dgm:pt>
    <dgm:pt modelId="{FBD8E0CB-7599-4072-A023-4916426906E4}" type="pres">
      <dgm:prSet presAssocID="{182692BE-573F-4606-A90C-28FD953A9C80}" presName="connectorText" presStyleLbl="sibTrans2D1" presStyleIdx="0" presStyleCnt="5"/>
      <dgm:spPr/>
      <dgm:t>
        <a:bodyPr/>
        <a:lstStyle/>
        <a:p>
          <a:endParaRPr lang="ro-RO"/>
        </a:p>
      </dgm:t>
    </dgm:pt>
    <dgm:pt modelId="{9DD18DAC-890C-46BD-9441-F311935DE0FE}" type="pres">
      <dgm:prSet presAssocID="{F23CD25F-38F0-4F7E-A0E9-89E5AB488D4B}" presName="node" presStyleLbl="node1" presStyleIdx="1" presStyleCnt="6" custLinFactY="63133" custLinFactNeighborX="1551" custLinFactNeighborY="100000">
        <dgm:presLayoutVars>
          <dgm:bulletEnabled val="1"/>
        </dgm:presLayoutVars>
      </dgm:prSet>
      <dgm:spPr/>
      <dgm:t>
        <a:bodyPr/>
        <a:lstStyle/>
        <a:p>
          <a:endParaRPr lang="ro-RO"/>
        </a:p>
      </dgm:t>
    </dgm:pt>
    <dgm:pt modelId="{CD74FB9A-48ED-4DD4-9249-A0756E7D435B}" type="pres">
      <dgm:prSet presAssocID="{A74D734D-DEC0-4932-A1BA-D2AA0F23813D}" presName="sibTrans" presStyleLbl="sibTrans2D1" presStyleIdx="1" presStyleCnt="5"/>
      <dgm:spPr/>
      <dgm:t>
        <a:bodyPr/>
        <a:lstStyle/>
        <a:p>
          <a:endParaRPr lang="ro-RO"/>
        </a:p>
      </dgm:t>
    </dgm:pt>
    <dgm:pt modelId="{727C4365-EABF-4EA0-B2EE-A28DD444C871}" type="pres">
      <dgm:prSet presAssocID="{A74D734D-DEC0-4932-A1BA-D2AA0F23813D}" presName="connectorText" presStyleLbl="sibTrans2D1" presStyleIdx="1" presStyleCnt="5"/>
      <dgm:spPr/>
      <dgm:t>
        <a:bodyPr/>
        <a:lstStyle/>
        <a:p>
          <a:endParaRPr lang="ro-RO"/>
        </a:p>
      </dgm:t>
    </dgm:pt>
    <dgm:pt modelId="{6B3523EA-5BFE-4464-92C2-DA639A287A6C}" type="pres">
      <dgm:prSet presAssocID="{1F9E837C-0E5F-4D87-89F5-B1224339DA03}" presName="node" presStyleLbl="node1" presStyleIdx="2" presStyleCnt="6" custLinFactY="28527" custLinFactNeighborX="-3484" custLinFactNeighborY="100000">
        <dgm:presLayoutVars>
          <dgm:bulletEnabled val="1"/>
        </dgm:presLayoutVars>
      </dgm:prSet>
      <dgm:spPr/>
      <dgm:t>
        <a:bodyPr/>
        <a:lstStyle/>
        <a:p>
          <a:endParaRPr lang="ro-RO"/>
        </a:p>
      </dgm:t>
    </dgm:pt>
    <dgm:pt modelId="{06A31B3F-DF4A-44F3-99E1-A70468945BA2}" type="pres">
      <dgm:prSet presAssocID="{7AEB7715-0FD4-466C-BE9B-0D62CDDD6222}" presName="sibTrans" presStyleLbl="sibTrans2D1" presStyleIdx="2" presStyleCnt="5"/>
      <dgm:spPr/>
      <dgm:t>
        <a:bodyPr/>
        <a:lstStyle/>
        <a:p>
          <a:endParaRPr lang="ro-RO"/>
        </a:p>
      </dgm:t>
    </dgm:pt>
    <dgm:pt modelId="{3CA4D4FB-8FF2-46A5-A276-B4C9FE52F617}" type="pres">
      <dgm:prSet presAssocID="{7AEB7715-0FD4-466C-BE9B-0D62CDDD6222}" presName="connectorText" presStyleLbl="sibTrans2D1" presStyleIdx="2" presStyleCnt="5"/>
      <dgm:spPr/>
      <dgm:t>
        <a:bodyPr/>
        <a:lstStyle/>
        <a:p>
          <a:endParaRPr lang="ro-RO"/>
        </a:p>
      </dgm:t>
    </dgm:pt>
    <dgm:pt modelId="{3817B007-462B-400C-A6F5-F8FEA027311D}" type="pres">
      <dgm:prSet presAssocID="{AF7F0AED-E809-42DF-8561-8575FA8AAEFF}" presName="node" presStyleLbl="node1" presStyleIdx="3" presStyleCnt="6" custLinFactY="-93868" custLinFactNeighborX="-3484" custLinFactNeighborY="-100000">
        <dgm:presLayoutVars>
          <dgm:bulletEnabled val="1"/>
        </dgm:presLayoutVars>
      </dgm:prSet>
      <dgm:spPr/>
      <dgm:t>
        <a:bodyPr/>
        <a:lstStyle/>
        <a:p>
          <a:endParaRPr lang="ro-RO"/>
        </a:p>
      </dgm:t>
    </dgm:pt>
    <dgm:pt modelId="{D65E367F-46CF-4968-A496-806F6CE55189}" type="pres">
      <dgm:prSet presAssocID="{ED7E8B05-86D9-4504-AB1A-129D45E525FD}" presName="sibTrans" presStyleLbl="sibTrans2D1" presStyleIdx="3" presStyleCnt="5"/>
      <dgm:spPr/>
      <dgm:t>
        <a:bodyPr/>
        <a:lstStyle/>
        <a:p>
          <a:endParaRPr lang="ro-RO"/>
        </a:p>
      </dgm:t>
    </dgm:pt>
    <dgm:pt modelId="{D33C9865-D17E-4736-B772-9607096857B9}" type="pres">
      <dgm:prSet presAssocID="{ED7E8B05-86D9-4504-AB1A-129D45E525FD}" presName="connectorText" presStyleLbl="sibTrans2D1" presStyleIdx="3" presStyleCnt="5"/>
      <dgm:spPr/>
      <dgm:t>
        <a:bodyPr/>
        <a:lstStyle/>
        <a:p>
          <a:endParaRPr lang="ro-RO"/>
        </a:p>
      </dgm:t>
    </dgm:pt>
    <dgm:pt modelId="{A922AD1B-7A81-4AF5-8651-4AC17BEC22AC}" type="pres">
      <dgm:prSet presAssocID="{A3876DE6-2DA8-4754-B563-09BC8B654388}" presName="node" presStyleLbl="node1" presStyleIdx="4" presStyleCnt="6" custLinFactY="-93868" custLinFactNeighborX="-1909" custLinFactNeighborY="-100000">
        <dgm:presLayoutVars>
          <dgm:bulletEnabled val="1"/>
        </dgm:presLayoutVars>
      </dgm:prSet>
      <dgm:spPr/>
      <dgm:t>
        <a:bodyPr/>
        <a:lstStyle/>
        <a:p>
          <a:endParaRPr lang="ro-RO"/>
        </a:p>
      </dgm:t>
    </dgm:pt>
    <dgm:pt modelId="{7FB4FFFC-7293-4E17-9C59-5A1D18326749}" type="pres">
      <dgm:prSet presAssocID="{B53DAB44-176C-451B-9B90-8553D51B65E2}" presName="sibTrans" presStyleLbl="sibTrans2D1" presStyleIdx="4" presStyleCnt="5"/>
      <dgm:spPr/>
      <dgm:t>
        <a:bodyPr/>
        <a:lstStyle/>
        <a:p>
          <a:endParaRPr lang="ro-RO"/>
        </a:p>
      </dgm:t>
    </dgm:pt>
    <dgm:pt modelId="{67E7A413-C7BC-422F-B341-4DE268E5F19A}" type="pres">
      <dgm:prSet presAssocID="{B53DAB44-176C-451B-9B90-8553D51B65E2}" presName="connectorText" presStyleLbl="sibTrans2D1" presStyleIdx="4" presStyleCnt="5"/>
      <dgm:spPr/>
      <dgm:t>
        <a:bodyPr/>
        <a:lstStyle/>
        <a:p>
          <a:endParaRPr lang="ro-RO"/>
        </a:p>
      </dgm:t>
    </dgm:pt>
    <dgm:pt modelId="{953F1255-4651-4B7C-9933-07DB88369BC3}" type="pres">
      <dgm:prSet presAssocID="{7E26EE0F-533C-4802-B749-3437D4F90B87}" presName="node" presStyleLbl="node1" presStyleIdx="5" presStyleCnt="6" custLinFactY="-93868" custLinFactNeighborX="10047" custLinFactNeighborY="-100000">
        <dgm:presLayoutVars>
          <dgm:bulletEnabled val="1"/>
        </dgm:presLayoutVars>
      </dgm:prSet>
      <dgm:spPr/>
      <dgm:t>
        <a:bodyPr/>
        <a:lstStyle/>
        <a:p>
          <a:endParaRPr lang="ro-RO"/>
        </a:p>
      </dgm:t>
    </dgm:pt>
  </dgm:ptLst>
  <dgm:cxnLst>
    <dgm:cxn modelId="{8C4A3B14-58BF-4524-99D5-87D466B715D4}" srcId="{E3FEE5A2-D1CF-4D89-9A2F-86F4C96AE469}" destId="{7E26EE0F-533C-4802-B749-3437D4F90B87}" srcOrd="5" destOrd="0" parTransId="{7383C5A2-A53E-4840-927B-0B2B68CC9A4C}" sibTransId="{8D095A7D-9F3B-4C84-BCC0-5C7E38A82805}"/>
    <dgm:cxn modelId="{AC4934D4-B51C-4BEF-B5FA-BBAFD0B2EBAC}" srcId="{E3FEE5A2-D1CF-4D89-9A2F-86F4C96AE469}" destId="{25643D3F-AB96-4B93-9A80-33D0582C3B6F}" srcOrd="0" destOrd="0" parTransId="{D9FE1F2B-A1A8-4B4A-812A-F7AB69F5401E}" sibTransId="{182692BE-573F-4606-A90C-28FD953A9C80}"/>
    <dgm:cxn modelId="{7C080082-3C54-4555-95EC-8E7F2D3D1C91}" type="presOf" srcId="{A74D734D-DEC0-4932-A1BA-D2AA0F23813D}" destId="{727C4365-EABF-4EA0-B2EE-A28DD444C871}" srcOrd="1" destOrd="0" presId="urn:microsoft.com/office/officeart/2005/8/layout/process5"/>
    <dgm:cxn modelId="{E67A3AE7-369A-4472-B809-35C5BCA47CD6}" type="presOf" srcId="{AF7F0AED-E809-42DF-8561-8575FA8AAEFF}" destId="{3817B007-462B-400C-A6F5-F8FEA027311D}" srcOrd="0" destOrd="0" presId="urn:microsoft.com/office/officeart/2005/8/layout/process5"/>
    <dgm:cxn modelId="{66E0884A-E1BC-4B65-BD78-149ADE661585}" type="presOf" srcId="{B53DAB44-176C-451B-9B90-8553D51B65E2}" destId="{7FB4FFFC-7293-4E17-9C59-5A1D18326749}" srcOrd="0" destOrd="0" presId="urn:microsoft.com/office/officeart/2005/8/layout/process5"/>
    <dgm:cxn modelId="{A1C590C3-1B6F-4C59-BFE5-6317E1FE1D5F}" type="presOf" srcId="{7E26EE0F-533C-4802-B749-3437D4F90B87}" destId="{953F1255-4651-4B7C-9933-07DB88369BC3}" srcOrd="0" destOrd="0" presId="urn:microsoft.com/office/officeart/2005/8/layout/process5"/>
    <dgm:cxn modelId="{F959865D-4DF4-4711-85F2-06B9EADA84EC}" type="presOf" srcId="{B53DAB44-176C-451B-9B90-8553D51B65E2}" destId="{67E7A413-C7BC-422F-B341-4DE268E5F19A}" srcOrd="1" destOrd="0" presId="urn:microsoft.com/office/officeart/2005/8/layout/process5"/>
    <dgm:cxn modelId="{E9DA9399-0B56-46E3-B88B-E6A1A6989D82}" srcId="{E3FEE5A2-D1CF-4D89-9A2F-86F4C96AE469}" destId="{AF7F0AED-E809-42DF-8561-8575FA8AAEFF}" srcOrd="3" destOrd="0" parTransId="{B6B9ED51-F0C5-4ED1-BAC5-70941CCCD724}" sibTransId="{ED7E8B05-86D9-4504-AB1A-129D45E525FD}"/>
    <dgm:cxn modelId="{9018DF2E-A8EA-4682-A259-F14856DC2CE6}" type="presOf" srcId="{A74D734D-DEC0-4932-A1BA-D2AA0F23813D}" destId="{CD74FB9A-48ED-4DD4-9249-A0756E7D435B}" srcOrd="0" destOrd="0" presId="urn:microsoft.com/office/officeart/2005/8/layout/process5"/>
    <dgm:cxn modelId="{9220A672-0431-4498-BA07-3A73BD92C288}" type="presOf" srcId="{1F9E837C-0E5F-4D87-89F5-B1224339DA03}" destId="{6B3523EA-5BFE-4464-92C2-DA639A287A6C}" srcOrd="0" destOrd="0" presId="urn:microsoft.com/office/officeart/2005/8/layout/process5"/>
    <dgm:cxn modelId="{D93F4105-C796-4685-95A9-B7DCB765DB40}" type="presOf" srcId="{182692BE-573F-4606-A90C-28FD953A9C80}" destId="{FBD8E0CB-7599-4072-A023-4916426906E4}" srcOrd="1" destOrd="0" presId="urn:microsoft.com/office/officeart/2005/8/layout/process5"/>
    <dgm:cxn modelId="{995BDD9D-E8C7-43B5-BCC8-CC0720806FAC}" type="presOf" srcId="{A3876DE6-2DA8-4754-B563-09BC8B654388}" destId="{A922AD1B-7A81-4AF5-8651-4AC17BEC22AC}" srcOrd="0" destOrd="0" presId="urn:microsoft.com/office/officeart/2005/8/layout/process5"/>
    <dgm:cxn modelId="{55EC49C8-DC4F-448C-AC2A-8A3522A10748}" type="presOf" srcId="{F23CD25F-38F0-4F7E-A0E9-89E5AB488D4B}" destId="{9DD18DAC-890C-46BD-9441-F311935DE0FE}" srcOrd="0" destOrd="0" presId="urn:microsoft.com/office/officeart/2005/8/layout/process5"/>
    <dgm:cxn modelId="{BBD1A918-53BC-4A05-9880-1C6A6D26D621}" type="presOf" srcId="{E3FEE5A2-D1CF-4D89-9A2F-86F4C96AE469}" destId="{47178F47-44D4-41ED-96C3-A2E3726267EB}" srcOrd="0" destOrd="0" presId="urn:microsoft.com/office/officeart/2005/8/layout/process5"/>
    <dgm:cxn modelId="{2AF06770-456F-4625-B909-1858C93016FE}" srcId="{E3FEE5A2-D1CF-4D89-9A2F-86F4C96AE469}" destId="{A3876DE6-2DA8-4754-B563-09BC8B654388}" srcOrd="4" destOrd="0" parTransId="{C97986B9-62A0-4475-A317-E625AE15A226}" sibTransId="{B53DAB44-176C-451B-9B90-8553D51B65E2}"/>
    <dgm:cxn modelId="{EC0C56AF-D245-4012-AAEC-570D8CFBFE03}" type="presOf" srcId="{7AEB7715-0FD4-466C-BE9B-0D62CDDD6222}" destId="{06A31B3F-DF4A-44F3-99E1-A70468945BA2}" srcOrd="0" destOrd="0" presId="urn:microsoft.com/office/officeart/2005/8/layout/process5"/>
    <dgm:cxn modelId="{8C1D41B8-987C-403B-9501-699CD80B1A2D}" type="presOf" srcId="{ED7E8B05-86D9-4504-AB1A-129D45E525FD}" destId="{D65E367F-46CF-4968-A496-806F6CE55189}" srcOrd="0" destOrd="0" presId="urn:microsoft.com/office/officeart/2005/8/layout/process5"/>
    <dgm:cxn modelId="{482581C9-0490-46D6-8B79-D745D7A27E5B}" type="presOf" srcId="{7AEB7715-0FD4-466C-BE9B-0D62CDDD6222}" destId="{3CA4D4FB-8FF2-46A5-A276-B4C9FE52F617}" srcOrd="1" destOrd="0" presId="urn:microsoft.com/office/officeart/2005/8/layout/process5"/>
    <dgm:cxn modelId="{62DB1EA6-E707-476D-BDA7-91FB0F70CBF8}" srcId="{E3FEE5A2-D1CF-4D89-9A2F-86F4C96AE469}" destId="{1F9E837C-0E5F-4D87-89F5-B1224339DA03}" srcOrd="2" destOrd="0" parTransId="{A84B1C51-CCB1-4C54-A6F0-E86AAF7F9E9C}" sibTransId="{7AEB7715-0FD4-466C-BE9B-0D62CDDD6222}"/>
    <dgm:cxn modelId="{6A88941A-D937-47CE-9A91-C4B1ABAADEE5}" type="presOf" srcId="{25643D3F-AB96-4B93-9A80-33D0582C3B6F}" destId="{92A6F9F9-13B9-43D0-A450-4A76D9E327DD}" srcOrd="0" destOrd="0" presId="urn:microsoft.com/office/officeart/2005/8/layout/process5"/>
    <dgm:cxn modelId="{4F0BE10B-A32C-4ED5-A014-4C1243C8D35E}" type="presOf" srcId="{182692BE-573F-4606-A90C-28FD953A9C80}" destId="{43F63A54-D3B2-423F-8746-4EFD4975ADAB}" srcOrd="0" destOrd="0" presId="urn:microsoft.com/office/officeart/2005/8/layout/process5"/>
    <dgm:cxn modelId="{2995F7AB-45BA-4FC4-9918-454CFB6011E4}" srcId="{E3FEE5A2-D1CF-4D89-9A2F-86F4C96AE469}" destId="{F23CD25F-38F0-4F7E-A0E9-89E5AB488D4B}" srcOrd="1" destOrd="0" parTransId="{06971507-94EF-4D3E-95D4-053B0328518D}" sibTransId="{A74D734D-DEC0-4932-A1BA-D2AA0F23813D}"/>
    <dgm:cxn modelId="{16B77684-5F86-410B-A39B-053FF66E92D2}" type="presOf" srcId="{ED7E8B05-86D9-4504-AB1A-129D45E525FD}" destId="{D33C9865-D17E-4736-B772-9607096857B9}" srcOrd="1" destOrd="0" presId="urn:microsoft.com/office/officeart/2005/8/layout/process5"/>
    <dgm:cxn modelId="{5C9841BB-DEF2-44DE-A25B-3A79BEC64B6B}" type="presParOf" srcId="{47178F47-44D4-41ED-96C3-A2E3726267EB}" destId="{92A6F9F9-13B9-43D0-A450-4A76D9E327DD}" srcOrd="0" destOrd="0" presId="urn:microsoft.com/office/officeart/2005/8/layout/process5"/>
    <dgm:cxn modelId="{5CABFA07-7017-40D1-B1E8-D445784F792F}" type="presParOf" srcId="{47178F47-44D4-41ED-96C3-A2E3726267EB}" destId="{43F63A54-D3B2-423F-8746-4EFD4975ADAB}" srcOrd="1" destOrd="0" presId="urn:microsoft.com/office/officeart/2005/8/layout/process5"/>
    <dgm:cxn modelId="{D670EBF4-9B1C-4928-B57E-2B4ED8459086}" type="presParOf" srcId="{43F63A54-D3B2-423F-8746-4EFD4975ADAB}" destId="{FBD8E0CB-7599-4072-A023-4916426906E4}" srcOrd="0" destOrd="0" presId="urn:microsoft.com/office/officeart/2005/8/layout/process5"/>
    <dgm:cxn modelId="{7CFB0B50-8F7A-4B4D-B423-E1D1480B53A3}" type="presParOf" srcId="{47178F47-44D4-41ED-96C3-A2E3726267EB}" destId="{9DD18DAC-890C-46BD-9441-F311935DE0FE}" srcOrd="2" destOrd="0" presId="urn:microsoft.com/office/officeart/2005/8/layout/process5"/>
    <dgm:cxn modelId="{4DDD8462-1AFD-4045-A01B-0DA16F973C1D}" type="presParOf" srcId="{47178F47-44D4-41ED-96C3-A2E3726267EB}" destId="{CD74FB9A-48ED-4DD4-9249-A0756E7D435B}" srcOrd="3" destOrd="0" presId="urn:microsoft.com/office/officeart/2005/8/layout/process5"/>
    <dgm:cxn modelId="{2549B74A-CC41-49F9-AB11-E68FF7BBDB1D}" type="presParOf" srcId="{CD74FB9A-48ED-4DD4-9249-A0756E7D435B}" destId="{727C4365-EABF-4EA0-B2EE-A28DD444C871}" srcOrd="0" destOrd="0" presId="urn:microsoft.com/office/officeart/2005/8/layout/process5"/>
    <dgm:cxn modelId="{88DF61C1-B187-4E32-9FD8-46985AECCCFE}" type="presParOf" srcId="{47178F47-44D4-41ED-96C3-A2E3726267EB}" destId="{6B3523EA-5BFE-4464-92C2-DA639A287A6C}" srcOrd="4" destOrd="0" presId="urn:microsoft.com/office/officeart/2005/8/layout/process5"/>
    <dgm:cxn modelId="{41B7B4C7-C546-4A19-A3F4-B15E05233374}" type="presParOf" srcId="{47178F47-44D4-41ED-96C3-A2E3726267EB}" destId="{06A31B3F-DF4A-44F3-99E1-A70468945BA2}" srcOrd="5" destOrd="0" presId="urn:microsoft.com/office/officeart/2005/8/layout/process5"/>
    <dgm:cxn modelId="{A5B3E3B7-9A54-4324-BDC1-EDED11A44E85}" type="presParOf" srcId="{06A31B3F-DF4A-44F3-99E1-A70468945BA2}" destId="{3CA4D4FB-8FF2-46A5-A276-B4C9FE52F617}" srcOrd="0" destOrd="0" presId="urn:microsoft.com/office/officeart/2005/8/layout/process5"/>
    <dgm:cxn modelId="{612EAD12-DD1C-4B5A-A496-34AD6755E9E2}" type="presParOf" srcId="{47178F47-44D4-41ED-96C3-A2E3726267EB}" destId="{3817B007-462B-400C-A6F5-F8FEA027311D}" srcOrd="6" destOrd="0" presId="urn:microsoft.com/office/officeart/2005/8/layout/process5"/>
    <dgm:cxn modelId="{A394CA19-7501-45E7-A842-C37F5231B5D8}" type="presParOf" srcId="{47178F47-44D4-41ED-96C3-A2E3726267EB}" destId="{D65E367F-46CF-4968-A496-806F6CE55189}" srcOrd="7" destOrd="0" presId="urn:microsoft.com/office/officeart/2005/8/layout/process5"/>
    <dgm:cxn modelId="{93631664-91CB-4BF4-9448-BD2B528F3A04}" type="presParOf" srcId="{D65E367F-46CF-4968-A496-806F6CE55189}" destId="{D33C9865-D17E-4736-B772-9607096857B9}" srcOrd="0" destOrd="0" presId="urn:microsoft.com/office/officeart/2005/8/layout/process5"/>
    <dgm:cxn modelId="{4A410EA9-F6CF-4AD6-95AE-C6BC23F04880}" type="presParOf" srcId="{47178F47-44D4-41ED-96C3-A2E3726267EB}" destId="{A922AD1B-7A81-4AF5-8651-4AC17BEC22AC}" srcOrd="8" destOrd="0" presId="urn:microsoft.com/office/officeart/2005/8/layout/process5"/>
    <dgm:cxn modelId="{F82F2ACC-B3A4-4CA1-9DC9-B740C4E92EE0}" type="presParOf" srcId="{47178F47-44D4-41ED-96C3-A2E3726267EB}" destId="{7FB4FFFC-7293-4E17-9C59-5A1D18326749}" srcOrd="9" destOrd="0" presId="urn:microsoft.com/office/officeart/2005/8/layout/process5"/>
    <dgm:cxn modelId="{D82E1BA9-3AAC-4B29-9516-0FEC7D0586CD}" type="presParOf" srcId="{7FB4FFFC-7293-4E17-9C59-5A1D18326749}" destId="{67E7A413-C7BC-422F-B341-4DE268E5F19A}" srcOrd="0" destOrd="0" presId="urn:microsoft.com/office/officeart/2005/8/layout/process5"/>
    <dgm:cxn modelId="{F0D61B2E-4812-4307-A928-F1F8A3493F64}" type="presParOf" srcId="{47178F47-44D4-41ED-96C3-A2E3726267EB}" destId="{953F1255-4651-4B7C-9933-07DB88369BC3}" srcOrd="10" destOrd="0" presId="urn:microsoft.com/office/officeart/2005/8/layout/process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FEE5A2-D1CF-4D89-9A2F-86F4C96AE469}" type="doc">
      <dgm:prSet loTypeId="urn:microsoft.com/office/officeart/2005/8/layout/process5" loCatId="process" qsTypeId="urn:microsoft.com/office/officeart/2005/8/quickstyle/3d5" qsCatId="3D" csTypeId="urn:microsoft.com/office/officeart/2005/8/colors/accent1_2" csCatId="accent1" phldr="1"/>
      <dgm:spPr/>
      <dgm:t>
        <a:bodyPr/>
        <a:lstStyle/>
        <a:p>
          <a:endParaRPr lang="ro-RO"/>
        </a:p>
      </dgm:t>
    </dgm:pt>
    <dgm:pt modelId="{25643D3F-AB96-4B93-9A80-33D0582C3B6F}">
      <dgm:prSet phldrT="[Text]">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o-RO" b="1" dirty="0" smtClean="0">
              <a:effectLst>
                <a:outerShdw blurRad="38100" dist="38100" dir="2700000" algn="tl">
                  <a:srgbClr val="000000">
                    <a:alpha val="43137"/>
                  </a:srgbClr>
                </a:outerShdw>
              </a:effectLst>
            </a:rPr>
            <a:t>Conectarea la resursele spirituale</a:t>
          </a:r>
          <a:endParaRPr lang="ro-RO" dirty="0"/>
        </a:p>
      </dgm:t>
    </dgm:pt>
    <dgm:pt modelId="{D9FE1F2B-A1A8-4B4A-812A-F7AB69F5401E}" type="parTrans" cxnId="{AC4934D4-B51C-4BEF-B5FA-BBAFD0B2EBAC}">
      <dgm:prSet/>
      <dgm:spPr/>
      <dgm:t>
        <a:bodyPr/>
        <a:lstStyle/>
        <a:p>
          <a:endParaRPr lang="ro-RO"/>
        </a:p>
      </dgm:t>
    </dgm:pt>
    <dgm:pt modelId="{182692BE-573F-4606-A90C-28FD953A9C80}" type="sibTrans" cxnId="{AC4934D4-B51C-4BEF-B5FA-BBAFD0B2EBAC}">
      <dgm:prSet>
        <dgm:style>
          <a:lnRef idx="1">
            <a:schemeClr val="accent1"/>
          </a:lnRef>
          <a:fillRef idx="2">
            <a:schemeClr val="accent1"/>
          </a:fillRef>
          <a:effectRef idx="1">
            <a:schemeClr val="accent1"/>
          </a:effectRef>
          <a:fontRef idx="minor">
            <a:schemeClr val="dk1"/>
          </a:fontRef>
        </dgm:style>
      </dgm:prSet>
      <dgm:spPr/>
      <dgm:t>
        <a:bodyPr/>
        <a:lstStyle/>
        <a:p>
          <a:endParaRPr lang="ro-RO"/>
        </a:p>
      </dgm:t>
    </dgm:pt>
    <dgm:pt modelId="{F23CD25F-38F0-4F7E-A0E9-89E5AB488D4B}">
      <dgm:prSet phldrT="[Text]">
        <dgm:style>
          <a:lnRef idx="1">
            <a:schemeClr val="accent1"/>
          </a:lnRef>
          <a:fillRef idx="2">
            <a:schemeClr val="accent1"/>
          </a:fillRef>
          <a:effectRef idx="1">
            <a:schemeClr val="accent1"/>
          </a:effectRef>
          <a:fontRef idx="minor">
            <a:schemeClr val="dk1"/>
          </a:fontRef>
        </dgm:style>
      </dgm:prSet>
      <dgm:spPr/>
      <dgm:t>
        <a:bodyPr/>
        <a:lstStyle/>
        <a:p>
          <a:pPr defTabSz="1111250">
            <a:lnSpc>
              <a:spcPct val="90000"/>
            </a:lnSpc>
            <a:spcBef>
              <a:spcPct val="0"/>
            </a:spcBef>
            <a:spcAft>
              <a:spcPct val="35000"/>
            </a:spcAft>
          </a:pPr>
          <a:r>
            <a:rPr lang="ro-RO" b="1" smtClean="0"/>
            <a:t>Încrederea în Domnul</a:t>
          </a:r>
          <a:endParaRPr lang="ro-RO" b="1" dirty="0" smtClean="0"/>
        </a:p>
      </dgm:t>
    </dgm:pt>
    <dgm:pt modelId="{06971507-94EF-4D3E-95D4-053B0328518D}" type="parTrans" cxnId="{2995F7AB-45BA-4FC4-9918-454CFB6011E4}">
      <dgm:prSet/>
      <dgm:spPr/>
      <dgm:t>
        <a:bodyPr/>
        <a:lstStyle/>
        <a:p>
          <a:endParaRPr lang="ro-RO"/>
        </a:p>
      </dgm:t>
    </dgm:pt>
    <dgm:pt modelId="{A74D734D-DEC0-4932-A1BA-D2AA0F23813D}" type="sibTrans" cxnId="{2995F7AB-45BA-4FC4-9918-454CFB6011E4}">
      <dgm:prSet>
        <dgm:style>
          <a:lnRef idx="1">
            <a:schemeClr val="accent1"/>
          </a:lnRef>
          <a:fillRef idx="2">
            <a:schemeClr val="accent1"/>
          </a:fillRef>
          <a:effectRef idx="1">
            <a:schemeClr val="accent1"/>
          </a:effectRef>
          <a:fontRef idx="minor">
            <a:schemeClr val="dk1"/>
          </a:fontRef>
        </dgm:style>
      </dgm:prSet>
      <dgm:spPr/>
      <dgm:t>
        <a:bodyPr/>
        <a:lstStyle/>
        <a:p>
          <a:endParaRPr lang="ro-RO"/>
        </a:p>
      </dgm:t>
    </dgm:pt>
    <dgm:pt modelId="{1F9E837C-0E5F-4D87-89F5-B1224339DA03}">
      <dgm:prSet phldrT="[Text]">
        <dgm:style>
          <a:lnRef idx="1">
            <a:schemeClr val="accent1"/>
          </a:lnRef>
          <a:fillRef idx="2">
            <a:schemeClr val="accent1"/>
          </a:fillRef>
          <a:effectRef idx="1">
            <a:schemeClr val="accent1"/>
          </a:effectRef>
          <a:fontRef idx="minor">
            <a:schemeClr val="dk1"/>
          </a:fontRef>
        </dgm:style>
      </dgm:prSet>
      <dgm:spPr/>
      <dgm:t>
        <a:bodyPr/>
        <a:lstStyle/>
        <a:p>
          <a:r>
            <a:rPr lang="ro-RO" b="1" smtClean="0"/>
            <a:t>Ascultarea glasului profeților</a:t>
          </a:r>
          <a:endParaRPr lang="ro-RO" b="1" dirty="0" smtClean="0"/>
        </a:p>
      </dgm:t>
    </dgm:pt>
    <dgm:pt modelId="{A84B1C51-CCB1-4C54-A6F0-E86AAF7F9E9C}" type="parTrans" cxnId="{62DB1EA6-E707-476D-BDA7-91FB0F70CBF8}">
      <dgm:prSet/>
      <dgm:spPr/>
      <dgm:t>
        <a:bodyPr/>
        <a:lstStyle/>
        <a:p>
          <a:endParaRPr lang="ro-RO"/>
        </a:p>
      </dgm:t>
    </dgm:pt>
    <dgm:pt modelId="{7AEB7715-0FD4-466C-BE9B-0D62CDDD6222}" type="sibTrans" cxnId="{62DB1EA6-E707-476D-BDA7-91FB0F70CBF8}">
      <dgm:prSet>
        <dgm:style>
          <a:lnRef idx="1">
            <a:schemeClr val="accent1"/>
          </a:lnRef>
          <a:fillRef idx="2">
            <a:schemeClr val="accent1"/>
          </a:fillRef>
          <a:effectRef idx="1">
            <a:schemeClr val="accent1"/>
          </a:effectRef>
          <a:fontRef idx="minor">
            <a:schemeClr val="dk1"/>
          </a:fontRef>
        </dgm:style>
      </dgm:prSet>
      <dgm:spPr/>
      <dgm:t>
        <a:bodyPr/>
        <a:lstStyle/>
        <a:p>
          <a:endParaRPr lang="ro-RO"/>
        </a:p>
      </dgm:t>
    </dgm:pt>
    <dgm:pt modelId="{A3876DE6-2DA8-4754-B563-09BC8B654388}">
      <dgm:prSet phldrT="[Text]">
        <dgm:style>
          <a:lnRef idx="1">
            <a:schemeClr val="accent1"/>
          </a:lnRef>
          <a:fillRef idx="2">
            <a:schemeClr val="accent1"/>
          </a:fillRef>
          <a:effectRef idx="1">
            <a:schemeClr val="accent1"/>
          </a:effectRef>
          <a:fontRef idx="minor">
            <a:schemeClr val="dk1"/>
          </a:fontRef>
        </dgm:style>
      </dgm:prSet>
      <dgm:spPr/>
      <dgm:t>
        <a:bodyPr/>
        <a:lstStyle/>
        <a:p>
          <a:r>
            <a:rPr lang="ro-RO" b="1" dirty="0" smtClean="0">
              <a:effectLst>
                <a:outerShdw blurRad="38100" dist="38100" dir="2700000" algn="tl">
                  <a:srgbClr val="000000">
                    <a:alpha val="43137"/>
                  </a:srgbClr>
                </a:outerShdw>
              </a:effectLst>
            </a:rPr>
            <a:t>Decizii înțelepte</a:t>
          </a:r>
          <a:endParaRPr lang="ro-RO" dirty="0"/>
        </a:p>
      </dgm:t>
    </dgm:pt>
    <dgm:pt modelId="{C97986B9-62A0-4475-A317-E625AE15A226}" type="parTrans" cxnId="{2AF06770-456F-4625-B909-1858C93016FE}">
      <dgm:prSet/>
      <dgm:spPr/>
      <dgm:t>
        <a:bodyPr/>
        <a:lstStyle/>
        <a:p>
          <a:endParaRPr lang="ro-RO"/>
        </a:p>
      </dgm:t>
    </dgm:pt>
    <dgm:pt modelId="{B53DAB44-176C-451B-9B90-8553D51B65E2}" type="sibTrans" cxnId="{2AF06770-456F-4625-B909-1858C93016FE}">
      <dgm:prSet>
        <dgm:style>
          <a:lnRef idx="1">
            <a:schemeClr val="accent1"/>
          </a:lnRef>
          <a:fillRef idx="2">
            <a:schemeClr val="accent1"/>
          </a:fillRef>
          <a:effectRef idx="1">
            <a:schemeClr val="accent1"/>
          </a:effectRef>
          <a:fontRef idx="minor">
            <a:schemeClr val="dk1"/>
          </a:fontRef>
        </dgm:style>
      </dgm:prSet>
      <dgm:spPr/>
      <dgm:t>
        <a:bodyPr/>
        <a:lstStyle/>
        <a:p>
          <a:endParaRPr lang="ro-RO"/>
        </a:p>
      </dgm:t>
    </dgm:pt>
    <dgm:pt modelId="{7E26EE0F-533C-4802-B749-3437D4F90B87}">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ro-RO" sz="2800" b="1" dirty="0" smtClean="0">
              <a:effectLst>
                <a:outerShdw blurRad="38100" dist="38100" dir="2700000" algn="tl">
                  <a:srgbClr val="000000">
                    <a:alpha val="43137"/>
                  </a:srgbClr>
                </a:outerShdw>
              </a:effectLst>
            </a:rPr>
            <a:t>Restaurare</a:t>
          </a:r>
          <a:endParaRPr lang="ro-RO" sz="2800" dirty="0"/>
        </a:p>
      </dgm:t>
    </dgm:pt>
    <dgm:pt modelId="{7383C5A2-A53E-4840-927B-0B2B68CC9A4C}" type="parTrans" cxnId="{8C4A3B14-58BF-4524-99D5-87D466B715D4}">
      <dgm:prSet/>
      <dgm:spPr/>
      <dgm:t>
        <a:bodyPr/>
        <a:lstStyle/>
        <a:p>
          <a:endParaRPr lang="ro-RO"/>
        </a:p>
      </dgm:t>
    </dgm:pt>
    <dgm:pt modelId="{8D095A7D-9F3B-4C84-BCC0-5C7E38A82805}" type="sibTrans" cxnId="{8C4A3B14-58BF-4524-99D5-87D466B715D4}">
      <dgm:prSet/>
      <dgm:spPr/>
      <dgm:t>
        <a:bodyPr/>
        <a:lstStyle/>
        <a:p>
          <a:endParaRPr lang="ro-RO"/>
        </a:p>
      </dgm:t>
    </dgm:pt>
    <dgm:pt modelId="{AF7F0AED-E809-42DF-8561-8575FA8AAEFF}">
      <dgm:prSet>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o-RO" b="1" dirty="0" smtClean="0"/>
            <a:t>Biruirea fricii de oameni</a:t>
          </a:r>
        </a:p>
      </dgm:t>
    </dgm:pt>
    <dgm:pt modelId="{B6B9ED51-F0C5-4ED1-BAC5-70941CCCD724}" type="parTrans" cxnId="{E9DA9399-0B56-46E3-B88B-E6A1A6989D82}">
      <dgm:prSet/>
      <dgm:spPr/>
      <dgm:t>
        <a:bodyPr/>
        <a:lstStyle/>
        <a:p>
          <a:endParaRPr lang="ro-RO"/>
        </a:p>
      </dgm:t>
    </dgm:pt>
    <dgm:pt modelId="{ED7E8B05-86D9-4504-AB1A-129D45E525FD}" type="sibTrans" cxnId="{E9DA9399-0B56-46E3-B88B-E6A1A6989D82}">
      <dgm:prSet>
        <dgm:style>
          <a:lnRef idx="1">
            <a:schemeClr val="accent1"/>
          </a:lnRef>
          <a:fillRef idx="2">
            <a:schemeClr val="accent1"/>
          </a:fillRef>
          <a:effectRef idx="1">
            <a:schemeClr val="accent1"/>
          </a:effectRef>
          <a:fontRef idx="minor">
            <a:schemeClr val="dk1"/>
          </a:fontRef>
        </dgm:style>
      </dgm:prSet>
      <dgm:spPr/>
      <dgm:t>
        <a:bodyPr/>
        <a:lstStyle/>
        <a:p>
          <a:endParaRPr lang="ro-RO"/>
        </a:p>
      </dgm:t>
    </dgm:pt>
    <dgm:pt modelId="{47178F47-44D4-41ED-96C3-A2E3726267EB}" type="pres">
      <dgm:prSet presAssocID="{E3FEE5A2-D1CF-4D89-9A2F-86F4C96AE469}" presName="diagram" presStyleCnt="0">
        <dgm:presLayoutVars>
          <dgm:dir/>
          <dgm:resizeHandles val="exact"/>
        </dgm:presLayoutVars>
      </dgm:prSet>
      <dgm:spPr/>
      <dgm:t>
        <a:bodyPr/>
        <a:lstStyle/>
        <a:p>
          <a:endParaRPr lang="ro-RO"/>
        </a:p>
      </dgm:t>
    </dgm:pt>
    <dgm:pt modelId="{92A6F9F9-13B9-43D0-A450-4A76D9E327DD}" type="pres">
      <dgm:prSet presAssocID="{25643D3F-AB96-4B93-9A80-33D0582C3B6F}" presName="node" presStyleLbl="node1" presStyleIdx="0" presStyleCnt="6" custLinFactY="100000" custLinFactNeighborX="3126" custLinFactNeighborY="132346">
        <dgm:presLayoutVars>
          <dgm:bulletEnabled val="1"/>
        </dgm:presLayoutVars>
      </dgm:prSet>
      <dgm:spPr/>
      <dgm:t>
        <a:bodyPr/>
        <a:lstStyle/>
        <a:p>
          <a:endParaRPr lang="ro-RO"/>
        </a:p>
      </dgm:t>
    </dgm:pt>
    <dgm:pt modelId="{43F63A54-D3B2-423F-8746-4EFD4975ADAB}" type="pres">
      <dgm:prSet presAssocID="{182692BE-573F-4606-A90C-28FD953A9C80}" presName="sibTrans" presStyleLbl="sibTrans2D1" presStyleIdx="0" presStyleCnt="5"/>
      <dgm:spPr/>
      <dgm:t>
        <a:bodyPr/>
        <a:lstStyle/>
        <a:p>
          <a:endParaRPr lang="ro-RO"/>
        </a:p>
      </dgm:t>
    </dgm:pt>
    <dgm:pt modelId="{FBD8E0CB-7599-4072-A023-4916426906E4}" type="pres">
      <dgm:prSet presAssocID="{182692BE-573F-4606-A90C-28FD953A9C80}" presName="connectorText" presStyleLbl="sibTrans2D1" presStyleIdx="0" presStyleCnt="5"/>
      <dgm:spPr/>
      <dgm:t>
        <a:bodyPr/>
        <a:lstStyle/>
        <a:p>
          <a:endParaRPr lang="ro-RO"/>
        </a:p>
      </dgm:t>
    </dgm:pt>
    <dgm:pt modelId="{9DD18DAC-890C-46BD-9441-F311935DE0FE}" type="pres">
      <dgm:prSet presAssocID="{F23CD25F-38F0-4F7E-A0E9-89E5AB488D4B}" presName="node" presStyleLbl="node1" presStyleIdx="1" presStyleCnt="6" custLinFactY="63133" custLinFactNeighborX="1551" custLinFactNeighborY="100000">
        <dgm:presLayoutVars>
          <dgm:bulletEnabled val="1"/>
        </dgm:presLayoutVars>
      </dgm:prSet>
      <dgm:spPr/>
      <dgm:t>
        <a:bodyPr/>
        <a:lstStyle/>
        <a:p>
          <a:endParaRPr lang="ro-RO"/>
        </a:p>
      </dgm:t>
    </dgm:pt>
    <dgm:pt modelId="{CD74FB9A-48ED-4DD4-9249-A0756E7D435B}" type="pres">
      <dgm:prSet presAssocID="{A74D734D-DEC0-4932-A1BA-D2AA0F23813D}" presName="sibTrans" presStyleLbl="sibTrans2D1" presStyleIdx="1" presStyleCnt="5"/>
      <dgm:spPr/>
      <dgm:t>
        <a:bodyPr/>
        <a:lstStyle/>
        <a:p>
          <a:endParaRPr lang="ro-RO"/>
        </a:p>
      </dgm:t>
    </dgm:pt>
    <dgm:pt modelId="{727C4365-EABF-4EA0-B2EE-A28DD444C871}" type="pres">
      <dgm:prSet presAssocID="{A74D734D-DEC0-4932-A1BA-D2AA0F23813D}" presName="connectorText" presStyleLbl="sibTrans2D1" presStyleIdx="1" presStyleCnt="5"/>
      <dgm:spPr/>
      <dgm:t>
        <a:bodyPr/>
        <a:lstStyle/>
        <a:p>
          <a:endParaRPr lang="ro-RO"/>
        </a:p>
      </dgm:t>
    </dgm:pt>
    <dgm:pt modelId="{6B3523EA-5BFE-4464-92C2-DA639A287A6C}" type="pres">
      <dgm:prSet presAssocID="{1F9E837C-0E5F-4D87-89F5-B1224339DA03}" presName="node" presStyleLbl="node1" presStyleIdx="2" presStyleCnt="6" custLinFactY="28527" custLinFactNeighborX="-3484" custLinFactNeighborY="100000">
        <dgm:presLayoutVars>
          <dgm:bulletEnabled val="1"/>
        </dgm:presLayoutVars>
      </dgm:prSet>
      <dgm:spPr/>
      <dgm:t>
        <a:bodyPr/>
        <a:lstStyle/>
        <a:p>
          <a:endParaRPr lang="ro-RO"/>
        </a:p>
      </dgm:t>
    </dgm:pt>
    <dgm:pt modelId="{06A31B3F-DF4A-44F3-99E1-A70468945BA2}" type="pres">
      <dgm:prSet presAssocID="{7AEB7715-0FD4-466C-BE9B-0D62CDDD6222}" presName="sibTrans" presStyleLbl="sibTrans2D1" presStyleIdx="2" presStyleCnt="5"/>
      <dgm:spPr/>
      <dgm:t>
        <a:bodyPr/>
        <a:lstStyle/>
        <a:p>
          <a:endParaRPr lang="ro-RO"/>
        </a:p>
      </dgm:t>
    </dgm:pt>
    <dgm:pt modelId="{3CA4D4FB-8FF2-46A5-A276-B4C9FE52F617}" type="pres">
      <dgm:prSet presAssocID="{7AEB7715-0FD4-466C-BE9B-0D62CDDD6222}" presName="connectorText" presStyleLbl="sibTrans2D1" presStyleIdx="2" presStyleCnt="5"/>
      <dgm:spPr/>
      <dgm:t>
        <a:bodyPr/>
        <a:lstStyle/>
        <a:p>
          <a:endParaRPr lang="ro-RO"/>
        </a:p>
      </dgm:t>
    </dgm:pt>
    <dgm:pt modelId="{3817B007-462B-400C-A6F5-F8FEA027311D}" type="pres">
      <dgm:prSet presAssocID="{AF7F0AED-E809-42DF-8561-8575FA8AAEFF}" presName="node" presStyleLbl="node1" presStyleIdx="3" presStyleCnt="6" custLinFactY="-93868" custLinFactNeighborX="-3484" custLinFactNeighborY="-100000">
        <dgm:presLayoutVars>
          <dgm:bulletEnabled val="1"/>
        </dgm:presLayoutVars>
      </dgm:prSet>
      <dgm:spPr/>
      <dgm:t>
        <a:bodyPr/>
        <a:lstStyle/>
        <a:p>
          <a:endParaRPr lang="ro-RO"/>
        </a:p>
      </dgm:t>
    </dgm:pt>
    <dgm:pt modelId="{D65E367F-46CF-4968-A496-806F6CE55189}" type="pres">
      <dgm:prSet presAssocID="{ED7E8B05-86D9-4504-AB1A-129D45E525FD}" presName="sibTrans" presStyleLbl="sibTrans2D1" presStyleIdx="3" presStyleCnt="5"/>
      <dgm:spPr/>
      <dgm:t>
        <a:bodyPr/>
        <a:lstStyle/>
        <a:p>
          <a:endParaRPr lang="ro-RO"/>
        </a:p>
      </dgm:t>
    </dgm:pt>
    <dgm:pt modelId="{D33C9865-D17E-4736-B772-9607096857B9}" type="pres">
      <dgm:prSet presAssocID="{ED7E8B05-86D9-4504-AB1A-129D45E525FD}" presName="connectorText" presStyleLbl="sibTrans2D1" presStyleIdx="3" presStyleCnt="5"/>
      <dgm:spPr/>
      <dgm:t>
        <a:bodyPr/>
        <a:lstStyle/>
        <a:p>
          <a:endParaRPr lang="ro-RO"/>
        </a:p>
      </dgm:t>
    </dgm:pt>
    <dgm:pt modelId="{A922AD1B-7A81-4AF5-8651-4AC17BEC22AC}" type="pres">
      <dgm:prSet presAssocID="{A3876DE6-2DA8-4754-B563-09BC8B654388}" presName="node" presStyleLbl="node1" presStyleIdx="4" presStyleCnt="6" custLinFactY="-93868" custLinFactNeighborX="-1909" custLinFactNeighborY="-100000">
        <dgm:presLayoutVars>
          <dgm:bulletEnabled val="1"/>
        </dgm:presLayoutVars>
      </dgm:prSet>
      <dgm:spPr/>
      <dgm:t>
        <a:bodyPr/>
        <a:lstStyle/>
        <a:p>
          <a:endParaRPr lang="ro-RO"/>
        </a:p>
      </dgm:t>
    </dgm:pt>
    <dgm:pt modelId="{7FB4FFFC-7293-4E17-9C59-5A1D18326749}" type="pres">
      <dgm:prSet presAssocID="{B53DAB44-176C-451B-9B90-8553D51B65E2}" presName="sibTrans" presStyleLbl="sibTrans2D1" presStyleIdx="4" presStyleCnt="5"/>
      <dgm:spPr/>
      <dgm:t>
        <a:bodyPr/>
        <a:lstStyle/>
        <a:p>
          <a:endParaRPr lang="ro-RO"/>
        </a:p>
      </dgm:t>
    </dgm:pt>
    <dgm:pt modelId="{67E7A413-C7BC-422F-B341-4DE268E5F19A}" type="pres">
      <dgm:prSet presAssocID="{B53DAB44-176C-451B-9B90-8553D51B65E2}" presName="connectorText" presStyleLbl="sibTrans2D1" presStyleIdx="4" presStyleCnt="5"/>
      <dgm:spPr/>
      <dgm:t>
        <a:bodyPr/>
        <a:lstStyle/>
        <a:p>
          <a:endParaRPr lang="ro-RO"/>
        </a:p>
      </dgm:t>
    </dgm:pt>
    <dgm:pt modelId="{953F1255-4651-4B7C-9933-07DB88369BC3}" type="pres">
      <dgm:prSet presAssocID="{7E26EE0F-533C-4802-B749-3437D4F90B87}" presName="node" presStyleLbl="node1" presStyleIdx="5" presStyleCnt="6" custLinFactY="-93868" custLinFactNeighborX="10047" custLinFactNeighborY="-100000">
        <dgm:presLayoutVars>
          <dgm:bulletEnabled val="1"/>
        </dgm:presLayoutVars>
      </dgm:prSet>
      <dgm:spPr/>
      <dgm:t>
        <a:bodyPr/>
        <a:lstStyle/>
        <a:p>
          <a:endParaRPr lang="ro-RO"/>
        </a:p>
      </dgm:t>
    </dgm:pt>
  </dgm:ptLst>
  <dgm:cxnLst>
    <dgm:cxn modelId="{8C4A3B14-58BF-4524-99D5-87D466B715D4}" srcId="{E3FEE5A2-D1CF-4D89-9A2F-86F4C96AE469}" destId="{7E26EE0F-533C-4802-B749-3437D4F90B87}" srcOrd="5" destOrd="0" parTransId="{7383C5A2-A53E-4840-927B-0B2B68CC9A4C}" sibTransId="{8D095A7D-9F3B-4C84-BCC0-5C7E38A82805}"/>
    <dgm:cxn modelId="{AC4934D4-B51C-4BEF-B5FA-BBAFD0B2EBAC}" srcId="{E3FEE5A2-D1CF-4D89-9A2F-86F4C96AE469}" destId="{25643D3F-AB96-4B93-9A80-33D0582C3B6F}" srcOrd="0" destOrd="0" parTransId="{D9FE1F2B-A1A8-4B4A-812A-F7AB69F5401E}" sibTransId="{182692BE-573F-4606-A90C-28FD953A9C80}"/>
    <dgm:cxn modelId="{B93395AB-15AC-4B52-8C12-8B52AC8BC66F}" type="presOf" srcId="{25643D3F-AB96-4B93-9A80-33D0582C3B6F}" destId="{92A6F9F9-13B9-43D0-A450-4A76D9E327DD}" srcOrd="0" destOrd="0" presId="urn:microsoft.com/office/officeart/2005/8/layout/process5"/>
    <dgm:cxn modelId="{918B638C-D414-4019-9E06-2022B5FB969B}" type="presOf" srcId="{B53DAB44-176C-451B-9B90-8553D51B65E2}" destId="{7FB4FFFC-7293-4E17-9C59-5A1D18326749}" srcOrd="0" destOrd="0" presId="urn:microsoft.com/office/officeart/2005/8/layout/process5"/>
    <dgm:cxn modelId="{E9DA9399-0B56-46E3-B88B-E6A1A6989D82}" srcId="{E3FEE5A2-D1CF-4D89-9A2F-86F4C96AE469}" destId="{AF7F0AED-E809-42DF-8561-8575FA8AAEFF}" srcOrd="3" destOrd="0" parTransId="{B6B9ED51-F0C5-4ED1-BAC5-70941CCCD724}" sibTransId="{ED7E8B05-86D9-4504-AB1A-129D45E525FD}"/>
    <dgm:cxn modelId="{980633A0-1EFF-4206-B619-6DBA9BCE75A5}" type="presOf" srcId="{ED7E8B05-86D9-4504-AB1A-129D45E525FD}" destId="{D33C9865-D17E-4736-B772-9607096857B9}" srcOrd="1" destOrd="0" presId="urn:microsoft.com/office/officeart/2005/8/layout/process5"/>
    <dgm:cxn modelId="{0DDBFAD4-C58A-48B0-BCEF-15DB85E4A238}" type="presOf" srcId="{A3876DE6-2DA8-4754-B563-09BC8B654388}" destId="{A922AD1B-7A81-4AF5-8651-4AC17BEC22AC}" srcOrd="0" destOrd="0" presId="urn:microsoft.com/office/officeart/2005/8/layout/process5"/>
    <dgm:cxn modelId="{6D884094-72C8-4E10-A97A-3FA7848E1F31}" type="presOf" srcId="{7AEB7715-0FD4-466C-BE9B-0D62CDDD6222}" destId="{06A31B3F-DF4A-44F3-99E1-A70468945BA2}" srcOrd="0" destOrd="0" presId="urn:microsoft.com/office/officeart/2005/8/layout/process5"/>
    <dgm:cxn modelId="{76FC61FC-C1E3-4A97-ADB6-EDC829E845C3}" type="presOf" srcId="{E3FEE5A2-D1CF-4D89-9A2F-86F4C96AE469}" destId="{47178F47-44D4-41ED-96C3-A2E3726267EB}" srcOrd="0" destOrd="0" presId="urn:microsoft.com/office/officeart/2005/8/layout/process5"/>
    <dgm:cxn modelId="{6D6765FF-4B82-4C91-B599-BB995C3026A8}" type="presOf" srcId="{B53DAB44-176C-451B-9B90-8553D51B65E2}" destId="{67E7A413-C7BC-422F-B341-4DE268E5F19A}" srcOrd="1" destOrd="0" presId="urn:microsoft.com/office/officeart/2005/8/layout/process5"/>
    <dgm:cxn modelId="{08AB489E-8BC7-4E51-A877-EBCE8D07CA95}" type="presOf" srcId="{A74D734D-DEC0-4932-A1BA-D2AA0F23813D}" destId="{CD74FB9A-48ED-4DD4-9249-A0756E7D435B}" srcOrd="0" destOrd="0" presId="urn:microsoft.com/office/officeart/2005/8/layout/process5"/>
    <dgm:cxn modelId="{2AF06770-456F-4625-B909-1858C93016FE}" srcId="{E3FEE5A2-D1CF-4D89-9A2F-86F4C96AE469}" destId="{A3876DE6-2DA8-4754-B563-09BC8B654388}" srcOrd="4" destOrd="0" parTransId="{C97986B9-62A0-4475-A317-E625AE15A226}" sibTransId="{B53DAB44-176C-451B-9B90-8553D51B65E2}"/>
    <dgm:cxn modelId="{9583245A-CEF0-4D42-A0FE-5487376086C1}" type="presOf" srcId="{1F9E837C-0E5F-4D87-89F5-B1224339DA03}" destId="{6B3523EA-5BFE-4464-92C2-DA639A287A6C}" srcOrd="0" destOrd="0" presId="urn:microsoft.com/office/officeart/2005/8/layout/process5"/>
    <dgm:cxn modelId="{124C2F74-E0E4-4DCA-9E28-A30218BC3C21}" type="presOf" srcId="{AF7F0AED-E809-42DF-8561-8575FA8AAEFF}" destId="{3817B007-462B-400C-A6F5-F8FEA027311D}" srcOrd="0" destOrd="0" presId="urn:microsoft.com/office/officeart/2005/8/layout/process5"/>
    <dgm:cxn modelId="{69DEB274-4F95-4594-A3DB-30CBD73EF502}" type="presOf" srcId="{F23CD25F-38F0-4F7E-A0E9-89E5AB488D4B}" destId="{9DD18DAC-890C-46BD-9441-F311935DE0FE}" srcOrd="0" destOrd="0" presId="urn:microsoft.com/office/officeart/2005/8/layout/process5"/>
    <dgm:cxn modelId="{0838E76D-0CF1-4507-818A-CF84BF825258}" type="presOf" srcId="{ED7E8B05-86D9-4504-AB1A-129D45E525FD}" destId="{D65E367F-46CF-4968-A496-806F6CE55189}" srcOrd="0" destOrd="0" presId="urn:microsoft.com/office/officeart/2005/8/layout/process5"/>
    <dgm:cxn modelId="{B39B2788-C744-436A-A886-0DE9FF5002AC}" type="presOf" srcId="{7AEB7715-0FD4-466C-BE9B-0D62CDDD6222}" destId="{3CA4D4FB-8FF2-46A5-A276-B4C9FE52F617}" srcOrd="1" destOrd="0" presId="urn:microsoft.com/office/officeart/2005/8/layout/process5"/>
    <dgm:cxn modelId="{62DB1EA6-E707-476D-BDA7-91FB0F70CBF8}" srcId="{E3FEE5A2-D1CF-4D89-9A2F-86F4C96AE469}" destId="{1F9E837C-0E5F-4D87-89F5-B1224339DA03}" srcOrd="2" destOrd="0" parTransId="{A84B1C51-CCB1-4C54-A6F0-E86AAF7F9E9C}" sibTransId="{7AEB7715-0FD4-466C-BE9B-0D62CDDD6222}"/>
    <dgm:cxn modelId="{F59987D1-B764-45CC-A2D7-663AB627A17C}" type="presOf" srcId="{A74D734D-DEC0-4932-A1BA-D2AA0F23813D}" destId="{727C4365-EABF-4EA0-B2EE-A28DD444C871}" srcOrd="1" destOrd="0" presId="urn:microsoft.com/office/officeart/2005/8/layout/process5"/>
    <dgm:cxn modelId="{2995F7AB-45BA-4FC4-9918-454CFB6011E4}" srcId="{E3FEE5A2-D1CF-4D89-9A2F-86F4C96AE469}" destId="{F23CD25F-38F0-4F7E-A0E9-89E5AB488D4B}" srcOrd="1" destOrd="0" parTransId="{06971507-94EF-4D3E-95D4-053B0328518D}" sibTransId="{A74D734D-DEC0-4932-A1BA-D2AA0F23813D}"/>
    <dgm:cxn modelId="{D07E40C5-72C0-41AA-BB1C-DF674C47D84D}" type="presOf" srcId="{182692BE-573F-4606-A90C-28FD953A9C80}" destId="{FBD8E0CB-7599-4072-A023-4916426906E4}" srcOrd="1" destOrd="0" presId="urn:microsoft.com/office/officeart/2005/8/layout/process5"/>
    <dgm:cxn modelId="{2CD5E562-5EFA-4B9D-B378-43EF5B39E1D9}" type="presOf" srcId="{182692BE-573F-4606-A90C-28FD953A9C80}" destId="{43F63A54-D3B2-423F-8746-4EFD4975ADAB}" srcOrd="0" destOrd="0" presId="urn:microsoft.com/office/officeart/2005/8/layout/process5"/>
    <dgm:cxn modelId="{A1009A92-9759-4826-913F-6D231BF72DBB}" type="presOf" srcId="{7E26EE0F-533C-4802-B749-3437D4F90B87}" destId="{953F1255-4651-4B7C-9933-07DB88369BC3}" srcOrd="0" destOrd="0" presId="urn:microsoft.com/office/officeart/2005/8/layout/process5"/>
    <dgm:cxn modelId="{47EF7A1C-90D5-4A8E-BCDB-9EBC4CB7D68A}" type="presParOf" srcId="{47178F47-44D4-41ED-96C3-A2E3726267EB}" destId="{92A6F9F9-13B9-43D0-A450-4A76D9E327DD}" srcOrd="0" destOrd="0" presId="urn:microsoft.com/office/officeart/2005/8/layout/process5"/>
    <dgm:cxn modelId="{24C4E560-0B94-4115-A2D8-4A3E63462B7A}" type="presParOf" srcId="{47178F47-44D4-41ED-96C3-A2E3726267EB}" destId="{43F63A54-D3B2-423F-8746-4EFD4975ADAB}" srcOrd="1" destOrd="0" presId="urn:microsoft.com/office/officeart/2005/8/layout/process5"/>
    <dgm:cxn modelId="{10755219-062F-45C7-B9B6-0D2D9A058E6F}" type="presParOf" srcId="{43F63A54-D3B2-423F-8746-4EFD4975ADAB}" destId="{FBD8E0CB-7599-4072-A023-4916426906E4}" srcOrd="0" destOrd="0" presId="urn:microsoft.com/office/officeart/2005/8/layout/process5"/>
    <dgm:cxn modelId="{C6208B49-802C-4827-A4FD-3F734968B58C}" type="presParOf" srcId="{47178F47-44D4-41ED-96C3-A2E3726267EB}" destId="{9DD18DAC-890C-46BD-9441-F311935DE0FE}" srcOrd="2" destOrd="0" presId="urn:microsoft.com/office/officeart/2005/8/layout/process5"/>
    <dgm:cxn modelId="{14A681C6-28CA-4055-A4C4-929CE0B26676}" type="presParOf" srcId="{47178F47-44D4-41ED-96C3-A2E3726267EB}" destId="{CD74FB9A-48ED-4DD4-9249-A0756E7D435B}" srcOrd="3" destOrd="0" presId="urn:microsoft.com/office/officeart/2005/8/layout/process5"/>
    <dgm:cxn modelId="{F72DAD0A-4135-466F-B489-0D6DEEADC797}" type="presParOf" srcId="{CD74FB9A-48ED-4DD4-9249-A0756E7D435B}" destId="{727C4365-EABF-4EA0-B2EE-A28DD444C871}" srcOrd="0" destOrd="0" presId="urn:microsoft.com/office/officeart/2005/8/layout/process5"/>
    <dgm:cxn modelId="{83A95A67-85FF-4E2A-A197-056504EF6DF5}" type="presParOf" srcId="{47178F47-44D4-41ED-96C3-A2E3726267EB}" destId="{6B3523EA-5BFE-4464-92C2-DA639A287A6C}" srcOrd="4" destOrd="0" presId="urn:microsoft.com/office/officeart/2005/8/layout/process5"/>
    <dgm:cxn modelId="{76D273C8-0C3F-472D-9E9D-29ACD349797B}" type="presParOf" srcId="{47178F47-44D4-41ED-96C3-A2E3726267EB}" destId="{06A31B3F-DF4A-44F3-99E1-A70468945BA2}" srcOrd="5" destOrd="0" presId="urn:microsoft.com/office/officeart/2005/8/layout/process5"/>
    <dgm:cxn modelId="{721DFD0D-1B59-4229-B1BE-1BA92BA25787}" type="presParOf" srcId="{06A31B3F-DF4A-44F3-99E1-A70468945BA2}" destId="{3CA4D4FB-8FF2-46A5-A276-B4C9FE52F617}" srcOrd="0" destOrd="0" presId="urn:microsoft.com/office/officeart/2005/8/layout/process5"/>
    <dgm:cxn modelId="{D0ADFA5E-CA84-40E8-B77E-D6182F9F415E}" type="presParOf" srcId="{47178F47-44D4-41ED-96C3-A2E3726267EB}" destId="{3817B007-462B-400C-A6F5-F8FEA027311D}" srcOrd="6" destOrd="0" presId="urn:microsoft.com/office/officeart/2005/8/layout/process5"/>
    <dgm:cxn modelId="{F1E87C25-13BA-4AFB-B103-04B577B533B6}" type="presParOf" srcId="{47178F47-44D4-41ED-96C3-A2E3726267EB}" destId="{D65E367F-46CF-4968-A496-806F6CE55189}" srcOrd="7" destOrd="0" presId="urn:microsoft.com/office/officeart/2005/8/layout/process5"/>
    <dgm:cxn modelId="{0505F568-4532-4C78-BD99-9AB3F58E6AD3}" type="presParOf" srcId="{D65E367F-46CF-4968-A496-806F6CE55189}" destId="{D33C9865-D17E-4736-B772-9607096857B9}" srcOrd="0" destOrd="0" presId="urn:microsoft.com/office/officeart/2005/8/layout/process5"/>
    <dgm:cxn modelId="{C100AC70-2000-41D8-AF0C-0E44BDE961F1}" type="presParOf" srcId="{47178F47-44D4-41ED-96C3-A2E3726267EB}" destId="{A922AD1B-7A81-4AF5-8651-4AC17BEC22AC}" srcOrd="8" destOrd="0" presId="urn:microsoft.com/office/officeart/2005/8/layout/process5"/>
    <dgm:cxn modelId="{1BB04924-6F1E-488E-9C50-13369E607D19}" type="presParOf" srcId="{47178F47-44D4-41ED-96C3-A2E3726267EB}" destId="{7FB4FFFC-7293-4E17-9C59-5A1D18326749}" srcOrd="9" destOrd="0" presId="urn:microsoft.com/office/officeart/2005/8/layout/process5"/>
    <dgm:cxn modelId="{F47E3B76-89F0-47C5-941F-635DA1C49C49}" type="presParOf" srcId="{7FB4FFFC-7293-4E17-9C59-5A1D18326749}" destId="{67E7A413-C7BC-422F-B341-4DE268E5F19A}" srcOrd="0" destOrd="0" presId="urn:microsoft.com/office/officeart/2005/8/layout/process5"/>
    <dgm:cxn modelId="{5C1B85ED-57F7-408B-B319-A38070C32501}" type="presParOf" srcId="{47178F47-44D4-41ED-96C3-A2E3726267EB}" destId="{953F1255-4651-4B7C-9933-07DB88369BC3}" srcOrd="10" destOrd="0" presId="urn:microsoft.com/office/officeart/2005/8/layout/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A6F9F9-13B9-43D0-A450-4A76D9E327DD}">
      <dsp:nvSpPr>
        <dsp:cNvPr id="0" name=""/>
        <dsp:cNvSpPr/>
      </dsp:nvSpPr>
      <dsp:spPr>
        <a:xfrm>
          <a:off x="76198" y="3835052"/>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o-RO" sz="2000" b="1" kern="1200" dirty="0" smtClean="0">
              <a:effectLst>
                <a:outerShdw blurRad="38100" dist="38100" dir="2700000" algn="tl">
                  <a:srgbClr val="000000">
                    <a:alpha val="43137"/>
                  </a:srgbClr>
                </a:outerShdw>
              </a:effectLst>
            </a:rPr>
            <a:t>Deconectarea de la resursele spirituale</a:t>
          </a:r>
          <a:endParaRPr lang="ro-RO" sz="2000" kern="1200" dirty="0"/>
        </a:p>
      </dsp:txBody>
      <dsp:txXfrm>
        <a:off x="76198" y="3835052"/>
        <a:ext cx="2201912" cy="1321147"/>
      </dsp:txXfrm>
    </dsp:sp>
    <dsp:sp modelId="{43F63A54-D3B2-423F-8746-4EFD4975ADAB}">
      <dsp:nvSpPr>
        <dsp:cNvPr id="0" name=""/>
        <dsp:cNvSpPr/>
      </dsp:nvSpPr>
      <dsp:spPr>
        <a:xfrm rot="20651207">
          <a:off x="2455430" y="3794556"/>
          <a:ext cx="466062" cy="546074"/>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o-RO" sz="1600" kern="1200"/>
        </a:p>
      </dsp:txBody>
      <dsp:txXfrm rot="20651207">
        <a:off x="2455430" y="3794556"/>
        <a:ext cx="466062" cy="546074"/>
      </dsp:txXfrm>
    </dsp:sp>
    <dsp:sp modelId="{9DD18DAC-890C-46BD-9441-F311935DE0FE}">
      <dsp:nvSpPr>
        <dsp:cNvPr id="0" name=""/>
        <dsp:cNvSpPr/>
      </dsp:nvSpPr>
      <dsp:spPr>
        <a:xfrm>
          <a:off x="3124195" y="2971797"/>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1111250">
            <a:lnSpc>
              <a:spcPct val="90000"/>
            </a:lnSpc>
            <a:spcBef>
              <a:spcPct val="0"/>
            </a:spcBef>
            <a:spcAft>
              <a:spcPct val="35000"/>
            </a:spcAft>
          </a:pPr>
          <a:r>
            <a:rPr lang="ro-RO" sz="2000" b="1" kern="1200" dirty="0" smtClean="0"/>
            <a:t>Neîncrederea în Domnul</a:t>
          </a:r>
        </a:p>
        <a:p>
          <a:pPr lvl="0" algn="ctr" defTabSz="1111250">
            <a:lnSpc>
              <a:spcPct val="90000"/>
            </a:lnSpc>
            <a:spcBef>
              <a:spcPct val="0"/>
            </a:spcBef>
            <a:spcAft>
              <a:spcPct val="35000"/>
            </a:spcAft>
          </a:pPr>
          <a:r>
            <a:rPr lang="ro-RO" sz="2000" b="1" kern="1200" dirty="0" smtClean="0"/>
            <a:t>Ignoranța</a:t>
          </a:r>
        </a:p>
      </dsp:txBody>
      <dsp:txXfrm>
        <a:off x="3124195" y="2971797"/>
        <a:ext cx="2201912" cy="1321147"/>
      </dsp:txXfrm>
    </dsp:sp>
    <dsp:sp modelId="{CD74FB9A-48ED-4DD4-9249-A0756E7D435B}">
      <dsp:nvSpPr>
        <dsp:cNvPr id="0" name=""/>
        <dsp:cNvSpPr/>
      </dsp:nvSpPr>
      <dsp:spPr>
        <a:xfrm rot="21075236">
          <a:off x="5493085" y="3132512"/>
          <a:ext cx="412846" cy="546074"/>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o-RO" sz="1600" kern="1200"/>
        </a:p>
      </dsp:txBody>
      <dsp:txXfrm rot="21075236">
        <a:off x="5493085" y="3132512"/>
        <a:ext cx="412846" cy="546074"/>
      </dsp:txXfrm>
    </dsp:sp>
    <dsp:sp modelId="{6B3523EA-5BFE-4464-92C2-DA639A287A6C}">
      <dsp:nvSpPr>
        <dsp:cNvPr id="0" name=""/>
        <dsp:cNvSpPr/>
      </dsp:nvSpPr>
      <dsp:spPr>
        <a:xfrm>
          <a:off x="6096006" y="2514601"/>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t>Încrederea în oameni</a:t>
          </a:r>
        </a:p>
        <a:p>
          <a:pPr lvl="0" algn="ctr" defTabSz="889000">
            <a:lnSpc>
              <a:spcPct val="90000"/>
            </a:lnSpc>
            <a:spcBef>
              <a:spcPct val="0"/>
            </a:spcBef>
            <a:spcAft>
              <a:spcPct val="35000"/>
            </a:spcAft>
          </a:pPr>
          <a:r>
            <a:rPr lang="ro-RO" sz="2000" b="1" kern="1200" dirty="0" smtClean="0"/>
            <a:t> Presiune culturală</a:t>
          </a:r>
        </a:p>
      </dsp:txBody>
      <dsp:txXfrm>
        <a:off x="6096006" y="2514601"/>
        <a:ext cx="2201912" cy="1321147"/>
      </dsp:txXfrm>
    </dsp:sp>
    <dsp:sp modelId="{06A31B3F-DF4A-44F3-99E1-A70468945BA2}">
      <dsp:nvSpPr>
        <dsp:cNvPr id="0" name=""/>
        <dsp:cNvSpPr/>
      </dsp:nvSpPr>
      <dsp:spPr>
        <a:xfrm rot="16200000">
          <a:off x="7001855" y="1884481"/>
          <a:ext cx="390214" cy="546074"/>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o-RO" sz="1600" kern="1200"/>
        </a:p>
      </dsp:txBody>
      <dsp:txXfrm rot="16200000">
        <a:off x="7001855" y="1884481"/>
        <a:ext cx="390214" cy="546074"/>
      </dsp:txXfrm>
    </dsp:sp>
    <dsp:sp modelId="{3817B007-462B-400C-A6F5-F8FEA027311D}">
      <dsp:nvSpPr>
        <dsp:cNvPr id="0" name=""/>
        <dsp:cNvSpPr/>
      </dsp:nvSpPr>
      <dsp:spPr>
        <a:xfrm>
          <a:off x="6096006" y="457200"/>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rPr>
            <a:t>Soluții omenești </a:t>
          </a:r>
        </a:p>
      </dsp:txBody>
      <dsp:txXfrm>
        <a:off x="6096006" y="457200"/>
        <a:ext cx="2201912" cy="1321147"/>
      </dsp:txXfrm>
    </dsp:sp>
    <dsp:sp modelId="{D65E367F-46CF-4968-A496-806F6CE55189}">
      <dsp:nvSpPr>
        <dsp:cNvPr id="0" name=""/>
        <dsp:cNvSpPr/>
      </dsp:nvSpPr>
      <dsp:spPr>
        <a:xfrm rot="10800000">
          <a:off x="5461442" y="844737"/>
          <a:ext cx="448424" cy="546074"/>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o-RO" sz="1600" kern="1200"/>
        </a:p>
      </dsp:txBody>
      <dsp:txXfrm rot="10800000">
        <a:off x="5461442" y="844737"/>
        <a:ext cx="448424" cy="546074"/>
      </dsp:txXfrm>
    </dsp:sp>
    <dsp:sp modelId="{A922AD1B-7A81-4AF5-8651-4AC17BEC22AC}">
      <dsp:nvSpPr>
        <dsp:cNvPr id="0" name=""/>
        <dsp:cNvSpPr/>
      </dsp:nvSpPr>
      <dsp:spPr>
        <a:xfrm>
          <a:off x="3048009" y="457200"/>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b="1" kern="1200" dirty="0" smtClean="0">
              <a:effectLst>
                <a:outerShdw blurRad="38100" dist="38100" dir="2700000" algn="tl">
                  <a:srgbClr val="000000">
                    <a:alpha val="43137"/>
                  </a:srgbClr>
                </a:outerShdw>
              </a:effectLst>
            </a:rPr>
            <a:t>Decizii neînțelepte</a:t>
          </a:r>
          <a:endParaRPr lang="ro-RO" sz="2000" kern="1200" dirty="0"/>
        </a:p>
      </dsp:txBody>
      <dsp:txXfrm>
        <a:off x="3048009" y="457200"/>
        <a:ext cx="2201912" cy="1321147"/>
      </dsp:txXfrm>
    </dsp:sp>
    <dsp:sp modelId="{7FB4FFFC-7293-4E17-9C59-5A1D18326749}">
      <dsp:nvSpPr>
        <dsp:cNvPr id="0" name=""/>
        <dsp:cNvSpPr/>
      </dsp:nvSpPr>
      <dsp:spPr>
        <a:xfrm rot="10800000">
          <a:off x="2584881" y="844737"/>
          <a:ext cx="327277" cy="546074"/>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o-RO" sz="1600" kern="1200"/>
        </a:p>
      </dsp:txBody>
      <dsp:txXfrm rot="10800000">
        <a:off x="2584881" y="844737"/>
        <a:ext cx="327277" cy="546074"/>
      </dsp:txXfrm>
    </dsp:sp>
    <dsp:sp modelId="{953F1255-4651-4B7C-9933-07DB88369BC3}">
      <dsp:nvSpPr>
        <dsp:cNvPr id="0" name=""/>
        <dsp:cNvSpPr/>
      </dsp:nvSpPr>
      <dsp:spPr>
        <a:xfrm>
          <a:off x="228593" y="457200"/>
          <a:ext cx="2201912" cy="1321147"/>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6"/>
        </a:lnRef>
        <a:fillRef idx="2">
          <a:schemeClr val="accent6"/>
        </a:fillRef>
        <a:effectRef idx="1">
          <a:schemeClr val="accent6"/>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o-RO" sz="2800" b="1" kern="1200" dirty="0" smtClean="0">
              <a:effectLst>
                <a:outerShdw blurRad="38100" dist="38100" dir="2700000" algn="tl">
                  <a:srgbClr val="000000">
                    <a:alpha val="43137"/>
                  </a:srgbClr>
                </a:outerShdw>
              </a:effectLst>
            </a:rPr>
            <a:t>Tragedie</a:t>
          </a:r>
          <a:endParaRPr lang="ro-RO" sz="2800" kern="1200" dirty="0"/>
        </a:p>
      </dsp:txBody>
      <dsp:txXfrm>
        <a:off x="228593" y="457200"/>
        <a:ext cx="2201912" cy="132114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A6F9F9-13B9-43D0-A450-4A76D9E327DD}">
      <dsp:nvSpPr>
        <dsp:cNvPr id="0" name=""/>
        <dsp:cNvSpPr/>
      </dsp:nvSpPr>
      <dsp:spPr>
        <a:xfrm>
          <a:off x="76198" y="3835052"/>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o-RO" sz="2200" b="1" kern="1200" dirty="0" smtClean="0">
              <a:effectLst>
                <a:outerShdw blurRad="38100" dist="38100" dir="2700000" algn="tl">
                  <a:srgbClr val="000000">
                    <a:alpha val="43137"/>
                  </a:srgbClr>
                </a:outerShdw>
              </a:effectLst>
            </a:rPr>
            <a:t>Conectarea la resursele spirituale</a:t>
          </a:r>
          <a:endParaRPr lang="ro-RO" sz="2200" kern="1200" dirty="0"/>
        </a:p>
      </dsp:txBody>
      <dsp:txXfrm>
        <a:off x="76198" y="3835052"/>
        <a:ext cx="2201912" cy="1321147"/>
      </dsp:txXfrm>
    </dsp:sp>
    <dsp:sp modelId="{43F63A54-D3B2-423F-8746-4EFD4975ADAB}">
      <dsp:nvSpPr>
        <dsp:cNvPr id="0" name=""/>
        <dsp:cNvSpPr/>
      </dsp:nvSpPr>
      <dsp:spPr>
        <a:xfrm rot="20651207">
          <a:off x="2455430" y="3794556"/>
          <a:ext cx="466062" cy="546074"/>
        </a:xfrm>
        <a:prstGeom prst="rightArrow">
          <a:avLst>
            <a:gd name="adj1" fmla="val 6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o-RO" sz="1800" kern="1200"/>
        </a:p>
      </dsp:txBody>
      <dsp:txXfrm rot="20651207">
        <a:off x="2455430" y="3794556"/>
        <a:ext cx="466062" cy="546074"/>
      </dsp:txXfrm>
    </dsp:sp>
    <dsp:sp modelId="{9DD18DAC-890C-46BD-9441-F311935DE0FE}">
      <dsp:nvSpPr>
        <dsp:cNvPr id="0" name=""/>
        <dsp:cNvSpPr/>
      </dsp:nvSpPr>
      <dsp:spPr>
        <a:xfrm>
          <a:off x="3124195" y="2971797"/>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lvl="0" algn="ctr" defTabSz="1111250">
            <a:lnSpc>
              <a:spcPct val="90000"/>
            </a:lnSpc>
            <a:spcBef>
              <a:spcPct val="0"/>
            </a:spcBef>
            <a:spcAft>
              <a:spcPct val="35000"/>
            </a:spcAft>
          </a:pPr>
          <a:r>
            <a:rPr lang="ro-RO" sz="2200" b="1" kern="1200" smtClean="0"/>
            <a:t>Încrederea în Domnul</a:t>
          </a:r>
          <a:endParaRPr lang="ro-RO" sz="2200" b="1" kern="1200" dirty="0" smtClean="0"/>
        </a:p>
      </dsp:txBody>
      <dsp:txXfrm>
        <a:off x="3124195" y="2971797"/>
        <a:ext cx="2201912" cy="1321147"/>
      </dsp:txXfrm>
    </dsp:sp>
    <dsp:sp modelId="{CD74FB9A-48ED-4DD4-9249-A0756E7D435B}">
      <dsp:nvSpPr>
        <dsp:cNvPr id="0" name=""/>
        <dsp:cNvSpPr/>
      </dsp:nvSpPr>
      <dsp:spPr>
        <a:xfrm rot="21075236">
          <a:off x="5493085" y="3132512"/>
          <a:ext cx="412846" cy="546074"/>
        </a:xfrm>
        <a:prstGeom prst="rightArrow">
          <a:avLst>
            <a:gd name="adj1" fmla="val 6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o-RO" sz="1800" kern="1200"/>
        </a:p>
      </dsp:txBody>
      <dsp:txXfrm rot="21075236">
        <a:off x="5493085" y="3132512"/>
        <a:ext cx="412846" cy="546074"/>
      </dsp:txXfrm>
    </dsp:sp>
    <dsp:sp modelId="{6B3523EA-5BFE-4464-92C2-DA639A287A6C}">
      <dsp:nvSpPr>
        <dsp:cNvPr id="0" name=""/>
        <dsp:cNvSpPr/>
      </dsp:nvSpPr>
      <dsp:spPr>
        <a:xfrm>
          <a:off x="6096006" y="2514601"/>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b="1" kern="1200" smtClean="0"/>
            <a:t>Ascultarea glasului profeților</a:t>
          </a:r>
          <a:endParaRPr lang="ro-RO" sz="2200" b="1" kern="1200" dirty="0" smtClean="0"/>
        </a:p>
      </dsp:txBody>
      <dsp:txXfrm>
        <a:off x="6096006" y="2514601"/>
        <a:ext cx="2201912" cy="1321147"/>
      </dsp:txXfrm>
    </dsp:sp>
    <dsp:sp modelId="{06A31B3F-DF4A-44F3-99E1-A70468945BA2}">
      <dsp:nvSpPr>
        <dsp:cNvPr id="0" name=""/>
        <dsp:cNvSpPr/>
      </dsp:nvSpPr>
      <dsp:spPr>
        <a:xfrm rot="16200000">
          <a:off x="7001855" y="1884481"/>
          <a:ext cx="390214" cy="546074"/>
        </a:xfrm>
        <a:prstGeom prst="rightArrow">
          <a:avLst>
            <a:gd name="adj1" fmla="val 6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o-RO" sz="1800" kern="1200"/>
        </a:p>
      </dsp:txBody>
      <dsp:txXfrm rot="16200000">
        <a:off x="7001855" y="1884481"/>
        <a:ext cx="390214" cy="546074"/>
      </dsp:txXfrm>
    </dsp:sp>
    <dsp:sp modelId="{3817B007-462B-400C-A6F5-F8FEA027311D}">
      <dsp:nvSpPr>
        <dsp:cNvPr id="0" name=""/>
        <dsp:cNvSpPr/>
      </dsp:nvSpPr>
      <dsp:spPr>
        <a:xfrm>
          <a:off x="6096006" y="457200"/>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o-RO" sz="2200" b="1" kern="1200" dirty="0" smtClean="0"/>
            <a:t>Biruirea fricii de oameni</a:t>
          </a:r>
        </a:p>
      </dsp:txBody>
      <dsp:txXfrm>
        <a:off x="6096006" y="457200"/>
        <a:ext cx="2201912" cy="1321147"/>
      </dsp:txXfrm>
    </dsp:sp>
    <dsp:sp modelId="{D65E367F-46CF-4968-A496-806F6CE55189}">
      <dsp:nvSpPr>
        <dsp:cNvPr id="0" name=""/>
        <dsp:cNvSpPr/>
      </dsp:nvSpPr>
      <dsp:spPr>
        <a:xfrm rot="10800000">
          <a:off x="5461442" y="844737"/>
          <a:ext cx="448424" cy="546074"/>
        </a:xfrm>
        <a:prstGeom prst="rightArrow">
          <a:avLst>
            <a:gd name="adj1" fmla="val 6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o-RO" sz="1800" kern="1200"/>
        </a:p>
      </dsp:txBody>
      <dsp:txXfrm rot="10800000">
        <a:off x="5461442" y="844737"/>
        <a:ext cx="448424" cy="546074"/>
      </dsp:txXfrm>
    </dsp:sp>
    <dsp:sp modelId="{A922AD1B-7A81-4AF5-8651-4AC17BEC22AC}">
      <dsp:nvSpPr>
        <dsp:cNvPr id="0" name=""/>
        <dsp:cNvSpPr/>
      </dsp:nvSpPr>
      <dsp:spPr>
        <a:xfrm>
          <a:off x="3048009" y="457200"/>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o-RO" sz="2200" b="1" kern="1200" dirty="0" smtClean="0">
              <a:effectLst>
                <a:outerShdw blurRad="38100" dist="38100" dir="2700000" algn="tl">
                  <a:srgbClr val="000000">
                    <a:alpha val="43137"/>
                  </a:srgbClr>
                </a:outerShdw>
              </a:effectLst>
            </a:rPr>
            <a:t>Decizii înțelepte</a:t>
          </a:r>
          <a:endParaRPr lang="ro-RO" sz="2200" kern="1200" dirty="0"/>
        </a:p>
      </dsp:txBody>
      <dsp:txXfrm>
        <a:off x="3048009" y="457200"/>
        <a:ext cx="2201912" cy="1321147"/>
      </dsp:txXfrm>
    </dsp:sp>
    <dsp:sp modelId="{7FB4FFFC-7293-4E17-9C59-5A1D18326749}">
      <dsp:nvSpPr>
        <dsp:cNvPr id="0" name=""/>
        <dsp:cNvSpPr/>
      </dsp:nvSpPr>
      <dsp:spPr>
        <a:xfrm rot="10800000">
          <a:off x="2584881" y="844737"/>
          <a:ext cx="327277" cy="546074"/>
        </a:xfrm>
        <a:prstGeom prst="rightArrow">
          <a:avLst>
            <a:gd name="adj1" fmla="val 6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z="-52400" extrusionH="181000"/>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o-RO" sz="1800" kern="1200"/>
        </a:p>
      </dsp:txBody>
      <dsp:txXfrm rot="10800000">
        <a:off x="2584881" y="844737"/>
        <a:ext cx="327277" cy="546074"/>
      </dsp:txXfrm>
    </dsp:sp>
    <dsp:sp modelId="{953F1255-4651-4B7C-9933-07DB88369BC3}">
      <dsp:nvSpPr>
        <dsp:cNvPr id="0" name=""/>
        <dsp:cNvSpPr/>
      </dsp:nvSpPr>
      <dsp:spPr>
        <a:xfrm>
          <a:off x="228593" y="457200"/>
          <a:ext cx="2201912" cy="1321147"/>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a:sp3d extrusionH="381000"/>
      </dsp:spPr>
      <dsp:style>
        <a:lnRef idx="1">
          <a:schemeClr val="accent1"/>
        </a:lnRef>
        <a:fillRef idx="2">
          <a:schemeClr val="accent1"/>
        </a:fillRef>
        <a:effectRef idx="1">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o-RO" sz="2800" b="1" kern="1200" dirty="0" smtClean="0">
              <a:effectLst>
                <a:outerShdw blurRad="38100" dist="38100" dir="2700000" algn="tl">
                  <a:srgbClr val="000000">
                    <a:alpha val="43137"/>
                  </a:srgbClr>
                </a:outerShdw>
              </a:effectLst>
            </a:rPr>
            <a:t>Restaurare</a:t>
          </a:r>
          <a:endParaRPr lang="ro-RO" sz="2800" kern="1200" dirty="0"/>
        </a:p>
      </dsp:txBody>
      <dsp:txXfrm>
        <a:off x="228593" y="457200"/>
        <a:ext cx="2201912" cy="13211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Substituent dată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D70265-3302-4D5B-BC78-A96F42BAD509}" type="datetimeFigureOut">
              <a:rPr lang="ro-RO" smtClean="0"/>
              <a:pPr/>
              <a:t>15.06.2013</a:t>
            </a:fld>
            <a:endParaRPr lang="ro-RO"/>
          </a:p>
        </p:txBody>
      </p:sp>
      <p:sp>
        <p:nvSpPr>
          <p:cNvPr id="4" name="Substituent imagine diapozitiv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Substituent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6" name="Substituent subsol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ubstituent număr diapozitiv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C167E-9CB2-4C1C-A9C2-06D8D6D1DA9F}" type="slidenum">
              <a:rPr lang="ro-RO" smtClean="0"/>
              <a:pPr/>
              <a:t>‹#›</a:t>
            </a:fld>
            <a:endParaRPr lang="ro-R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2</a:t>
            </a:fld>
            <a:endParaRPr lang="ro-R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Deciziile liderilor au consecințe… (ex. amendamentele</a:t>
            </a:r>
            <a:r>
              <a:rPr lang="ro-RO" baseline="0" dirty="0" smtClean="0"/>
              <a:t> constituției, privind căsătoria / orientarea sexuală)…</a:t>
            </a:r>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4</a:t>
            </a:fld>
            <a:endParaRPr lang="ro-R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vi-VN" sz="1200" kern="1200" baseline="0" dirty="0" smtClean="0">
                <a:solidFill>
                  <a:schemeClr val="tx1"/>
                </a:solidFill>
                <a:latin typeface="+mn-lt"/>
                <a:ea typeface="+mn-ea"/>
                <a:cs typeface="+mn-cs"/>
              </a:rPr>
              <a:t> </a:t>
            </a:r>
            <a:r>
              <a:rPr lang="vi-VN" dirty="0" smtClean="0"/>
              <a:t>4 Iar Îngerul, luînd cuvîntul, a zis celor ce erau înaintea Lui: „Desbrăcaţi -l de hainele murdare de pe el!” Apoi a zis lui Iosua: „Iată că îndepărtez dela tine nelegiuirea, şi te îmbrac cu haine de sărbătoare!”</a:t>
            </a:r>
          </a:p>
          <a:p>
            <a:r>
              <a:rPr lang="vi-VN" dirty="0" smtClean="0"/>
              <a:t>5 Eu am zis: „Să i se pună pe cap o mitră curată!” Şi i-au pus o mitră curată pe cap, şi l-au îmbrăcat în haine, în timp ce Îngerul Domnului stătea acolo.</a:t>
            </a:r>
          </a:p>
          <a:p>
            <a:r>
              <a:rPr lang="vi-VN" dirty="0" smtClean="0"/>
              <a:t>6 Îngerul Domnului a făcut lui Iosua următoarea mărturisire:</a:t>
            </a:r>
          </a:p>
          <a:p>
            <a:r>
              <a:rPr lang="vi-VN" dirty="0" smtClean="0"/>
              <a:t>7 „Aşa vorbeşte Domnul oştirilor: ...Dacă vei umbla pe căile Mele şi dacă vei păzi poruncile Mele, vei judeca şi Casa Mea şi vei priveghea asupra curţilor Mele, şi te voi lăsa să intri împreună cu ceice sînt aici.</a:t>
            </a:r>
            <a:endParaRPr lang="ro-RO" dirty="0" smtClean="0"/>
          </a:p>
          <a:p>
            <a:endParaRPr lang="vi-VN" dirty="0" smtClean="0"/>
          </a:p>
          <a:p>
            <a:r>
              <a:rPr lang="vi-VN" sz="1200" kern="1200" baseline="0" dirty="0" smtClean="0">
                <a:solidFill>
                  <a:schemeClr val="tx1"/>
                </a:solidFill>
                <a:latin typeface="+mn-lt"/>
                <a:ea typeface="+mn-ea"/>
                <a:cs typeface="+mn-cs"/>
              </a:rPr>
              <a:t>„</a:t>
            </a:r>
            <a:r>
              <a:rPr lang="vi-VN" sz="1200" kern="1200" baseline="0" dirty="0" smtClean="0">
                <a:solidFill>
                  <a:schemeClr val="tx1"/>
                </a:solidFill>
                <a:latin typeface="+mn-lt"/>
                <a:ea typeface="+mn-ea"/>
                <a:cs typeface="+mn-cs"/>
              </a:rPr>
              <a:t>M'am uitat şi iată că este un sfeşnic cu totul de aur, şi deaspura lui un vas cu untdelemn şi pe el şapte candele, cu şapte ţevi pentru candelele cari sînt în vîrful sfeşnicului.</a:t>
            </a:r>
            <a:r>
              <a:rPr lang="vi-VN" sz="1200" b="1" kern="1200" baseline="30000" dirty="0" smtClean="0">
                <a:solidFill>
                  <a:schemeClr val="tx1"/>
                </a:solidFill>
                <a:latin typeface="+mn-lt"/>
                <a:ea typeface="+mn-ea"/>
                <a:cs typeface="+mn-cs"/>
              </a:rPr>
              <a:t> </a:t>
            </a:r>
            <a:r>
              <a:rPr lang="vi-VN" sz="1200" b="0" kern="1200" baseline="30000" dirty="0" smtClean="0">
                <a:solidFill>
                  <a:schemeClr val="tx1"/>
                </a:solidFill>
                <a:latin typeface="+mn-lt"/>
                <a:ea typeface="+mn-ea"/>
                <a:cs typeface="+mn-cs"/>
              </a:rPr>
              <a:t>3 </a:t>
            </a:r>
            <a:r>
              <a:rPr lang="vi-VN" sz="1200" b="0" kern="1200" baseline="0" dirty="0" smtClean="0">
                <a:solidFill>
                  <a:schemeClr val="tx1"/>
                </a:solidFill>
                <a:latin typeface="+mn-lt"/>
                <a:ea typeface="+mn-ea"/>
                <a:cs typeface="+mn-cs"/>
              </a:rPr>
              <a:t>Şi lîngă el sînt </a:t>
            </a:r>
            <a:r>
              <a:rPr lang="vi-VN" sz="1200" b="1" kern="1200" baseline="0" dirty="0" smtClean="0">
                <a:solidFill>
                  <a:schemeClr val="tx1"/>
                </a:solidFill>
                <a:latin typeface="+mn-lt"/>
                <a:ea typeface="+mn-ea"/>
                <a:cs typeface="+mn-cs"/>
              </a:rPr>
              <a:t>doi măslini, unul la dreapta vasului, şi altul la stînga lui.</a:t>
            </a:r>
            <a:r>
              <a:rPr lang="vi-VN" sz="1200" b="0" kern="1200" baseline="0" dirty="0" smtClean="0">
                <a:solidFill>
                  <a:schemeClr val="tx1"/>
                </a:solidFill>
                <a:latin typeface="+mn-lt"/>
                <a:ea typeface="+mn-ea"/>
                <a:cs typeface="+mn-cs"/>
              </a:rPr>
              <a:t/>
            </a:r>
            <a:br>
              <a:rPr lang="vi-VN" sz="1200" b="0" kern="1200" baseline="0" dirty="0" smtClean="0">
                <a:solidFill>
                  <a:schemeClr val="tx1"/>
                </a:solidFill>
                <a:latin typeface="+mn-lt"/>
                <a:ea typeface="+mn-ea"/>
                <a:cs typeface="+mn-cs"/>
              </a:rPr>
            </a:br>
            <a:r>
              <a:rPr lang="vi-VN" sz="1200" b="0" kern="1200" baseline="30000" dirty="0" smtClean="0">
                <a:solidFill>
                  <a:schemeClr val="tx1"/>
                </a:solidFill>
                <a:latin typeface="+mn-lt"/>
                <a:ea typeface="+mn-ea"/>
                <a:cs typeface="+mn-cs"/>
              </a:rPr>
              <a:t> 4 </a:t>
            </a:r>
            <a:r>
              <a:rPr lang="vi-VN" sz="1200" b="0" kern="1200" baseline="0" dirty="0" smtClean="0">
                <a:solidFill>
                  <a:schemeClr val="tx1"/>
                </a:solidFill>
                <a:latin typeface="+mn-lt"/>
                <a:ea typeface="+mn-ea"/>
                <a:cs typeface="+mn-cs"/>
              </a:rPr>
              <a:t>Şi, luînd iarăş cuvîntul, am zis îngerului, care vorbea cu mine: „Ce înseamnă lucrurile acestea, domnul meu?”</a:t>
            </a:r>
            <a:r>
              <a:rPr lang="vi-VN" sz="1200" b="0" kern="1200" baseline="30000" dirty="0" smtClean="0">
                <a:solidFill>
                  <a:schemeClr val="tx1"/>
                </a:solidFill>
                <a:latin typeface="+mn-lt"/>
                <a:ea typeface="+mn-ea"/>
                <a:cs typeface="+mn-cs"/>
              </a:rPr>
              <a:t> 5 </a:t>
            </a:r>
            <a:r>
              <a:rPr lang="vi-VN" sz="1200" b="0" kern="1200" baseline="0" dirty="0" smtClean="0">
                <a:solidFill>
                  <a:schemeClr val="tx1"/>
                </a:solidFill>
                <a:latin typeface="+mn-lt"/>
                <a:ea typeface="+mn-ea"/>
                <a:cs typeface="+mn-cs"/>
              </a:rPr>
              <a:t>Îngerul, care vorbea cu mine, mi-a răspuns: „Nu ştii ce înseamnă aceste lucruri?” Eu am zis: „Nu, domnul meu.”</a:t>
            </a:r>
            <a:endParaRPr lang="ro-RO" sz="1200" b="0" kern="1200" baseline="0" dirty="0" smtClean="0">
              <a:solidFill>
                <a:schemeClr val="tx1"/>
              </a:solidFill>
              <a:latin typeface="+mn-lt"/>
              <a:ea typeface="+mn-ea"/>
              <a:cs typeface="+mn-cs"/>
            </a:endParaRPr>
          </a:p>
          <a:p>
            <a:r>
              <a:rPr lang="vi-VN" sz="1200" b="0" kern="1200" baseline="0" dirty="0" smtClean="0">
                <a:solidFill>
                  <a:schemeClr val="tx1"/>
                </a:solidFill>
                <a:latin typeface="+mn-lt"/>
                <a:ea typeface="+mn-ea"/>
                <a:cs typeface="+mn-cs"/>
              </a:rPr>
              <a:t>„</a:t>
            </a:r>
            <a:r>
              <a:rPr lang="vi-VN" sz="1200" kern="1200" baseline="0" dirty="0" smtClean="0">
                <a:solidFill>
                  <a:schemeClr val="tx1"/>
                </a:solidFill>
                <a:latin typeface="+mn-lt"/>
                <a:ea typeface="+mn-ea"/>
                <a:cs typeface="+mn-cs"/>
              </a:rPr>
              <a:t>Acesta este cuvîntul Domnului către Zorobabel, şi sună astfel: ...Lucrul acesta nu se va face nici prin putere, nici prin tărie, ci prin Duhul Meu, -zice Domnul oştirilor! </a:t>
            </a:r>
            <a:endParaRPr lang="ro-RO" dirty="0" smtClean="0"/>
          </a:p>
          <a:p>
            <a:endParaRPr lang="ro-RO" dirty="0" smtClean="0"/>
          </a:p>
          <a:p>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5</a:t>
            </a:fld>
            <a:endParaRPr lang="ro-R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Remarcabil in </a:t>
            </a:r>
            <a:r>
              <a:rPr lang="ro-RO" dirty="0" err="1" smtClean="0"/>
              <a:t>aces</a:t>
            </a:r>
            <a:r>
              <a:rPr lang="ro-RO" dirty="0" smtClean="0"/>
              <a:t> pasaj e ca… nimic nu-i remarcabil. Aceste </a:t>
            </a:r>
            <a:r>
              <a:rPr lang="ro-RO" dirty="0" err="1" smtClean="0"/>
              <a:t>cerinte</a:t>
            </a:r>
            <a:r>
              <a:rPr lang="ro-RO" dirty="0" smtClean="0"/>
              <a:t> apar in dreptul </a:t>
            </a:r>
            <a:r>
              <a:rPr lang="ro-RO" dirty="0" err="1" smtClean="0"/>
              <a:t>fiecarui</a:t>
            </a:r>
            <a:r>
              <a:rPr lang="ro-RO" dirty="0" smtClean="0"/>
              <a:t> credincios. </a:t>
            </a:r>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7</a:t>
            </a:fld>
            <a:endParaRPr lang="ro-R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200" dirty="0" smtClean="0"/>
              <a:t>Tărie (stabilitate),</a:t>
            </a:r>
            <a:r>
              <a:rPr lang="ro-RO" sz="1200" baseline="0" dirty="0" smtClean="0"/>
              <a:t> putere. Oameni pe care te </a:t>
            </a:r>
            <a:r>
              <a:rPr lang="ro-RO" sz="1200" baseline="0" dirty="0" err="1" smtClean="0"/>
              <a:t>poti</a:t>
            </a:r>
            <a:r>
              <a:rPr lang="ro-RO" sz="1200" baseline="0" dirty="0" smtClean="0"/>
              <a:t> bizui. </a:t>
            </a:r>
            <a:endParaRPr lang="ro-RO"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ro-RO"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o-RO" sz="1200" dirty="0" smtClean="0"/>
              <a:t>CARACTERUL PRIMEAZĂ.</a:t>
            </a:r>
            <a:r>
              <a:rPr lang="ro-RO" sz="1200" baseline="0" dirty="0" smtClean="0"/>
              <a:t> </a:t>
            </a:r>
            <a:r>
              <a:rPr lang="ro-RO" sz="1200" baseline="0" smtClean="0"/>
              <a:t>DARUL URMEAZĂ. </a:t>
            </a:r>
            <a:r>
              <a:rPr lang="ro-RO" sz="1200" smtClean="0"/>
              <a:t>Os </a:t>
            </a:r>
            <a:r>
              <a:rPr lang="ro-RO" sz="1200" dirty="0" err="1" smtClean="0"/>
              <a:t>Guiness</a:t>
            </a:r>
            <a:r>
              <a:rPr lang="ro-RO" sz="1200" dirty="0" smtClean="0"/>
              <a:t>, in cartea sa </a:t>
            </a:r>
            <a:r>
              <a:rPr lang="ro-RO" sz="1200" i="1" dirty="0" err="1" smtClean="0"/>
              <a:t>Cinand</a:t>
            </a:r>
            <a:r>
              <a:rPr lang="ro-RO" sz="1200" i="1" dirty="0" smtClean="0"/>
              <a:t> cu Diavolul</a:t>
            </a:r>
            <a:r>
              <a:rPr lang="ro-RO" sz="1200" dirty="0" smtClean="0"/>
              <a:t>, reda comentariul unui om de afaceri Japonez spuse unui vizitator Australian „</a:t>
            </a:r>
            <a:r>
              <a:rPr lang="ro-RO" sz="1200" dirty="0" err="1" smtClean="0"/>
              <a:t>Oridecateori</a:t>
            </a:r>
            <a:r>
              <a:rPr lang="ro-RO" sz="1200" dirty="0" smtClean="0"/>
              <a:t> </a:t>
            </a:r>
            <a:r>
              <a:rPr lang="ro-RO" sz="1200" dirty="0" err="1" smtClean="0"/>
              <a:t>intalnesc</a:t>
            </a:r>
            <a:r>
              <a:rPr lang="ro-RO" sz="1200" dirty="0" smtClean="0"/>
              <a:t> un lider </a:t>
            </a:r>
            <a:r>
              <a:rPr lang="ro-RO" sz="1200" dirty="0" err="1" smtClean="0"/>
              <a:t>Budhist</a:t>
            </a:r>
            <a:r>
              <a:rPr lang="ro-RO" sz="1200" dirty="0" smtClean="0"/>
              <a:t>, </a:t>
            </a:r>
            <a:r>
              <a:rPr lang="ro-RO" sz="1200" dirty="0" err="1" smtClean="0"/>
              <a:t>intalnesc</a:t>
            </a:r>
            <a:r>
              <a:rPr lang="ro-RO" sz="1200" dirty="0" smtClean="0"/>
              <a:t> un om </a:t>
            </a:r>
            <a:r>
              <a:rPr lang="ro-RO" sz="1200" dirty="0" err="1" smtClean="0"/>
              <a:t>sfant</a:t>
            </a:r>
            <a:r>
              <a:rPr lang="ro-RO" sz="1200" dirty="0" smtClean="0"/>
              <a:t>. </a:t>
            </a:r>
            <a:r>
              <a:rPr lang="ro-RO" sz="1200" dirty="0" err="1" smtClean="0"/>
              <a:t>Oridecateori</a:t>
            </a:r>
            <a:r>
              <a:rPr lang="ro-RO" sz="1200" dirty="0" smtClean="0"/>
              <a:t> </a:t>
            </a:r>
            <a:r>
              <a:rPr lang="ro-RO" sz="1200" dirty="0" err="1" smtClean="0"/>
              <a:t>intalnesc</a:t>
            </a:r>
            <a:r>
              <a:rPr lang="ro-RO" sz="1200" dirty="0" smtClean="0"/>
              <a:t> un lider </a:t>
            </a:r>
            <a:r>
              <a:rPr lang="ro-RO" sz="1200" dirty="0" err="1" smtClean="0"/>
              <a:t>crestin</a:t>
            </a:r>
            <a:r>
              <a:rPr lang="ro-RO" sz="1200" dirty="0" smtClean="0"/>
              <a:t>, </a:t>
            </a:r>
            <a:r>
              <a:rPr lang="ro-RO" sz="1200" dirty="0" err="1" smtClean="0"/>
              <a:t>intalnesc</a:t>
            </a:r>
            <a:r>
              <a:rPr lang="ro-RO" sz="1200" dirty="0" smtClean="0"/>
              <a:t> un manager, ”</a:t>
            </a:r>
          </a:p>
          <a:p>
            <a:pPr marL="0" marR="0" indent="0" algn="l" defTabSz="914400" rtl="0" eaLnBrk="1" fontAlgn="auto" latinLnBrk="0" hangingPunct="1">
              <a:lnSpc>
                <a:spcPct val="100000"/>
              </a:lnSpc>
              <a:spcBef>
                <a:spcPts val="0"/>
              </a:spcBef>
              <a:spcAft>
                <a:spcPts val="0"/>
              </a:spcAft>
              <a:buClrTx/>
              <a:buSzTx/>
              <a:buFontTx/>
              <a:buNone/>
              <a:tabLst/>
              <a:defRPr/>
            </a:pPr>
            <a:endParaRPr lang="ro-RO"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vi-VN" sz="1200" kern="1200" baseline="0" dirty="0" smtClean="0">
                <a:solidFill>
                  <a:schemeClr val="tx1"/>
                </a:solidFill>
                <a:latin typeface="+mn-lt"/>
                <a:ea typeface="+mn-ea"/>
                <a:cs typeface="+mn-cs"/>
              </a:rPr>
              <a:t>Pe cei ce păcătuiesc, mustră-i înaintea tuturor, ca şi ceilalţi să aibă </a:t>
            </a:r>
            <a:r>
              <a:rPr lang="vi-VN" sz="1200" kern="1200" baseline="0" dirty="0" smtClean="0">
                <a:solidFill>
                  <a:schemeClr val="tx1"/>
                </a:solidFill>
                <a:latin typeface="+mn-lt"/>
                <a:ea typeface="+mn-ea"/>
                <a:cs typeface="+mn-cs"/>
              </a:rPr>
              <a:t>frică…</a:t>
            </a:r>
            <a:r>
              <a:rPr lang="ro-RO" sz="1200" kern="1200" baseline="0" dirty="0" smtClean="0">
                <a:solidFill>
                  <a:schemeClr val="tx1"/>
                </a:solidFill>
                <a:latin typeface="+mn-lt"/>
                <a:ea typeface="+mn-ea"/>
                <a:cs typeface="+mn-cs"/>
              </a:rPr>
              <a:t> ca o judecata a anului 586 </a:t>
            </a:r>
            <a:r>
              <a:rPr lang="ro-RO" sz="1200" kern="1200" baseline="0" dirty="0" err="1" smtClean="0">
                <a:solidFill>
                  <a:schemeClr val="tx1"/>
                </a:solidFill>
                <a:latin typeface="+mn-lt"/>
                <a:ea typeface="+mn-ea"/>
                <a:cs typeface="+mn-cs"/>
              </a:rPr>
              <a:t>idH</a:t>
            </a:r>
            <a:endParaRPr lang="vi-VN" sz="1200" kern="1200" baseline="0" dirty="0" smtClean="0">
              <a:solidFill>
                <a:schemeClr val="tx1"/>
              </a:solidFill>
              <a:latin typeface="+mn-lt"/>
              <a:ea typeface="+mn-ea"/>
              <a:cs typeface="+mn-cs"/>
            </a:endParaRPr>
          </a:p>
          <a:p>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8</a:t>
            </a:fld>
            <a:endParaRPr lang="ro-R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Respectul  -</a:t>
            </a:r>
            <a:r>
              <a:rPr lang="ro-RO" baseline="0" dirty="0" smtClean="0"/>
              <a:t> </a:t>
            </a:r>
            <a:r>
              <a:rPr lang="ro-RO" baseline="0" dirty="0" err="1" smtClean="0"/>
              <a:t>esential</a:t>
            </a:r>
            <a:r>
              <a:rPr lang="ro-RO" baseline="0" dirty="0" smtClean="0"/>
              <a:t> pentru un </a:t>
            </a:r>
            <a:r>
              <a:rPr lang="ro-RO" baseline="0" dirty="0" err="1" smtClean="0"/>
              <a:t>barbat</a:t>
            </a:r>
            <a:r>
              <a:rPr lang="ro-RO" baseline="0" dirty="0" smtClean="0"/>
              <a:t>. NU BARFI! </a:t>
            </a:r>
            <a:r>
              <a:rPr lang="ro-RO" dirty="0" smtClean="0"/>
              <a:t>Nu </a:t>
            </a:r>
            <a:r>
              <a:rPr lang="ro-RO" dirty="0" smtClean="0"/>
              <a:t>otrăvi paharul din care ii dai copilului să bea !</a:t>
            </a:r>
          </a:p>
          <a:p>
            <a:r>
              <a:rPr lang="ro-RO" dirty="0" smtClean="0"/>
              <a:t>Ascultă sfatul… fii smerit!</a:t>
            </a:r>
          </a:p>
          <a:p>
            <a:pPr marL="0" marR="0" indent="0" algn="l" defTabSz="914400" rtl="0" eaLnBrk="1" fontAlgn="auto" latinLnBrk="0" hangingPunct="1">
              <a:lnSpc>
                <a:spcPct val="100000"/>
              </a:lnSpc>
              <a:spcBef>
                <a:spcPts val="0"/>
              </a:spcBef>
              <a:spcAft>
                <a:spcPts val="0"/>
              </a:spcAft>
              <a:buClrTx/>
              <a:buSzTx/>
              <a:buFontTx/>
              <a:buNone/>
              <a:tabLst/>
              <a:defRPr/>
            </a:pPr>
            <a:r>
              <a:rPr lang="ro-RO" dirty="0" smtClean="0"/>
              <a:t>Orice biserică</a:t>
            </a:r>
            <a:r>
              <a:rPr lang="ro-RO" baseline="0" dirty="0" smtClean="0"/>
              <a:t> are nevoie de autoritate!</a:t>
            </a:r>
            <a:r>
              <a:rPr lang="ro-RO" sz="1200" b="1" dirty="0" smtClean="0"/>
              <a:t> </a:t>
            </a:r>
            <a:r>
              <a:rPr lang="ro-RO" sz="1200" b="0" dirty="0" smtClean="0"/>
              <a:t>70 bătrâni. Beneficiile autorității. </a:t>
            </a:r>
            <a:endParaRPr lang="vi-VN" sz="1200" b="0" dirty="0" smtClean="0"/>
          </a:p>
          <a:p>
            <a:r>
              <a:rPr lang="ro-RO" dirty="0" smtClean="0"/>
              <a:t>Protecție </a:t>
            </a:r>
            <a:r>
              <a:rPr lang="ro-RO" dirty="0" smtClean="0"/>
              <a:t>reciprocă. Vremurile</a:t>
            </a:r>
            <a:r>
              <a:rPr lang="ro-RO" baseline="0" dirty="0" smtClean="0"/>
              <a:t> de pe urmă cer discernământ duhovnicesc, </a:t>
            </a:r>
            <a:r>
              <a:rPr lang="ro-RO" baseline="0" dirty="0" err="1" smtClean="0"/>
              <a:t>nascut</a:t>
            </a:r>
            <a:r>
              <a:rPr lang="ro-RO" baseline="0" dirty="0" smtClean="0"/>
              <a:t> din </a:t>
            </a:r>
            <a:r>
              <a:rPr lang="ro-RO" baseline="0" dirty="0" err="1" smtClean="0"/>
              <a:t>cunoasterea</a:t>
            </a:r>
            <a:r>
              <a:rPr lang="ro-RO" baseline="0" dirty="0" smtClean="0"/>
              <a:t> Scripturii si a lui Dumnezeu. </a:t>
            </a:r>
            <a:endParaRPr lang="ro-RO" dirty="0" smtClean="0"/>
          </a:p>
          <a:p>
            <a:r>
              <a:rPr lang="ro-RO" dirty="0" smtClean="0"/>
              <a:t>BISERICA NEEMIA</a:t>
            </a:r>
            <a:endParaRPr lang="ro-RO" dirty="0" smtClean="0"/>
          </a:p>
          <a:p>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9</a:t>
            </a:fld>
            <a:endParaRPr lang="ro-R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O sa-l imitam pe</a:t>
            </a:r>
            <a:r>
              <a:rPr lang="ro-RO" baseline="0" dirty="0" smtClean="0"/>
              <a:t> D.</a:t>
            </a:r>
          </a:p>
          <a:p>
            <a:r>
              <a:rPr lang="ro-RO" baseline="0" dirty="0" err="1" smtClean="0"/>
              <a:t>Il</a:t>
            </a:r>
            <a:r>
              <a:rPr lang="ro-RO" baseline="0" dirty="0" smtClean="0"/>
              <a:t> vom vedea – </a:t>
            </a:r>
            <a:r>
              <a:rPr lang="ro-RO" baseline="0" dirty="0" err="1" smtClean="0"/>
              <a:t>cunoastere</a:t>
            </a:r>
            <a:r>
              <a:rPr lang="ro-RO" baseline="0" dirty="0" smtClean="0"/>
              <a:t> deplina, nouă </a:t>
            </a:r>
          </a:p>
          <a:p>
            <a:r>
              <a:rPr lang="ro-RO" baseline="0" dirty="0" smtClean="0"/>
              <a:t>	</a:t>
            </a:r>
            <a:r>
              <a:rPr lang="ro-RO" baseline="0" dirty="0" err="1" smtClean="0"/>
              <a:t>viata</a:t>
            </a:r>
            <a:r>
              <a:rPr lang="ro-RO" baseline="0" dirty="0" smtClean="0"/>
              <a:t> </a:t>
            </a:r>
            <a:r>
              <a:rPr lang="ro-RO" baseline="0" dirty="0" err="1" smtClean="0"/>
              <a:t>vesnica</a:t>
            </a:r>
            <a:r>
              <a:rPr lang="ro-RO" baseline="0" dirty="0" smtClean="0"/>
              <a:t> = sa-L cunosc pe Dumnezeu  - </a:t>
            </a:r>
            <a:r>
              <a:rPr lang="ro-RO" baseline="0" dirty="0" err="1" smtClean="0"/>
              <a:t>relatia</a:t>
            </a:r>
            <a:r>
              <a:rPr lang="ro-RO" baseline="0" dirty="0" smtClean="0"/>
              <a:t> cu El, cu ai Lui.</a:t>
            </a:r>
          </a:p>
          <a:p>
            <a:r>
              <a:rPr lang="ro-RO" baseline="0" dirty="0" smtClean="0"/>
              <a:t>Inima noua – </a:t>
            </a:r>
            <a:r>
              <a:rPr lang="ro-RO" baseline="0" dirty="0" err="1" smtClean="0"/>
              <a:t>dorinta</a:t>
            </a:r>
            <a:r>
              <a:rPr lang="ro-RO" baseline="0" dirty="0" smtClean="0"/>
              <a:t> + </a:t>
            </a:r>
            <a:r>
              <a:rPr lang="ro-RO" baseline="0" dirty="0" err="1" smtClean="0"/>
              <a:t>putinta</a:t>
            </a:r>
            <a:r>
              <a:rPr lang="ro-RO" baseline="0" dirty="0" smtClean="0"/>
              <a:t> deplina</a:t>
            </a:r>
          </a:p>
          <a:p>
            <a:endParaRPr lang="ro-RO" dirty="0"/>
          </a:p>
        </p:txBody>
      </p:sp>
      <p:sp>
        <p:nvSpPr>
          <p:cNvPr id="4" name="Substituent număr diapozitiv 3"/>
          <p:cNvSpPr>
            <a:spLocks noGrp="1"/>
          </p:cNvSpPr>
          <p:nvPr>
            <p:ph type="sldNum" sz="quarter" idx="10"/>
          </p:nvPr>
        </p:nvSpPr>
        <p:spPr/>
        <p:txBody>
          <a:bodyPr/>
          <a:lstStyle/>
          <a:p>
            <a:fld id="{548C167E-9CB2-4C1C-A9C2-06D8D6D1DA9F}" type="slidenum">
              <a:rPr lang="ro-RO" smtClean="0"/>
              <a:pPr/>
              <a:t>10</a:t>
            </a:fld>
            <a:endParaRPr lang="ro-R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685800" y="228601"/>
            <a:ext cx="7772400" cy="1219200"/>
          </a:xfrm>
        </p:spPr>
        <p:txBody>
          <a:bodyPr/>
          <a:lstStyle/>
          <a:p>
            <a:r>
              <a:rPr lang="ro-RO" dirty="0" smtClean="0"/>
              <a:t>Stâlpii Casei Domnului</a:t>
            </a:r>
            <a:endParaRPr lang="ro-RO" dirty="0"/>
          </a:p>
        </p:txBody>
      </p:sp>
      <p:pic>
        <p:nvPicPr>
          <p:cNvPr id="5122" name="Picture 2" descr="http://www.bible-architecture.info/Reconstruction_Sols_Temple_Bible_Museum_Amsterdam.jpg"/>
          <p:cNvPicPr>
            <a:picLocks noChangeAspect="1" noChangeArrowheads="1"/>
          </p:cNvPicPr>
          <p:nvPr/>
        </p:nvPicPr>
        <p:blipFill>
          <a:blip r:embed="rId2" cstate="print"/>
          <a:srcRect/>
          <a:stretch>
            <a:fillRect/>
          </a:stretch>
        </p:blipFill>
        <p:spPr bwMode="auto">
          <a:xfrm>
            <a:off x="533400" y="1524000"/>
            <a:ext cx="4208550" cy="4495800"/>
          </a:xfrm>
          <a:prstGeom prst="rect">
            <a:avLst/>
          </a:prstGeom>
          <a:noFill/>
        </p:spPr>
      </p:pic>
      <p:pic>
        <p:nvPicPr>
          <p:cNvPr id="5124" name="Picture 4" descr="http://www.bullartistry.com.au/wp/wp-content/uploads/2010/12/templecols.jpg"/>
          <p:cNvPicPr>
            <a:picLocks noChangeAspect="1" noChangeArrowheads="1"/>
          </p:cNvPicPr>
          <p:nvPr/>
        </p:nvPicPr>
        <p:blipFill>
          <a:blip r:embed="rId3" cstate="print"/>
          <a:srcRect/>
          <a:stretch>
            <a:fillRect/>
          </a:stretch>
        </p:blipFill>
        <p:spPr bwMode="auto">
          <a:xfrm>
            <a:off x="4724400" y="1295400"/>
            <a:ext cx="4184833" cy="4886325"/>
          </a:xfrm>
          <a:prstGeom prst="rect">
            <a:avLst/>
          </a:prstGeom>
          <a:noFill/>
        </p:spPr>
      </p:pic>
      <p:sp>
        <p:nvSpPr>
          <p:cNvPr id="6" name="Dreptunghi 5"/>
          <p:cNvSpPr/>
          <p:nvPr/>
        </p:nvSpPr>
        <p:spPr>
          <a:xfrm>
            <a:off x="2209800" y="6248400"/>
            <a:ext cx="4632678" cy="523220"/>
          </a:xfrm>
          <a:prstGeom prst="rect">
            <a:avLst/>
          </a:prstGeom>
        </p:spPr>
        <p:txBody>
          <a:bodyPr wrap="none">
            <a:spAutoFit/>
          </a:bodyPr>
          <a:lstStyle/>
          <a:p>
            <a:r>
              <a:rPr lang="ro-RO" sz="2800" b="1" dirty="0" err="1" smtClean="0">
                <a:solidFill>
                  <a:srgbClr val="0070C0"/>
                </a:solidFill>
              </a:rPr>
              <a:t>Iachin</a:t>
            </a:r>
            <a:r>
              <a:rPr lang="ro-RO" sz="2800" b="1" dirty="0" smtClean="0">
                <a:solidFill>
                  <a:srgbClr val="0070C0"/>
                </a:solidFill>
              </a:rPr>
              <a:t> &amp; </a:t>
            </a:r>
            <a:r>
              <a:rPr lang="ro-RO" sz="2800" b="1" dirty="0" err="1" smtClean="0">
                <a:solidFill>
                  <a:srgbClr val="0070C0"/>
                </a:solidFill>
              </a:rPr>
              <a:t>Boaz</a:t>
            </a:r>
            <a:r>
              <a:rPr lang="ro-RO" sz="2800" b="1" dirty="0" smtClean="0">
                <a:solidFill>
                  <a:srgbClr val="0070C0"/>
                </a:solidFill>
              </a:rPr>
              <a:t> (Tărie și Putere)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533400" y="609600"/>
            <a:ext cx="8001000" cy="5715000"/>
          </a:xfrm>
        </p:spPr>
        <p:txBody>
          <a:bodyPr>
            <a:noAutofit/>
          </a:bodyPr>
          <a:lstStyle/>
          <a:p>
            <a:pPr>
              <a:buNone/>
            </a:pPr>
            <a:r>
              <a:rPr lang="ro-RO" sz="2800" i="1" dirty="0" smtClean="0">
                <a:latin typeface="Times New Roman" pitchFamily="18" charset="0"/>
                <a:cs typeface="Times New Roman" pitchFamily="18" charset="0"/>
              </a:rPr>
              <a:t>Pe cel ce va birui,</a:t>
            </a:r>
          </a:p>
          <a:p>
            <a:pPr>
              <a:buNone/>
            </a:pPr>
            <a:r>
              <a:rPr lang="ro-RO" sz="2800" i="1" dirty="0" smtClean="0">
                <a:latin typeface="Times New Roman" pitchFamily="18" charset="0"/>
                <a:cs typeface="Times New Roman" pitchFamily="18" charset="0"/>
              </a:rPr>
              <a:t> îl voi face </a:t>
            </a:r>
            <a:r>
              <a:rPr lang="ro-RO" sz="2800" b="1" i="1" dirty="0" smtClean="0">
                <a:solidFill>
                  <a:srgbClr val="0070C0"/>
                </a:solidFill>
                <a:latin typeface="Times New Roman" pitchFamily="18" charset="0"/>
                <a:cs typeface="Times New Roman" pitchFamily="18" charset="0"/>
              </a:rPr>
              <a:t>un stâlp în Templul Dumnezeului Meu</a:t>
            </a:r>
            <a:r>
              <a:rPr lang="ro-RO" sz="2800" i="1" dirty="0" smtClean="0">
                <a:latin typeface="Times New Roman" pitchFamily="18" charset="0"/>
                <a:cs typeface="Times New Roman" pitchFamily="18" charset="0"/>
              </a:rPr>
              <a:t>, </a:t>
            </a:r>
          </a:p>
          <a:p>
            <a:pPr>
              <a:buNone/>
            </a:pPr>
            <a:r>
              <a:rPr lang="ro-RO" sz="2800" i="1" dirty="0" smtClean="0">
                <a:latin typeface="Times New Roman" pitchFamily="18" charset="0"/>
                <a:cs typeface="Times New Roman" pitchFamily="18" charset="0"/>
              </a:rPr>
              <a:t>şi nu va mai ieşi afară din el. </a:t>
            </a:r>
          </a:p>
          <a:p>
            <a:pPr>
              <a:buNone/>
            </a:pPr>
            <a:r>
              <a:rPr lang="ro-RO" sz="2800" i="1" dirty="0" smtClean="0">
                <a:latin typeface="Times New Roman" pitchFamily="18" charset="0"/>
                <a:cs typeface="Times New Roman" pitchFamily="18" charset="0"/>
              </a:rPr>
              <a:t>Voi scrie pe el </a:t>
            </a:r>
          </a:p>
          <a:p>
            <a:pPr>
              <a:buNone/>
            </a:pPr>
            <a:r>
              <a:rPr lang="ro-RO" sz="2800" i="1" dirty="0" smtClean="0">
                <a:latin typeface="Times New Roman" pitchFamily="18" charset="0"/>
                <a:cs typeface="Times New Roman" pitchFamily="18" charset="0"/>
              </a:rPr>
              <a:t>	Numele Dumnezeului Meu </a:t>
            </a:r>
          </a:p>
          <a:p>
            <a:pPr>
              <a:buNone/>
            </a:pPr>
            <a:r>
              <a:rPr lang="ro-RO" sz="2800" i="1" dirty="0" smtClean="0">
                <a:latin typeface="Times New Roman" pitchFamily="18" charset="0"/>
                <a:cs typeface="Times New Roman" pitchFamily="18" charset="0"/>
              </a:rPr>
              <a:t>	şi Numele cetăţii Dumnezeului Meu, </a:t>
            </a:r>
          </a:p>
          <a:p>
            <a:pPr>
              <a:buNone/>
            </a:pPr>
            <a:r>
              <a:rPr lang="ro-RO" sz="2800" i="1" dirty="0" smtClean="0">
                <a:latin typeface="Times New Roman" pitchFamily="18" charset="0"/>
                <a:cs typeface="Times New Roman" pitchFamily="18" charset="0"/>
              </a:rPr>
              <a:t>		noul Ierusalim, </a:t>
            </a:r>
          </a:p>
          <a:p>
            <a:pPr>
              <a:buNone/>
            </a:pPr>
            <a:r>
              <a:rPr lang="ro-RO" sz="2800" i="1" dirty="0" smtClean="0">
                <a:latin typeface="Times New Roman" pitchFamily="18" charset="0"/>
                <a:cs typeface="Times New Roman" pitchFamily="18" charset="0"/>
              </a:rPr>
              <a:t>		care are să se pogoare din </a:t>
            </a:r>
            <a:r>
              <a:rPr lang="ro-RO" sz="2800" i="1" dirty="0" smtClean="0">
                <a:latin typeface="Times New Roman" pitchFamily="18" charset="0"/>
                <a:cs typeface="Times New Roman" pitchFamily="18" charset="0"/>
              </a:rPr>
              <a:t>cer</a:t>
            </a:r>
          </a:p>
          <a:p>
            <a:pPr>
              <a:buNone/>
            </a:pPr>
            <a:r>
              <a:rPr lang="ro-RO" sz="2800" i="1" dirty="0" smtClean="0">
                <a:latin typeface="Times New Roman" pitchFamily="18" charset="0"/>
                <a:cs typeface="Times New Roman" pitchFamily="18" charset="0"/>
              </a:rPr>
              <a:t> 					 </a:t>
            </a:r>
            <a:r>
              <a:rPr lang="ro-RO" sz="2800" i="1" dirty="0" smtClean="0">
                <a:latin typeface="Times New Roman" pitchFamily="18" charset="0"/>
                <a:cs typeface="Times New Roman" pitchFamily="18" charset="0"/>
              </a:rPr>
              <a:t>     de </a:t>
            </a:r>
            <a:r>
              <a:rPr lang="ro-RO" sz="2800" i="1" dirty="0" smtClean="0">
                <a:latin typeface="Times New Roman" pitchFamily="18" charset="0"/>
                <a:cs typeface="Times New Roman" pitchFamily="18" charset="0"/>
              </a:rPr>
              <a:t>la </a:t>
            </a:r>
            <a:r>
              <a:rPr lang="ro-RO" sz="2800" i="1" dirty="0" smtClean="0">
                <a:latin typeface="Times New Roman" pitchFamily="18" charset="0"/>
                <a:cs typeface="Times New Roman" pitchFamily="18" charset="0"/>
              </a:rPr>
              <a:t>Dumnezeul </a:t>
            </a:r>
            <a:r>
              <a:rPr lang="ro-RO" sz="2800" i="1" dirty="0" smtClean="0">
                <a:latin typeface="Times New Roman" pitchFamily="18" charset="0"/>
                <a:cs typeface="Times New Roman" pitchFamily="18" charset="0"/>
              </a:rPr>
              <a:t>Meu, </a:t>
            </a:r>
          </a:p>
          <a:p>
            <a:pPr>
              <a:buNone/>
            </a:pPr>
            <a:r>
              <a:rPr lang="ro-RO" sz="2800" i="1" dirty="0" smtClean="0">
                <a:latin typeface="Times New Roman" pitchFamily="18" charset="0"/>
                <a:cs typeface="Times New Roman" pitchFamily="18" charset="0"/>
              </a:rPr>
              <a:t>	şi Numele Meu cel nou.</a:t>
            </a:r>
          </a:p>
          <a:p>
            <a:pPr algn="r">
              <a:buNone/>
            </a:pPr>
            <a:r>
              <a:rPr lang="ro-RO" sz="2800" i="1" dirty="0" err="1" smtClean="0">
                <a:latin typeface="Times New Roman" pitchFamily="18" charset="0"/>
                <a:cs typeface="Times New Roman" pitchFamily="18" charset="0"/>
              </a:rPr>
              <a:t>Apoc</a:t>
            </a:r>
            <a:r>
              <a:rPr lang="ro-RO" sz="2800" i="1" dirty="0" smtClean="0">
                <a:latin typeface="Times New Roman" pitchFamily="18" charset="0"/>
                <a:cs typeface="Times New Roman" pitchFamily="18" charset="0"/>
              </a:rPr>
              <a:t>. 3:12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reptunghi 3"/>
          <p:cNvSpPr/>
          <p:nvPr/>
        </p:nvSpPr>
        <p:spPr>
          <a:xfrm>
            <a:off x="914400" y="609600"/>
            <a:ext cx="7620000" cy="5539978"/>
          </a:xfrm>
          <a:prstGeom prst="rect">
            <a:avLst/>
          </a:prstGeom>
        </p:spPr>
        <p:txBody>
          <a:bodyPr wrap="square">
            <a:spAutoFit/>
          </a:bodyPr>
          <a:lstStyle/>
          <a:p>
            <a:r>
              <a:rPr lang="ro-RO" sz="2400" i="1" dirty="0" smtClean="0">
                <a:latin typeface="Times New Roman" pitchFamily="18" charset="0"/>
                <a:cs typeface="Times New Roman" pitchFamily="18" charset="0"/>
              </a:rPr>
              <a:t>Domnul sărăceşte şi El îmbogăţeşte, </a:t>
            </a:r>
          </a:p>
          <a:p>
            <a:r>
              <a:rPr lang="ro-RO" sz="2400" i="1" dirty="0" smtClean="0">
                <a:latin typeface="Times New Roman" pitchFamily="18" charset="0"/>
                <a:cs typeface="Times New Roman" pitchFamily="18" charset="0"/>
              </a:rPr>
              <a:t>El smereşte şi El înalţă </a:t>
            </a:r>
          </a:p>
          <a:p>
            <a:r>
              <a:rPr lang="ro-RO" sz="2400" i="1" dirty="0" smtClean="0">
                <a:latin typeface="Times New Roman" pitchFamily="18" charset="0"/>
                <a:cs typeface="Times New Roman" pitchFamily="18" charset="0"/>
              </a:rPr>
              <a:t>El ridică din pulbere pe cel sărac, </a:t>
            </a:r>
          </a:p>
          <a:p>
            <a:r>
              <a:rPr lang="ro-RO" sz="2400" i="1" dirty="0" smtClean="0">
                <a:latin typeface="Times New Roman" pitchFamily="18" charset="0"/>
                <a:cs typeface="Times New Roman" pitchFamily="18" charset="0"/>
              </a:rPr>
              <a:t>Ridică din gunoi pe cel lipsit. </a:t>
            </a:r>
          </a:p>
          <a:p>
            <a:r>
              <a:rPr lang="ro-RO" sz="2400" i="1" dirty="0" smtClean="0">
                <a:latin typeface="Times New Roman" pitchFamily="18" charset="0"/>
                <a:cs typeface="Times New Roman" pitchFamily="18" charset="0"/>
              </a:rPr>
              <a:t>Ca să-i pună să şadă alături cu cei mari. </a:t>
            </a:r>
          </a:p>
          <a:p>
            <a:r>
              <a:rPr lang="ro-RO" sz="2400" i="1" dirty="0" smtClean="0">
                <a:latin typeface="Times New Roman" pitchFamily="18" charset="0"/>
                <a:cs typeface="Times New Roman" pitchFamily="18" charset="0"/>
              </a:rPr>
              <a:t>Şi le dă de moştenire un scaun de domnie îmbrăcat cu slavă; </a:t>
            </a:r>
          </a:p>
          <a:p>
            <a:endParaRPr lang="ro-RO" sz="2400" i="1" dirty="0" smtClean="0">
              <a:latin typeface="Times New Roman" pitchFamily="18" charset="0"/>
              <a:cs typeface="Times New Roman" pitchFamily="18" charset="0"/>
            </a:endParaRPr>
          </a:p>
          <a:p>
            <a:r>
              <a:rPr lang="ro-RO" sz="2400" b="1" i="1" dirty="0" smtClean="0">
                <a:latin typeface="Times New Roman" pitchFamily="18" charset="0"/>
                <a:cs typeface="Times New Roman" pitchFamily="18" charset="0"/>
              </a:rPr>
              <a:t>Căci ai Domnului sunt </a:t>
            </a:r>
            <a:r>
              <a:rPr lang="ro-RO" sz="2400" b="1" i="1" dirty="0" smtClean="0">
                <a:solidFill>
                  <a:srgbClr val="0070C0"/>
                </a:solidFill>
                <a:latin typeface="Times New Roman" pitchFamily="18" charset="0"/>
                <a:cs typeface="Times New Roman" pitchFamily="18" charset="0"/>
              </a:rPr>
              <a:t>stâlpii... pământului</a:t>
            </a:r>
            <a:r>
              <a:rPr lang="ro-RO" sz="2400" b="1" i="1" dirty="0" smtClean="0">
                <a:latin typeface="Times New Roman" pitchFamily="18" charset="0"/>
                <a:cs typeface="Times New Roman" pitchFamily="18" charset="0"/>
              </a:rPr>
              <a:t>, </a:t>
            </a:r>
          </a:p>
          <a:p>
            <a:r>
              <a:rPr lang="ro-RO" sz="2400" b="1" i="1" dirty="0" smtClean="0">
                <a:latin typeface="Times New Roman" pitchFamily="18" charset="0"/>
                <a:cs typeface="Times New Roman" pitchFamily="18" charset="0"/>
              </a:rPr>
              <a:t>Şi pe ei a aşezat El lumea.</a:t>
            </a:r>
            <a:r>
              <a:rPr lang="ro-RO" sz="2400" i="1" dirty="0" smtClean="0">
                <a:latin typeface="Times New Roman" pitchFamily="18" charset="0"/>
                <a:cs typeface="Times New Roman" pitchFamily="18" charset="0"/>
              </a:rPr>
              <a:t> </a:t>
            </a:r>
          </a:p>
          <a:p>
            <a:endParaRPr lang="ro-RO" sz="2400" i="1" dirty="0" smtClean="0">
              <a:latin typeface="Times New Roman" pitchFamily="18" charset="0"/>
              <a:cs typeface="Times New Roman" pitchFamily="18" charset="0"/>
            </a:endParaRPr>
          </a:p>
          <a:p>
            <a:r>
              <a:rPr lang="ro-RO" sz="2400" i="1" dirty="0" smtClean="0">
                <a:latin typeface="Times New Roman" pitchFamily="18" charset="0"/>
                <a:cs typeface="Times New Roman" pitchFamily="18" charset="0"/>
              </a:rPr>
              <a:t>El va păzi paşii prea iubiţilor Lui, </a:t>
            </a:r>
          </a:p>
          <a:p>
            <a:r>
              <a:rPr lang="ro-RO" sz="2400" i="1" dirty="0" smtClean="0">
                <a:latin typeface="Times New Roman" pitchFamily="18" charset="0"/>
                <a:cs typeface="Times New Roman" pitchFamily="18" charset="0"/>
              </a:rPr>
              <a:t>Dar cei răi vor fi nimiciţi în întunerec; </a:t>
            </a:r>
          </a:p>
          <a:p>
            <a:r>
              <a:rPr lang="ro-RO" sz="2400" i="1" dirty="0" smtClean="0">
                <a:latin typeface="Times New Roman" pitchFamily="18" charset="0"/>
                <a:cs typeface="Times New Roman" pitchFamily="18" charset="0"/>
              </a:rPr>
              <a:t>Căci omul nu va birui prin putere.</a:t>
            </a:r>
            <a:r>
              <a:rPr lang="ro-RO" sz="2400" b="1" i="1" dirty="0" smtClean="0">
                <a:latin typeface="Times New Roman" pitchFamily="18" charset="0"/>
                <a:cs typeface="Times New Roman" pitchFamily="18" charset="0"/>
              </a:rPr>
              <a:t> </a:t>
            </a:r>
          </a:p>
          <a:p>
            <a:pPr algn="r"/>
            <a:r>
              <a:rPr lang="ro-RO" sz="2400" i="1" dirty="0" smtClean="0">
                <a:latin typeface="Times New Roman" pitchFamily="18" charset="0"/>
                <a:cs typeface="Times New Roman" pitchFamily="18" charset="0"/>
              </a:rPr>
              <a:t>(1Samuel 2:7-9)</a:t>
            </a:r>
          </a:p>
          <a:p>
            <a:endParaRPr lang="ro-RO"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ro-RO" dirty="0" smtClean="0"/>
              <a:t>Dărâmarea stâlpilor = prăbușirea Casei</a:t>
            </a:r>
            <a:endParaRPr lang="ro-RO" dirty="0"/>
          </a:p>
        </p:txBody>
      </p:sp>
      <p:pic>
        <p:nvPicPr>
          <p:cNvPr id="18434" name="Picture 2" descr="http://i292.photobucket.com/albums/mm27/iam733_photos/ISRAEL/1-BABYLON-SACKS-TEMPLE-PILLARS-1-1.jpg"/>
          <p:cNvPicPr>
            <a:picLocks noGrp="1" noChangeAspect="1" noChangeArrowheads="1"/>
          </p:cNvPicPr>
          <p:nvPr>
            <p:ph idx="1"/>
          </p:nvPr>
        </p:nvPicPr>
        <p:blipFill>
          <a:blip r:embed="rId2" cstate="print"/>
          <a:srcRect/>
          <a:stretch>
            <a:fillRect/>
          </a:stretch>
        </p:blipFill>
        <p:spPr bwMode="auto">
          <a:xfrm>
            <a:off x="1123950" y="2015331"/>
            <a:ext cx="6896100" cy="36957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ro-RO" sz="3200" b="1" dirty="0" smtClean="0"/>
              <a:t>Dărâmarea stâlpilor = prăbușirea Casei</a:t>
            </a:r>
            <a:endParaRPr lang="ro-RO" sz="3200" b="1" dirty="0"/>
          </a:p>
        </p:txBody>
      </p:sp>
      <p:pic>
        <p:nvPicPr>
          <p:cNvPr id="18434" name="Picture 2" descr="http://i292.photobucket.com/albums/mm27/iam733_photos/ISRAEL/1-BABYLON-SACKS-TEMPLE-PILLARS-1-1.jpg"/>
          <p:cNvPicPr>
            <a:picLocks noGrp="1" noChangeAspect="1" noChangeArrowheads="1"/>
          </p:cNvPicPr>
          <p:nvPr>
            <p:ph idx="1"/>
          </p:nvPr>
        </p:nvPicPr>
        <p:blipFill>
          <a:blip r:embed="rId3" cstate="print">
            <a:lum bright="50000" contrast="10000"/>
          </a:blip>
          <a:srcRect/>
          <a:stretch>
            <a:fillRect/>
          </a:stretch>
        </p:blipFill>
        <p:spPr bwMode="auto">
          <a:xfrm>
            <a:off x="1060262" y="1981200"/>
            <a:ext cx="6959788" cy="3729831"/>
          </a:xfrm>
          <a:prstGeom prst="rect">
            <a:avLst/>
          </a:prstGeom>
          <a:noFill/>
        </p:spPr>
      </p:pic>
      <p:sp>
        <p:nvSpPr>
          <p:cNvPr id="4" name="CasetăText 3"/>
          <p:cNvSpPr txBox="1"/>
          <p:nvPr/>
        </p:nvSpPr>
        <p:spPr>
          <a:xfrm>
            <a:off x="762000" y="1143000"/>
            <a:ext cx="7162800" cy="1569660"/>
          </a:xfrm>
          <a:prstGeom prst="rect">
            <a:avLst/>
          </a:prstGeom>
          <a:noFill/>
        </p:spPr>
        <p:txBody>
          <a:bodyPr wrap="square" rtlCol="0">
            <a:spAutoFit/>
          </a:bodyPr>
          <a:lstStyle/>
          <a:p>
            <a:endParaRPr lang="ro-RO" sz="2400" b="1" dirty="0" smtClean="0">
              <a:effectLst>
                <a:outerShdw blurRad="38100" dist="38100" dir="2700000" algn="tl">
                  <a:srgbClr val="000000">
                    <a:alpha val="43137"/>
                  </a:srgbClr>
                </a:outerShdw>
              </a:effectLst>
            </a:endParaRPr>
          </a:p>
          <a:p>
            <a:endParaRPr lang="ro-RO" sz="2400" b="1" dirty="0" smtClean="0">
              <a:effectLst>
                <a:outerShdw blurRad="38100" dist="38100" dir="2700000" algn="tl">
                  <a:srgbClr val="000000">
                    <a:alpha val="43137"/>
                  </a:srgbClr>
                </a:outerShdw>
              </a:effectLst>
            </a:endParaRPr>
          </a:p>
          <a:p>
            <a:endParaRPr lang="ro-RO" sz="2400" b="1" dirty="0" smtClean="0">
              <a:effectLst>
                <a:outerShdw blurRad="38100" dist="38100" dir="2700000" algn="tl">
                  <a:srgbClr val="000000">
                    <a:alpha val="43137"/>
                  </a:srgbClr>
                </a:outerShdw>
              </a:effectLst>
            </a:endParaRPr>
          </a:p>
          <a:p>
            <a:endParaRPr lang="ro-RO" sz="2400" b="1" dirty="0" smtClean="0">
              <a:effectLst>
                <a:outerShdw blurRad="38100" dist="38100" dir="2700000" algn="tl">
                  <a:srgbClr val="000000">
                    <a:alpha val="43137"/>
                  </a:srgbClr>
                </a:outerShdw>
              </a:effectLst>
            </a:endParaRPr>
          </a:p>
        </p:txBody>
      </p:sp>
      <p:graphicFrame>
        <p:nvGraphicFramePr>
          <p:cNvPr id="5" name="Nomogramă 4"/>
          <p:cNvGraphicFramePr/>
          <p:nvPr/>
        </p:nvGraphicFramePr>
        <p:xfrm>
          <a:off x="304800" y="1371600"/>
          <a:ext cx="8382000" cy="5156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CasetăText 5"/>
          <p:cNvSpPr txBox="1"/>
          <p:nvPr/>
        </p:nvSpPr>
        <p:spPr>
          <a:xfrm>
            <a:off x="381000" y="3352800"/>
            <a:ext cx="1752600" cy="523220"/>
          </a:xfrm>
          <a:prstGeom prst="rect">
            <a:avLst/>
          </a:prstGeom>
          <a:noFill/>
        </p:spPr>
        <p:txBody>
          <a:bodyPr wrap="square" rtlCol="0">
            <a:spAutoFit/>
          </a:bodyPr>
          <a:lstStyle/>
          <a:p>
            <a:r>
              <a:rPr lang="ro-RO" sz="2800" b="1" dirty="0" smtClean="0">
                <a:solidFill>
                  <a:srgbClr val="C00000"/>
                </a:solidFill>
                <a:effectLst>
                  <a:outerShdw blurRad="38100" dist="38100" dir="2700000" algn="tl">
                    <a:srgbClr val="000000">
                      <a:alpha val="43137"/>
                    </a:srgbClr>
                  </a:outerShdw>
                </a:effectLst>
              </a:rPr>
              <a:t>ZEDECHIA</a:t>
            </a:r>
            <a:endParaRPr lang="ro-RO" sz="2800" b="1"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Nomogramă 4"/>
          <p:cNvGraphicFramePr/>
          <p:nvPr/>
        </p:nvGraphicFramePr>
        <p:xfrm>
          <a:off x="304800" y="1371600"/>
          <a:ext cx="8382000" cy="515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u 1"/>
          <p:cNvSpPr>
            <a:spLocks noGrp="1"/>
          </p:cNvSpPr>
          <p:nvPr>
            <p:ph type="title"/>
          </p:nvPr>
        </p:nvSpPr>
        <p:spPr>
          <a:xfrm>
            <a:off x="457200" y="228600"/>
            <a:ext cx="8229600" cy="914400"/>
          </a:xfrm>
        </p:spPr>
        <p:txBody>
          <a:bodyPr>
            <a:noAutofit/>
          </a:bodyPr>
          <a:lstStyle/>
          <a:p>
            <a:r>
              <a:rPr lang="ro-RO" sz="2800" b="1" dirty="0" smtClean="0"/>
              <a:t>Reconstruirea Casei începe cu restaurarea stâlpilor</a:t>
            </a:r>
            <a:endParaRPr lang="ro-RO" sz="2800" b="1" dirty="0"/>
          </a:p>
        </p:txBody>
      </p:sp>
      <p:sp>
        <p:nvSpPr>
          <p:cNvPr id="6" name="CasetăText 5"/>
          <p:cNvSpPr txBox="1"/>
          <p:nvPr/>
        </p:nvSpPr>
        <p:spPr>
          <a:xfrm>
            <a:off x="685800" y="3352800"/>
            <a:ext cx="3276600" cy="461665"/>
          </a:xfrm>
          <a:prstGeom prst="rect">
            <a:avLst/>
          </a:prstGeom>
          <a:noFill/>
        </p:spPr>
        <p:txBody>
          <a:bodyPr wrap="square" rtlCol="0">
            <a:spAutoFit/>
          </a:bodyPr>
          <a:lstStyle/>
          <a:p>
            <a:r>
              <a:rPr lang="ro-RO" sz="2400" b="1" dirty="0" smtClean="0">
                <a:solidFill>
                  <a:srgbClr val="0070C0"/>
                </a:solidFill>
                <a:effectLst>
                  <a:outerShdw blurRad="38100" dist="38100" dir="2700000" algn="tl">
                    <a:srgbClr val="000000">
                      <a:alpha val="43137"/>
                    </a:srgbClr>
                  </a:outerShdw>
                </a:effectLst>
              </a:rPr>
              <a:t>ZOROBABEL &amp; IOSUA</a:t>
            </a:r>
            <a:endParaRPr lang="ro-RO" sz="2400" b="1" dirty="0">
              <a:solidFill>
                <a:srgbClr val="0070C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715962"/>
          </a:xfrm>
        </p:spPr>
        <p:txBody>
          <a:bodyPr>
            <a:normAutofit fontScale="90000"/>
          </a:bodyPr>
          <a:lstStyle/>
          <a:p>
            <a:r>
              <a:rPr lang="ro-RO" dirty="0" smtClean="0"/>
              <a:t>Stâlpii bisericii</a:t>
            </a:r>
            <a:endParaRPr lang="ro-RO" dirty="0"/>
          </a:p>
        </p:txBody>
      </p:sp>
      <p:sp>
        <p:nvSpPr>
          <p:cNvPr id="3" name="Substituent conținut 2"/>
          <p:cNvSpPr>
            <a:spLocks noGrp="1"/>
          </p:cNvSpPr>
          <p:nvPr>
            <p:ph idx="1"/>
          </p:nvPr>
        </p:nvSpPr>
        <p:spPr>
          <a:xfrm>
            <a:off x="457200" y="1600200"/>
            <a:ext cx="8305800" cy="4525963"/>
          </a:xfrm>
        </p:spPr>
        <p:txBody>
          <a:bodyPr/>
          <a:lstStyle/>
          <a:p>
            <a:pPr>
              <a:buNone/>
            </a:pPr>
            <a:r>
              <a:rPr lang="ro-RO" sz="2400" i="1" dirty="0" smtClean="0">
                <a:latin typeface="Times New Roman" pitchFamily="18" charset="0"/>
                <a:cs typeface="Times New Roman" pitchFamily="18" charset="0"/>
              </a:rPr>
              <a:t>… şi când au cunoscut harul, care-mi fusese dat, Iacov, </a:t>
            </a:r>
            <a:r>
              <a:rPr lang="ro-RO" sz="2400" i="1" dirty="0" err="1" smtClean="0">
                <a:latin typeface="Times New Roman" pitchFamily="18" charset="0"/>
                <a:cs typeface="Times New Roman" pitchFamily="18" charset="0"/>
              </a:rPr>
              <a:t>Chifa</a:t>
            </a:r>
            <a:r>
              <a:rPr lang="ro-RO" sz="2400" i="1" dirty="0" smtClean="0">
                <a:latin typeface="Times New Roman" pitchFamily="18" charset="0"/>
                <a:cs typeface="Times New Roman" pitchFamily="18" charset="0"/>
              </a:rPr>
              <a:t> şi Ioan, cari </a:t>
            </a:r>
            <a:r>
              <a:rPr lang="ro-RO" sz="2400" b="1" i="1" dirty="0" smtClean="0">
                <a:latin typeface="Times New Roman" pitchFamily="18" charset="0"/>
                <a:cs typeface="Times New Roman" pitchFamily="18" charset="0"/>
              </a:rPr>
              <a:t>sunt priviţi ca stâlpi</a:t>
            </a:r>
            <a:r>
              <a:rPr lang="ro-RO" sz="2400" i="1" dirty="0" smtClean="0">
                <a:latin typeface="Times New Roman" pitchFamily="18" charset="0"/>
                <a:cs typeface="Times New Roman" pitchFamily="18" charset="0"/>
              </a:rPr>
              <a:t>, mi-au dat mie şi lui </a:t>
            </a:r>
            <a:r>
              <a:rPr lang="ro-RO" sz="2400" i="1" dirty="0" err="1" smtClean="0">
                <a:latin typeface="Times New Roman" pitchFamily="18" charset="0"/>
                <a:cs typeface="Times New Roman" pitchFamily="18" charset="0"/>
              </a:rPr>
              <a:t>Barnaba</a:t>
            </a:r>
            <a:r>
              <a:rPr lang="ro-RO" sz="2400" i="1" dirty="0" smtClean="0">
                <a:latin typeface="Times New Roman" pitchFamily="18" charset="0"/>
                <a:cs typeface="Times New Roman" pitchFamily="18" charset="0"/>
              </a:rPr>
              <a:t>, mâna dreaptă de însoţire, ca să mergem să propovăduim: noi la Neamuri, iar ei la cei tăiaţi împrejur.</a:t>
            </a:r>
            <a:r>
              <a:rPr lang="ro-RO" sz="2400" b="1" i="1" dirty="0" smtClean="0">
                <a:latin typeface="Times New Roman" pitchFamily="18" charset="0"/>
                <a:cs typeface="Times New Roman" pitchFamily="18" charset="0"/>
              </a:rPr>
              <a:t> </a:t>
            </a:r>
            <a:r>
              <a:rPr lang="ro-RO" sz="2400" i="1" dirty="0" smtClean="0">
                <a:latin typeface="Times New Roman" pitchFamily="18" charset="0"/>
                <a:cs typeface="Times New Roman" pitchFamily="18" charset="0"/>
              </a:rPr>
              <a:t>(</a:t>
            </a:r>
            <a:r>
              <a:rPr lang="ro-RO" sz="2000" i="1" dirty="0" smtClean="0">
                <a:latin typeface="Times New Roman" pitchFamily="18" charset="0"/>
                <a:cs typeface="Times New Roman" pitchFamily="18" charset="0"/>
              </a:rPr>
              <a:t>Gal 2:9)</a:t>
            </a:r>
            <a:endParaRPr lang="ro-RO" sz="2800" i="1" dirty="0" smtClean="0">
              <a:latin typeface="Times New Roman" pitchFamily="18" charset="0"/>
              <a:cs typeface="Times New Roman" pitchFamily="18" charset="0"/>
            </a:endParaRPr>
          </a:p>
          <a:p>
            <a:endParaRPr lang="vi-VN" b="1" i="1" dirty="0" smtClean="0">
              <a:latin typeface="+mj-lt"/>
            </a:endParaRPr>
          </a:p>
          <a:p>
            <a:pPr>
              <a:buNone/>
            </a:pPr>
            <a:r>
              <a:rPr lang="vi-VN" sz="2400" i="1" dirty="0" smtClean="0">
                <a:latin typeface="Times New Roman" pitchFamily="18" charset="0"/>
                <a:cs typeface="Times New Roman" pitchFamily="18" charset="0"/>
              </a:rPr>
              <a:t>Te-am lăsat în Creta, ca să pui în r</a:t>
            </a:r>
            <a:r>
              <a:rPr lang="ro-RO" sz="2400" i="1" dirty="0" smtClean="0">
                <a:latin typeface="Times New Roman" pitchFamily="18" charset="0"/>
                <a:cs typeface="Times New Roman" pitchFamily="18" charset="0"/>
              </a:rPr>
              <a:t>â</a:t>
            </a:r>
            <a:r>
              <a:rPr lang="vi-VN" sz="2400" i="1" dirty="0" smtClean="0">
                <a:latin typeface="Times New Roman" pitchFamily="18" charset="0"/>
                <a:cs typeface="Times New Roman" pitchFamily="18" charset="0"/>
              </a:rPr>
              <a:t>nduială ce mai răm</a:t>
            </a:r>
            <a:r>
              <a:rPr lang="ro-RO" sz="2400" i="1" dirty="0" smtClean="0">
                <a:latin typeface="Times New Roman" pitchFamily="18" charset="0"/>
                <a:cs typeface="Times New Roman" pitchFamily="18" charset="0"/>
              </a:rPr>
              <a:t>â</a:t>
            </a:r>
            <a:r>
              <a:rPr lang="vi-VN" sz="2400" i="1" dirty="0" smtClean="0">
                <a:latin typeface="Times New Roman" pitchFamily="18" charset="0"/>
                <a:cs typeface="Times New Roman" pitchFamily="18" charset="0"/>
              </a:rPr>
              <a:t>ne de r</a:t>
            </a:r>
            <a:r>
              <a:rPr lang="ro-RO" sz="2400" i="1" dirty="0" smtClean="0">
                <a:latin typeface="Times New Roman" pitchFamily="18" charset="0"/>
                <a:cs typeface="Times New Roman" pitchFamily="18" charset="0"/>
              </a:rPr>
              <a:t>â</a:t>
            </a:r>
            <a:r>
              <a:rPr lang="vi-VN" sz="2400" i="1" dirty="0" smtClean="0">
                <a:latin typeface="Times New Roman" pitchFamily="18" charset="0"/>
                <a:cs typeface="Times New Roman" pitchFamily="18" charset="0"/>
              </a:rPr>
              <a:t>nduit, şi să aşezi </a:t>
            </a:r>
            <a:r>
              <a:rPr lang="vi-VN" sz="2400" b="1" i="1" dirty="0" smtClean="0">
                <a:latin typeface="Times New Roman" pitchFamily="18" charset="0"/>
                <a:cs typeface="Times New Roman" pitchFamily="18" charset="0"/>
              </a:rPr>
              <a:t>presbiteri (bătr</a:t>
            </a:r>
            <a:r>
              <a:rPr lang="ro-RO" sz="2400" b="1" i="1" dirty="0" smtClean="0">
                <a:latin typeface="Times New Roman" pitchFamily="18" charset="0"/>
                <a:cs typeface="Times New Roman" pitchFamily="18" charset="0"/>
              </a:rPr>
              <a:t>â</a:t>
            </a:r>
            <a:r>
              <a:rPr lang="vi-VN" sz="2400" b="1" i="1" dirty="0" smtClean="0">
                <a:latin typeface="Times New Roman" pitchFamily="18" charset="0"/>
                <a:cs typeface="Times New Roman" pitchFamily="18" charset="0"/>
              </a:rPr>
              <a:t>ni) </a:t>
            </a:r>
            <a:r>
              <a:rPr lang="vi-VN" sz="2400" i="1" dirty="0" smtClean="0">
                <a:latin typeface="Times New Roman" pitchFamily="18" charset="0"/>
                <a:cs typeface="Times New Roman" pitchFamily="18" charset="0"/>
              </a:rPr>
              <a:t>în fiecare cetate, după cum ţi-am poruncit</a:t>
            </a:r>
            <a:r>
              <a:rPr lang="ro-RO" sz="2400" i="1" dirty="0" smtClean="0">
                <a:latin typeface="Times New Roman" pitchFamily="18" charset="0"/>
                <a:cs typeface="Times New Roman" pitchFamily="18" charset="0"/>
              </a:rPr>
              <a:t>…(</a:t>
            </a:r>
            <a:r>
              <a:rPr lang="ro-RO" sz="2400" i="1" dirty="0" err="1" smtClean="0">
                <a:latin typeface="Times New Roman" pitchFamily="18" charset="0"/>
                <a:cs typeface="Times New Roman" pitchFamily="18" charset="0"/>
              </a:rPr>
              <a:t>Tit</a:t>
            </a:r>
            <a:r>
              <a:rPr lang="ro-RO" sz="2400" i="1" dirty="0" smtClean="0">
                <a:latin typeface="Times New Roman" pitchFamily="18" charset="0"/>
                <a:cs typeface="Times New Roman" pitchFamily="18" charset="0"/>
              </a:rPr>
              <a:t> 1:5)</a:t>
            </a:r>
          </a:p>
          <a:p>
            <a:endParaRPr lang="ro-RO"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715962"/>
          </a:xfrm>
        </p:spPr>
        <p:txBody>
          <a:bodyPr>
            <a:normAutofit fontScale="90000"/>
          </a:bodyPr>
          <a:lstStyle/>
          <a:p>
            <a:r>
              <a:rPr lang="ro-RO" dirty="0" smtClean="0"/>
              <a:t>Stâlpii bisericii</a:t>
            </a:r>
            <a:endParaRPr lang="ro-RO" dirty="0"/>
          </a:p>
        </p:txBody>
      </p:sp>
      <p:sp>
        <p:nvSpPr>
          <p:cNvPr id="3" name="Substituent conținut 2"/>
          <p:cNvSpPr>
            <a:spLocks noGrp="1"/>
          </p:cNvSpPr>
          <p:nvPr>
            <p:ph idx="1"/>
          </p:nvPr>
        </p:nvSpPr>
        <p:spPr>
          <a:xfrm>
            <a:off x="457200" y="1371600"/>
            <a:ext cx="8305800" cy="4953000"/>
          </a:xfrm>
        </p:spPr>
        <p:txBody>
          <a:bodyPr>
            <a:normAutofit/>
          </a:bodyPr>
          <a:lstStyle/>
          <a:p>
            <a:pPr>
              <a:buNone/>
            </a:pPr>
            <a:r>
              <a:rPr lang="vi-VN" sz="2400" i="1" dirty="0" smtClean="0">
                <a:latin typeface="+mj-lt"/>
              </a:rPr>
              <a:t>Dacă este cineva fără prihană, bărbat al unei singure neveste, având copii credincioşi, cari să nu fie </a:t>
            </a:r>
            <a:r>
              <a:rPr lang="ro-RO" sz="2400" i="1" dirty="0" smtClean="0">
                <a:latin typeface="+mj-lt"/>
              </a:rPr>
              <a:t>î</a:t>
            </a:r>
            <a:r>
              <a:rPr lang="vi-VN" sz="2400" i="1" dirty="0" smtClean="0">
                <a:latin typeface="+mj-lt"/>
              </a:rPr>
              <a:t>nvinuiţi de destrăbălare sau neascultare.</a:t>
            </a:r>
            <a:endParaRPr lang="vi-VN" sz="2400" b="1" i="1" dirty="0" smtClean="0">
              <a:latin typeface="+mj-lt"/>
            </a:endParaRPr>
          </a:p>
          <a:p>
            <a:pPr>
              <a:buNone/>
            </a:pPr>
            <a:r>
              <a:rPr lang="vi-VN" sz="2400" i="1" dirty="0" smtClean="0">
                <a:latin typeface="+mj-lt"/>
              </a:rPr>
              <a:t>Căci</a:t>
            </a:r>
            <a:r>
              <a:rPr lang="vi-VN" sz="2400" b="1" i="1" dirty="0" smtClean="0">
                <a:latin typeface="+mj-lt"/>
              </a:rPr>
              <a:t> episcopul</a:t>
            </a:r>
            <a:r>
              <a:rPr lang="vi-VN" sz="2400" i="1" dirty="0" smtClean="0">
                <a:latin typeface="+mj-lt"/>
              </a:rPr>
              <a:t>, ca econom al lui Dumnezeu, trebuie să fie fără prihană; nu încăpăţânat, nici mânios, nici dedat la vin, nici bătăuş, nici lacom de câştig mârşav;</a:t>
            </a:r>
            <a:endParaRPr lang="vi-VN" sz="2400" b="1" i="1" dirty="0" smtClean="0">
              <a:latin typeface="+mj-lt"/>
            </a:endParaRPr>
          </a:p>
          <a:p>
            <a:pPr>
              <a:buNone/>
            </a:pPr>
            <a:r>
              <a:rPr lang="vi-VN" sz="2400" i="1" dirty="0" smtClean="0">
                <a:latin typeface="+mj-lt"/>
              </a:rPr>
              <a:t>ci să fie primitor de oaspeţi, iubitor de bine, cumpătat, drept, sfânt, înfrânat;</a:t>
            </a:r>
            <a:endParaRPr lang="vi-VN" sz="2400" b="1" i="1" dirty="0" smtClean="0">
              <a:latin typeface="+mj-lt"/>
            </a:endParaRPr>
          </a:p>
          <a:p>
            <a:pPr>
              <a:buNone/>
            </a:pPr>
            <a:r>
              <a:rPr lang="vi-VN" sz="2400" i="1" dirty="0" smtClean="0">
                <a:latin typeface="+mj-lt"/>
              </a:rPr>
              <a:t>să se ţină de Cuvântul adevărat, care este potrivit cu învăţătura, pentruca să fie în stare să sfătuiască în învăţătura sănătoasă, şi să înfrunte pe protivnici</a:t>
            </a:r>
            <a:r>
              <a:rPr lang="ro-RO" sz="2400" i="1" dirty="0" smtClean="0">
                <a:latin typeface="Times New Roman" pitchFamily="18" charset="0"/>
                <a:cs typeface="Times New Roman" pitchFamily="18" charset="0"/>
              </a:rPr>
              <a:t>. (</a:t>
            </a:r>
            <a:r>
              <a:rPr lang="ro-RO" sz="2400" i="1" dirty="0" err="1" smtClean="0">
                <a:latin typeface="Times New Roman" pitchFamily="18" charset="0"/>
                <a:cs typeface="Times New Roman" pitchFamily="18" charset="0"/>
              </a:rPr>
              <a:t>Tit</a:t>
            </a:r>
            <a:r>
              <a:rPr lang="ro-RO" sz="2400" i="1" dirty="0" smtClean="0">
                <a:latin typeface="Times New Roman" pitchFamily="18" charset="0"/>
                <a:cs typeface="Times New Roman" pitchFamily="18" charset="0"/>
              </a:rPr>
              <a:t> 1:6-9)</a:t>
            </a:r>
            <a:endParaRPr lang="ro-RO"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715962"/>
          </a:xfrm>
        </p:spPr>
        <p:txBody>
          <a:bodyPr>
            <a:normAutofit fontScale="90000"/>
          </a:bodyPr>
          <a:lstStyle/>
          <a:p>
            <a:r>
              <a:rPr lang="ro-RO" dirty="0" smtClean="0"/>
              <a:t>Stâlpii bisericii</a:t>
            </a:r>
            <a:endParaRPr lang="ro-RO" dirty="0"/>
          </a:p>
        </p:txBody>
      </p:sp>
      <p:sp>
        <p:nvSpPr>
          <p:cNvPr id="3" name="Substituent conținut 2"/>
          <p:cNvSpPr>
            <a:spLocks noGrp="1"/>
          </p:cNvSpPr>
          <p:nvPr>
            <p:ph idx="1"/>
          </p:nvPr>
        </p:nvSpPr>
        <p:spPr>
          <a:xfrm>
            <a:off x="914400" y="1295400"/>
            <a:ext cx="7315200" cy="4648200"/>
          </a:xfrm>
        </p:spPr>
        <p:txBody>
          <a:bodyPr>
            <a:noAutofit/>
          </a:bodyPr>
          <a:lstStyle/>
          <a:p>
            <a:r>
              <a:rPr lang="ro-RO" sz="2800" b="1" dirty="0" smtClean="0">
                <a:latin typeface="Times New Roman" pitchFamily="18" charset="0"/>
                <a:cs typeface="Times New Roman" pitchFamily="18" charset="0"/>
              </a:rPr>
              <a:t>De încredere</a:t>
            </a:r>
          </a:p>
          <a:p>
            <a:r>
              <a:rPr lang="ro-RO" sz="2800" b="1" dirty="0" smtClean="0">
                <a:latin typeface="Times New Roman" pitchFamily="18" charset="0"/>
                <a:cs typeface="Times New Roman" pitchFamily="18" charset="0"/>
              </a:rPr>
              <a:t>Fără vină </a:t>
            </a:r>
          </a:p>
          <a:p>
            <a:pPr lvl="1"/>
            <a:r>
              <a:rPr lang="ro-RO" dirty="0" smtClean="0">
                <a:latin typeface="Times New Roman" pitchFamily="18" charset="0"/>
                <a:cs typeface="Times New Roman" pitchFamily="18" charset="0"/>
              </a:rPr>
              <a:t>transparență</a:t>
            </a:r>
          </a:p>
          <a:p>
            <a:r>
              <a:rPr lang="ro-RO" sz="2800" b="1" dirty="0" smtClean="0">
                <a:latin typeface="Times New Roman" pitchFamily="18" charset="0"/>
                <a:cs typeface="Times New Roman" pitchFamily="18" charset="0"/>
              </a:rPr>
              <a:t>Dedicare </a:t>
            </a:r>
          </a:p>
          <a:p>
            <a:pPr lvl="1">
              <a:buNone/>
            </a:pPr>
            <a:r>
              <a:rPr lang="ro-RO" i="1" dirty="0" smtClean="0">
                <a:latin typeface="Times New Roman" pitchFamily="18" charset="0"/>
                <a:cs typeface="Times New Roman" pitchFamily="18" charset="0"/>
              </a:rPr>
              <a:t>”robul lui Hristos pentru cei credincioși”</a:t>
            </a:r>
          </a:p>
          <a:p>
            <a:r>
              <a:rPr lang="ro-RO" sz="2800" b="1" dirty="0" smtClean="0">
                <a:latin typeface="Times New Roman" pitchFamily="18" charset="0"/>
                <a:cs typeface="Times New Roman" pitchFamily="18" charset="0"/>
              </a:rPr>
              <a:t>Curaj</a:t>
            </a:r>
          </a:p>
          <a:p>
            <a:r>
              <a:rPr lang="ro-RO" sz="2800" b="1" dirty="0" smtClean="0">
                <a:latin typeface="Times New Roman" pitchFamily="18" charset="0"/>
                <a:cs typeface="Times New Roman" pitchFamily="18" charset="0"/>
              </a:rPr>
              <a:t>Cuvânt</a:t>
            </a:r>
          </a:p>
          <a:p>
            <a:r>
              <a:rPr lang="ro-RO" sz="2800" b="1" dirty="0" smtClean="0">
                <a:latin typeface="Times New Roman" pitchFamily="18" charset="0"/>
                <a:cs typeface="Times New Roman" pitchFamily="18" charset="0"/>
              </a:rPr>
              <a:t>Rugăciune</a:t>
            </a:r>
          </a:p>
          <a:p>
            <a:r>
              <a:rPr lang="ro-RO" sz="2800" b="1" dirty="0" smtClean="0">
                <a:latin typeface="Times New Roman" pitchFamily="18" charset="0"/>
                <a:cs typeface="Times New Roman" pitchFamily="18" charset="0"/>
              </a:rPr>
              <a:t>…</a:t>
            </a:r>
            <a:endParaRPr lang="ro-RO"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715962"/>
          </a:xfrm>
        </p:spPr>
        <p:txBody>
          <a:bodyPr>
            <a:normAutofit fontScale="90000"/>
          </a:bodyPr>
          <a:lstStyle/>
          <a:p>
            <a:r>
              <a:rPr lang="ro-RO" dirty="0" smtClean="0"/>
              <a:t>Stâlpii bisericii</a:t>
            </a:r>
            <a:endParaRPr lang="ro-RO" dirty="0"/>
          </a:p>
        </p:txBody>
      </p:sp>
      <p:sp>
        <p:nvSpPr>
          <p:cNvPr id="3" name="Substituent conținut 2"/>
          <p:cNvSpPr>
            <a:spLocks noGrp="1"/>
          </p:cNvSpPr>
          <p:nvPr>
            <p:ph idx="1"/>
          </p:nvPr>
        </p:nvSpPr>
        <p:spPr>
          <a:xfrm>
            <a:off x="228600" y="990600"/>
            <a:ext cx="8686800" cy="5181600"/>
          </a:xfrm>
        </p:spPr>
        <p:txBody>
          <a:bodyPr>
            <a:normAutofit/>
          </a:bodyPr>
          <a:lstStyle/>
          <a:p>
            <a:r>
              <a:rPr lang="ro-RO" sz="3100" b="1" dirty="0" smtClean="0">
                <a:latin typeface="Times New Roman" pitchFamily="18" charset="0"/>
                <a:cs typeface="Times New Roman" pitchFamily="18" charset="0"/>
              </a:rPr>
              <a:t>Respect</a:t>
            </a:r>
          </a:p>
          <a:p>
            <a:pPr marL="285750" lvl="1">
              <a:buNone/>
            </a:pPr>
            <a:r>
              <a:rPr lang="vi-VN" sz="2000" dirty="0" smtClean="0">
                <a:latin typeface="Times New Roman" pitchFamily="18" charset="0"/>
                <a:cs typeface="Times New Roman" pitchFamily="18" charset="0"/>
              </a:rPr>
              <a:t>Presbiterii</a:t>
            </a:r>
            <a:r>
              <a:rPr lang="vi-VN" sz="2000" i="1" dirty="0" smtClean="0">
                <a:latin typeface="Times New Roman" pitchFamily="18" charset="0"/>
                <a:cs typeface="Times New Roman" pitchFamily="18" charset="0"/>
              </a:rPr>
              <a:t> cari cîrmuiesc bine, să fie învredniciţi de </a:t>
            </a:r>
            <a:r>
              <a:rPr lang="vi-VN" sz="2000" b="1" i="1" dirty="0" smtClean="0">
                <a:latin typeface="Times New Roman" pitchFamily="18" charset="0"/>
                <a:cs typeface="Times New Roman" pitchFamily="18" charset="0"/>
              </a:rPr>
              <a:t>îndoită cinste</a:t>
            </a:r>
            <a:r>
              <a:rPr lang="vi-VN" sz="2000" i="1" dirty="0" smtClean="0">
                <a:latin typeface="Times New Roman" pitchFamily="18" charset="0"/>
                <a:cs typeface="Times New Roman" pitchFamily="18" charset="0"/>
              </a:rPr>
              <a:t>, mai ales cei</a:t>
            </a:r>
            <a:r>
              <a:rPr lang="ro-RO" sz="2000" i="1" dirty="0" smtClean="0">
                <a:latin typeface="Times New Roman" pitchFamily="18" charset="0"/>
                <a:cs typeface="Times New Roman" pitchFamily="18" charset="0"/>
              </a:rPr>
              <a:t> </a:t>
            </a:r>
            <a:r>
              <a:rPr lang="vi-VN" sz="2000" i="1" dirty="0" smtClean="0">
                <a:latin typeface="Times New Roman" pitchFamily="18" charset="0"/>
                <a:cs typeface="Times New Roman" pitchFamily="18" charset="0"/>
              </a:rPr>
              <a:t>ce se ostenesc cu propovăduirea şi cu învăţătura, pe care o dau altora…</a:t>
            </a:r>
            <a:r>
              <a:rPr lang="ro-RO" sz="2000" i="1" dirty="0" smtClean="0">
                <a:latin typeface="Times New Roman" pitchFamily="18" charset="0"/>
                <a:cs typeface="Times New Roman" pitchFamily="18" charset="0"/>
              </a:rPr>
              <a:t> </a:t>
            </a:r>
            <a:r>
              <a:rPr lang="vi-VN" sz="2000" i="1" dirty="0" smtClean="0">
                <a:latin typeface="Times New Roman" pitchFamily="18" charset="0"/>
                <a:cs typeface="Times New Roman" pitchFamily="18" charset="0"/>
              </a:rPr>
              <a:t> Împotriva unui presbiter să nu primeşti învinuire </a:t>
            </a:r>
            <a:r>
              <a:rPr lang="ro-RO" sz="2000" i="1" dirty="0" smtClean="0">
                <a:latin typeface="Times New Roman" pitchFamily="18" charset="0"/>
                <a:cs typeface="Times New Roman" pitchFamily="18" charset="0"/>
              </a:rPr>
              <a:t>decât </a:t>
            </a:r>
            <a:r>
              <a:rPr lang="vi-VN" sz="2000" i="1" dirty="0" smtClean="0">
                <a:latin typeface="Times New Roman" pitchFamily="18" charset="0"/>
                <a:cs typeface="Times New Roman" pitchFamily="18" charset="0"/>
              </a:rPr>
              <a:t>din </a:t>
            </a:r>
            <a:r>
              <a:rPr lang="vi-VN" sz="2000" i="1" dirty="0" smtClean="0">
                <a:latin typeface="Times New Roman" pitchFamily="18" charset="0"/>
                <a:cs typeface="Times New Roman" pitchFamily="18" charset="0"/>
              </a:rPr>
              <a:t>gura a doi sau trei martori. </a:t>
            </a:r>
            <a:r>
              <a:rPr lang="ro-RO" sz="2000" i="1" dirty="0" smtClean="0">
                <a:latin typeface="Times New Roman" pitchFamily="18" charset="0"/>
                <a:cs typeface="Times New Roman" pitchFamily="18" charset="0"/>
              </a:rPr>
              <a:t>(1Tim 5:17-</a:t>
            </a:r>
            <a:r>
              <a:rPr lang="vi-VN" sz="2000" i="1" dirty="0" smtClean="0">
                <a:latin typeface="Times New Roman" pitchFamily="18" charset="0"/>
                <a:cs typeface="Times New Roman" pitchFamily="18" charset="0"/>
              </a:rPr>
              <a:t>19 </a:t>
            </a:r>
            <a:r>
              <a:rPr lang="ro-RO" sz="2000" i="1" dirty="0" smtClean="0">
                <a:latin typeface="Times New Roman" pitchFamily="18" charset="0"/>
                <a:cs typeface="Times New Roman" pitchFamily="18" charset="0"/>
              </a:rPr>
              <a:t>)</a:t>
            </a:r>
          </a:p>
          <a:p>
            <a:r>
              <a:rPr lang="ro-RO" sz="2800" b="1" dirty="0" smtClean="0">
                <a:latin typeface="Times New Roman" pitchFamily="18" charset="0"/>
                <a:cs typeface="Times New Roman" pitchFamily="18" charset="0"/>
              </a:rPr>
              <a:t>Încredere</a:t>
            </a:r>
          </a:p>
          <a:p>
            <a:pPr>
              <a:buNone/>
            </a:pPr>
            <a:r>
              <a:rPr lang="vi-VN" sz="2000" i="1" dirty="0" smtClean="0">
                <a:latin typeface="Times New Roman" pitchFamily="18" charset="0"/>
                <a:cs typeface="Times New Roman" pitchFamily="18" charset="0"/>
              </a:rPr>
              <a:t>Ascultaţi de mai marii voştri, şi fiţi-le supuşi, căci ei priveghează asupra sufletelor voastre, ca unii cari au să dea socoteală de ele; pentruca să poată face lucrul acesta cu bucurie, nu suspinînd, căci aşa ceva nu v</a:t>
            </a:r>
            <a:r>
              <a:rPr lang="ro-RO" sz="2000" i="1" dirty="0" smtClean="0">
                <a:latin typeface="Times New Roman" pitchFamily="18" charset="0"/>
                <a:cs typeface="Times New Roman" pitchFamily="18" charset="0"/>
              </a:rPr>
              <a:t>-</a:t>
            </a:r>
            <a:r>
              <a:rPr lang="vi-VN" sz="2000" i="1" dirty="0" smtClean="0">
                <a:latin typeface="Times New Roman" pitchFamily="18" charset="0"/>
                <a:cs typeface="Times New Roman" pitchFamily="18" charset="0"/>
              </a:rPr>
              <a:t>ar fi de niciun folos.</a:t>
            </a:r>
            <a:r>
              <a:rPr lang="ro-RO" sz="2000" i="1" dirty="0" smtClean="0">
                <a:latin typeface="Times New Roman" pitchFamily="18" charset="0"/>
                <a:cs typeface="Times New Roman" pitchFamily="18" charset="0"/>
              </a:rPr>
              <a:t> (Evrei 13:17)</a:t>
            </a:r>
          </a:p>
          <a:p>
            <a:r>
              <a:rPr lang="ro-RO" sz="2800" b="1" dirty="0" smtClean="0">
                <a:latin typeface="Times New Roman" pitchFamily="18" charset="0"/>
                <a:cs typeface="Times New Roman" pitchFamily="18" charset="0"/>
              </a:rPr>
              <a:t>Recunoștință</a:t>
            </a:r>
          </a:p>
          <a:p>
            <a:pPr>
              <a:buNone/>
            </a:pPr>
            <a:r>
              <a:rPr lang="ro-RO" sz="2100" i="1" dirty="0" smtClean="0">
                <a:latin typeface="Times New Roman" pitchFamily="18" charset="0"/>
                <a:cs typeface="Times New Roman" pitchFamily="18" charset="0"/>
              </a:rPr>
              <a:t>…</a:t>
            </a:r>
            <a:r>
              <a:rPr lang="vi-VN" sz="2100" i="1" dirty="0" smtClean="0">
                <a:latin typeface="Times New Roman" pitchFamily="18" charset="0"/>
                <a:cs typeface="Times New Roman" pitchFamily="18" charset="0"/>
              </a:rPr>
              <a:t>pentrucă este scris: </a:t>
            </a:r>
            <a:r>
              <a:rPr lang="ro-RO" sz="2100" i="1" dirty="0" smtClean="0">
                <a:latin typeface="Times New Roman" pitchFamily="18" charset="0"/>
                <a:cs typeface="Times New Roman" pitchFamily="18" charset="0"/>
              </a:rPr>
              <a:t>”</a:t>
            </a:r>
            <a:r>
              <a:rPr lang="vi-VN" sz="2100" i="1" dirty="0" smtClean="0">
                <a:latin typeface="Times New Roman" pitchFamily="18" charset="0"/>
                <a:cs typeface="Times New Roman" pitchFamily="18" charset="0"/>
              </a:rPr>
              <a:t>Voi bate Păstorul, şi oile vor fi risipite.</a:t>
            </a:r>
            <a:r>
              <a:rPr lang="ro-RO" sz="2100" i="1" dirty="0" smtClean="0">
                <a:latin typeface="Times New Roman" pitchFamily="18" charset="0"/>
                <a:cs typeface="Times New Roman" pitchFamily="18" charset="0"/>
              </a:rPr>
              <a:t>” (</a:t>
            </a:r>
            <a:r>
              <a:rPr lang="ro-RO" sz="2100" i="1" dirty="0" smtClean="0">
                <a:latin typeface="Times New Roman" pitchFamily="18" charset="0"/>
                <a:cs typeface="Times New Roman" pitchFamily="18" charset="0"/>
              </a:rPr>
              <a:t>Marcu14:27</a:t>
            </a:r>
            <a:r>
              <a:rPr lang="ro-RO" sz="2100" i="1" dirty="0" smtClean="0">
                <a:latin typeface="Times New Roman" pitchFamily="18" charset="0"/>
                <a:cs typeface="Times New Roman" pitchFamily="18" charset="0"/>
              </a:rPr>
              <a:t>)</a:t>
            </a:r>
          </a:p>
          <a:p>
            <a:r>
              <a:rPr lang="ro-RO" sz="2800" b="1" dirty="0" smtClean="0">
                <a:latin typeface="Times New Roman" pitchFamily="18" charset="0"/>
                <a:cs typeface="Times New Roman" pitchFamily="18" charset="0"/>
              </a:rPr>
              <a:t>Rugăciune</a:t>
            </a:r>
            <a:endParaRPr lang="ro-RO"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839</TotalTime>
  <Words>967</Words>
  <Application>Microsoft Office PowerPoint</Application>
  <PresentationFormat>Expunere pe ecran (4:3)</PresentationFormat>
  <Paragraphs>105</Paragraphs>
  <Slides>10</Slides>
  <Notes>7</Notes>
  <HiddenSlides>0</HiddenSlides>
  <MMClips>0</MMClips>
  <ScaleCrop>false</ScaleCrop>
  <HeadingPairs>
    <vt:vector size="4" baseType="variant">
      <vt:variant>
        <vt:lpstr>Temă</vt:lpstr>
      </vt:variant>
      <vt:variant>
        <vt:i4>1</vt:i4>
      </vt:variant>
      <vt:variant>
        <vt:lpstr>Titluri diapozitive</vt:lpstr>
      </vt:variant>
      <vt:variant>
        <vt:i4>10</vt:i4>
      </vt:variant>
    </vt:vector>
  </HeadingPairs>
  <TitlesOfParts>
    <vt:vector size="11" baseType="lpstr">
      <vt:lpstr>Office Theme</vt:lpstr>
      <vt:lpstr>Stâlpii Casei Domnului</vt:lpstr>
      <vt:lpstr>Diapozitivul 2</vt:lpstr>
      <vt:lpstr>Dărâmarea stâlpilor = prăbușirea Casei</vt:lpstr>
      <vt:lpstr>Dărâmarea stâlpilor = prăbușirea Casei</vt:lpstr>
      <vt:lpstr>Reconstruirea Casei începe cu restaurarea stâlpilor</vt:lpstr>
      <vt:lpstr>Stâlpii bisericii</vt:lpstr>
      <vt:lpstr>Stâlpii bisericii</vt:lpstr>
      <vt:lpstr>Stâlpii bisericii</vt:lpstr>
      <vt:lpstr>Stâlpii bisericii</vt:lpstr>
      <vt:lpstr>Diapozitivul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Stâlpii Casei Domnului</dc:title>
  <dc:creator>Ioan</dc:creator>
  <cp:lastModifiedBy>Ioan</cp:lastModifiedBy>
  <cp:revision>51</cp:revision>
  <dcterms:created xsi:type="dcterms:W3CDTF">2006-08-16T00:00:00Z</dcterms:created>
  <dcterms:modified xsi:type="dcterms:W3CDTF">2013-06-15T20:08:32Z</dcterms:modified>
</cp:coreProperties>
</file>