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2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10/26/13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892" y="3055157"/>
            <a:ext cx="8614780" cy="3294417"/>
          </a:xfrm>
        </p:spPr>
        <p:txBody>
          <a:bodyPr/>
          <a:lstStyle/>
          <a:p>
            <a:r>
              <a:rPr lang="en-US" sz="4000" dirty="0" err="1">
                <a:latin typeface="Times New Roman"/>
                <a:cs typeface="Times New Roman"/>
              </a:rPr>
              <a:t>Vegheaţi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dirty="0" err="1">
                <a:latin typeface="Times New Roman"/>
                <a:cs typeface="Times New Roman"/>
              </a:rPr>
              <a:t>fiţi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tari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în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credinţă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fiţi</a:t>
            </a:r>
            <a:r>
              <a:rPr lang="en-US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oameni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dirty="0" err="1">
                <a:latin typeface="Times New Roman"/>
                <a:cs typeface="Times New Roman"/>
              </a:rPr>
              <a:t>întăriţi-vă</a:t>
            </a:r>
            <a:r>
              <a:rPr lang="en-US" sz="4000" dirty="0" smtClean="0">
                <a:latin typeface="Times New Roman"/>
                <a:cs typeface="Times New Roman"/>
              </a:rPr>
              <a:t>! Tot </a:t>
            </a:r>
            <a:r>
              <a:rPr lang="en-US" sz="4000" dirty="0" err="1">
                <a:latin typeface="Times New Roman"/>
                <a:cs typeface="Times New Roman"/>
              </a:rPr>
              <a:t>ce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faceţi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să</a:t>
            </a:r>
            <a:r>
              <a:rPr lang="en-US" sz="4000" dirty="0">
                <a:latin typeface="Times New Roman"/>
                <a:cs typeface="Times New Roman"/>
              </a:rPr>
              <a:t> fie </a:t>
            </a:r>
            <a:r>
              <a:rPr lang="en-US" sz="4000" dirty="0" err="1">
                <a:latin typeface="Times New Roman"/>
                <a:cs typeface="Times New Roman"/>
              </a:rPr>
              <a:t>făcut</a:t>
            </a:r>
            <a:r>
              <a:rPr lang="en-US" sz="4000" dirty="0">
                <a:latin typeface="Times New Roman"/>
                <a:cs typeface="Times New Roman"/>
              </a:rPr>
              <a:t> cu </a:t>
            </a:r>
            <a:r>
              <a:rPr lang="en-US" sz="4000" dirty="0" err="1">
                <a:latin typeface="Times New Roman"/>
                <a:cs typeface="Times New Roman"/>
              </a:rPr>
              <a:t>dragoste</a:t>
            </a:r>
            <a:r>
              <a:rPr lang="en-US" sz="4000" dirty="0">
                <a:latin typeface="Times New Roman"/>
                <a:cs typeface="Times New Roman"/>
              </a:rPr>
              <a:t>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leadership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5" t="5133" r="3530" b="17324"/>
          <a:stretch/>
        </p:blipFill>
        <p:spPr>
          <a:xfrm>
            <a:off x="1104458" y="0"/>
            <a:ext cx="7308228" cy="441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745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un-sumo-et-un-enfan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812" r="-79812"/>
          <a:stretch>
            <a:fillRect/>
          </a:stretch>
        </p:blipFill>
        <p:spPr>
          <a:xfrm>
            <a:off x="-1846327" y="107576"/>
            <a:ext cx="12499141" cy="6750424"/>
          </a:xfrm>
        </p:spPr>
      </p:pic>
    </p:spTree>
    <p:extLst>
      <p:ext uri="{BB962C8B-B14F-4D97-AF65-F5344CB8AC3E}">
        <p14:creationId xmlns:p14="http://schemas.microsoft.com/office/powerpoint/2010/main" val="3054254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r-Popularity-27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92" r="-17892"/>
          <a:stretch>
            <a:fillRect/>
          </a:stretch>
        </p:blipFill>
        <p:spPr>
          <a:xfrm>
            <a:off x="-1196498" y="587770"/>
            <a:ext cx="11610011" cy="6270230"/>
          </a:xfrm>
        </p:spPr>
      </p:pic>
    </p:spTree>
    <p:extLst>
      <p:ext uri="{BB962C8B-B14F-4D97-AF65-F5344CB8AC3E}">
        <p14:creationId xmlns:p14="http://schemas.microsoft.com/office/powerpoint/2010/main" val="1310092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8547"/>
            <a:ext cx="9144000" cy="464945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„</a:t>
            </a:r>
            <a:r>
              <a:rPr lang="en-US" sz="3200" dirty="0" err="1" smtClean="0">
                <a:latin typeface="Times New Roman"/>
                <a:cs typeface="Times New Roman"/>
              </a:rPr>
              <a:t>să</a:t>
            </a:r>
            <a:r>
              <a:rPr lang="en-US" sz="3200" dirty="0" smtClean="0">
                <a:latin typeface="Times New Roman"/>
                <a:cs typeface="Times New Roman"/>
              </a:rPr>
              <a:t> nu </a:t>
            </a:r>
            <a:r>
              <a:rPr lang="en-US" sz="3200" dirty="0" err="1" smtClean="0">
                <a:latin typeface="Times New Roman"/>
                <a:cs typeface="Times New Roman"/>
              </a:rPr>
              <a:t>cadă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în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dispreț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și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în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cursa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diavolului</a:t>
            </a:r>
            <a:r>
              <a:rPr lang="en-US" sz="3200" dirty="0" smtClean="0">
                <a:latin typeface="Times New Roman"/>
                <a:cs typeface="Times New Roman"/>
              </a:rPr>
              <a:t>”</a:t>
            </a:r>
          </a:p>
          <a:p>
            <a:pPr lvl="2"/>
            <a:r>
              <a:rPr lang="en-US" sz="2400" dirty="0" smtClean="0">
                <a:latin typeface="Times New Roman"/>
                <a:cs typeface="Times New Roman"/>
              </a:rPr>
              <a:t>„</a:t>
            </a:r>
            <a:r>
              <a:rPr lang="en-US" sz="2400" dirty="0" err="1" smtClean="0">
                <a:latin typeface="Times New Roman"/>
                <a:cs typeface="Times New Roman"/>
              </a:rPr>
              <a:t>să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nu </a:t>
            </a:r>
            <a:r>
              <a:rPr lang="en-US" sz="2400" dirty="0" err="1">
                <a:latin typeface="Times New Roman"/>
                <a:cs typeface="Times New Roman"/>
              </a:rPr>
              <a:t>lăsăm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Satana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să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aibă</a:t>
            </a:r>
            <a:r>
              <a:rPr lang="en-US" sz="2400" dirty="0">
                <a:latin typeface="Times New Roman"/>
                <a:cs typeface="Times New Roman"/>
              </a:rPr>
              <a:t> un </a:t>
            </a:r>
            <a:r>
              <a:rPr lang="en-US" sz="2400" dirty="0" err="1">
                <a:latin typeface="Times New Roman"/>
                <a:cs typeface="Times New Roman"/>
              </a:rPr>
              <a:t>câştig</a:t>
            </a:r>
            <a:r>
              <a:rPr lang="en-US" sz="2400" dirty="0">
                <a:latin typeface="Times New Roman"/>
                <a:cs typeface="Times New Roman"/>
              </a:rPr>
              <a:t> de la </a:t>
            </a:r>
            <a:r>
              <a:rPr lang="en-US" sz="2400" dirty="0" err="1" smtClean="0">
                <a:latin typeface="Times New Roman"/>
                <a:cs typeface="Times New Roman"/>
              </a:rPr>
              <a:t>noi</a:t>
            </a:r>
            <a:r>
              <a:rPr lang="en-US" sz="2400" dirty="0" smtClean="0">
                <a:latin typeface="Times New Roman"/>
                <a:cs typeface="Times New Roman"/>
              </a:rPr>
              <a:t> [</a:t>
            </a:r>
            <a:r>
              <a:rPr lang="en-US" sz="2400" dirty="0" err="1" smtClean="0">
                <a:latin typeface="Times New Roman"/>
                <a:cs typeface="Times New Roman"/>
              </a:rPr>
              <a:t>să</a:t>
            </a:r>
            <a:r>
              <a:rPr lang="en-US" sz="2400" dirty="0" smtClean="0">
                <a:latin typeface="Times New Roman"/>
                <a:cs typeface="Times New Roman"/>
              </a:rPr>
              <a:t> nu </a:t>
            </a:r>
            <a:r>
              <a:rPr lang="en-US" sz="2400" dirty="0" err="1" smtClean="0">
                <a:latin typeface="Times New Roman"/>
                <a:cs typeface="Times New Roman"/>
              </a:rPr>
              <a:t>dăm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câștig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lui</a:t>
            </a:r>
            <a:r>
              <a:rPr lang="en-US" sz="2400" dirty="0" smtClean="0">
                <a:latin typeface="Times New Roman"/>
                <a:cs typeface="Times New Roman"/>
              </a:rPr>
              <a:t> Satan </a:t>
            </a:r>
            <a:r>
              <a:rPr lang="en-US" sz="2400" dirty="0" err="1" smtClean="0">
                <a:latin typeface="Times New Roman"/>
                <a:cs typeface="Times New Roman"/>
              </a:rPr>
              <a:t>asupra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noastră</a:t>
            </a:r>
            <a:r>
              <a:rPr lang="en-US" sz="2400" dirty="0" smtClean="0">
                <a:latin typeface="Times New Roman"/>
                <a:cs typeface="Times New Roman"/>
              </a:rPr>
              <a:t>]; </a:t>
            </a:r>
            <a:r>
              <a:rPr lang="en-US" sz="2400" dirty="0" err="1">
                <a:latin typeface="Times New Roman"/>
                <a:cs typeface="Times New Roman"/>
              </a:rPr>
              <a:t>căci</a:t>
            </a:r>
            <a:r>
              <a:rPr lang="en-US" sz="2400" dirty="0">
                <a:latin typeface="Times New Roman"/>
                <a:cs typeface="Times New Roman"/>
              </a:rPr>
              <a:t> nu </a:t>
            </a:r>
            <a:r>
              <a:rPr lang="en-US" sz="2400" dirty="0" err="1">
                <a:latin typeface="Times New Roman"/>
                <a:cs typeface="Times New Roman"/>
              </a:rPr>
              <a:t>suntem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în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neştiinţă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despre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planurile</a:t>
            </a:r>
            <a:r>
              <a:rPr lang="en-US" sz="2400" dirty="0" smtClean="0">
                <a:latin typeface="Times New Roman"/>
                <a:cs typeface="Times New Roman"/>
              </a:rPr>
              <a:t> [</a:t>
            </a:r>
            <a:r>
              <a:rPr lang="en-US" sz="2400" dirty="0" err="1" smtClean="0">
                <a:latin typeface="Times New Roman"/>
                <a:cs typeface="Times New Roman"/>
              </a:rPr>
              <a:t>gândurilor</a:t>
            </a:r>
            <a:r>
              <a:rPr lang="en-US" sz="2400" dirty="0" smtClean="0">
                <a:latin typeface="Times New Roman"/>
                <a:cs typeface="Times New Roman"/>
              </a:rPr>
              <a:t>] </a:t>
            </a:r>
            <a:r>
              <a:rPr lang="en-US" sz="2400" dirty="0" err="1" smtClean="0">
                <a:latin typeface="Times New Roman"/>
                <a:cs typeface="Times New Roman"/>
              </a:rPr>
              <a:t>lui</a:t>
            </a:r>
            <a:r>
              <a:rPr lang="en-US" sz="2400" dirty="0" smtClean="0">
                <a:latin typeface="Times New Roman"/>
                <a:cs typeface="Times New Roman"/>
              </a:rPr>
              <a:t>”</a:t>
            </a:r>
          </a:p>
          <a:p>
            <a:pPr lvl="2"/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3200" dirty="0" smtClean="0">
                <a:latin typeface="Times New Roman"/>
                <a:cs typeface="Times New Roman"/>
              </a:rPr>
              <a:t>„</a:t>
            </a:r>
            <a:r>
              <a:rPr lang="en-US" sz="3200" dirty="0" err="1" smtClean="0">
                <a:latin typeface="Times New Roman"/>
                <a:cs typeface="Times New Roman"/>
              </a:rPr>
              <a:t>să</a:t>
            </a:r>
            <a:r>
              <a:rPr lang="en-US" sz="3200" dirty="0" smtClean="0">
                <a:latin typeface="Times New Roman"/>
                <a:cs typeface="Times New Roman"/>
              </a:rPr>
              <a:t> nu se </a:t>
            </a:r>
            <a:r>
              <a:rPr lang="en-US" sz="3200" dirty="0" err="1" smtClean="0">
                <a:latin typeface="Times New Roman"/>
                <a:cs typeface="Times New Roman"/>
              </a:rPr>
              <a:t>îngâmfe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și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să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cadă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în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osânda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diavolului</a:t>
            </a:r>
            <a:r>
              <a:rPr lang="en-US" sz="3200" dirty="0" smtClean="0">
                <a:latin typeface="Times New Roman"/>
                <a:cs typeface="Times New Roman"/>
              </a:rPr>
              <a:t>”</a:t>
            </a:r>
            <a:endParaRPr lang="en-US" sz="3200" dirty="0" smtClean="0"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7898" y="441709"/>
            <a:ext cx="6866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/>
                <a:cs typeface="Times New Roman"/>
              </a:rPr>
              <a:t>un </a:t>
            </a:r>
            <a:r>
              <a:rPr lang="en-US" sz="3600" b="1" dirty="0" err="1" smtClean="0">
                <a:latin typeface="Times New Roman"/>
                <a:cs typeface="Times New Roman"/>
              </a:rPr>
              <a:t>război</a:t>
            </a:r>
            <a:r>
              <a:rPr lang="en-US" sz="3600" b="1" dirty="0" smtClean="0"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atin typeface="Times New Roman"/>
                <a:cs typeface="Times New Roman"/>
              </a:rPr>
              <a:t>continuu</a:t>
            </a:r>
            <a:r>
              <a:rPr lang="en-US" sz="3600" b="1" dirty="0" smtClean="0">
                <a:latin typeface="Times New Roman"/>
                <a:cs typeface="Times New Roman"/>
              </a:rPr>
              <a:t>, </a:t>
            </a:r>
          </a:p>
          <a:p>
            <a:pPr algn="ctr"/>
            <a:r>
              <a:rPr lang="en-US" sz="3600" b="1" dirty="0" err="1" smtClean="0">
                <a:latin typeface="Times New Roman"/>
                <a:cs typeface="Times New Roman"/>
              </a:rPr>
              <a:t>dincolo</a:t>
            </a:r>
            <a:r>
              <a:rPr lang="en-US" sz="3600" b="1" dirty="0" smtClean="0">
                <a:latin typeface="Times New Roman"/>
                <a:cs typeface="Times New Roman"/>
              </a:rPr>
              <a:t> de </a:t>
            </a:r>
            <a:r>
              <a:rPr lang="en-US" sz="3600" b="1" dirty="0" err="1" smtClean="0">
                <a:latin typeface="Times New Roman"/>
                <a:cs typeface="Times New Roman"/>
              </a:rPr>
              <a:t>imaginație</a:t>
            </a:r>
            <a:endParaRPr lang="en-US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7744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„</a:t>
            </a:r>
            <a:r>
              <a:rPr lang="en-US" sz="32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10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am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auzit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în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cer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un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glas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tare, care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zicea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: „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Acum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a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venit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mântuirea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,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puterea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împărăţia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Dumnezeului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nostru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stăpânirea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Hristosului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Lui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;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pentru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că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pârâşul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fraţilor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noştri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, care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zi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şi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noapte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îi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pâra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înaintea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Dumnezeului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nostru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, a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fost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aruncat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jos</a:t>
            </a:r>
            <a:r>
              <a:rPr lang="en-US" sz="3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”. </a:t>
            </a:r>
            <a:endParaRPr lang="en-US" sz="3200" dirty="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23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rocuror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76" r="-2076"/>
          <a:stretch>
            <a:fillRect/>
          </a:stretch>
        </p:blipFill>
        <p:spPr>
          <a:xfrm>
            <a:off x="-28206" y="1288319"/>
            <a:ext cx="9172205" cy="4953643"/>
          </a:xfrm>
        </p:spPr>
      </p:pic>
    </p:spTree>
    <p:extLst>
      <p:ext uri="{BB962C8B-B14F-4D97-AF65-F5344CB8AC3E}">
        <p14:creationId xmlns:p14="http://schemas.microsoft.com/office/powerpoint/2010/main" val="427230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rown_of_thorns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3" t="7287" r="6470" b="18287"/>
          <a:stretch/>
        </p:blipFill>
        <p:spPr>
          <a:xfrm>
            <a:off x="3474444" y="2496118"/>
            <a:ext cx="5485479" cy="320239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694216"/>
          </a:xfrm>
        </p:spPr>
        <p:txBody>
          <a:bodyPr>
            <a:normAutofit/>
          </a:bodyPr>
          <a:lstStyle/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	„</a:t>
            </a:r>
            <a:r>
              <a:rPr lang="en-US" sz="3200" baseline="300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11</a:t>
            </a:r>
            <a:r>
              <a:rPr lang="en-US" sz="3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Ei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l-au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biruit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prin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sângele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Mielului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prin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cuvântul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mărturisirii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lor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,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nu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şi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-au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iubit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viaţa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chiar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până</a:t>
            </a:r>
            <a:r>
              <a:rPr 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 la </a:t>
            </a:r>
            <a:r>
              <a:rPr lang="en-US" sz="32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moarte</a:t>
            </a:r>
            <a:r>
              <a:rPr lang="en-US" sz="3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/>
                <a:cs typeface="Times New Roman"/>
              </a:rPr>
              <a:t>.”.</a:t>
            </a:r>
            <a:endParaRPr lang="en-US" sz="3200" dirty="0">
              <a:solidFill>
                <a:prstClr val="black">
                  <a:lumMod val="65000"/>
                  <a:lumOff val="35000"/>
                </a:prstClr>
              </a:solidFill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63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966</TotalTime>
  <Words>141</Words>
  <Application>Microsoft Macintosh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Breeze</vt:lpstr>
      <vt:lpstr>Vegheaţi, fiţi tari în credinţă, fiţi oameni, întăriţi-vă! Tot ce faceţi să fie făcut cu dragoste!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Romanian Academy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Vegheaţi, fiţi tari în credinţă, fiţi oameni, întăriţi-vă! Tot ce faceţi să fie făcut cu dragoste! </dc:title>
  <dc:creator>Marius Clim</dc:creator>
  <cp:lastModifiedBy>Marius Clim</cp:lastModifiedBy>
  <cp:revision>18</cp:revision>
  <dcterms:created xsi:type="dcterms:W3CDTF">2013-10-24T18:47:20Z</dcterms:created>
  <dcterms:modified xsi:type="dcterms:W3CDTF">2013-10-26T15:47:04Z</dcterms:modified>
</cp:coreProperties>
</file>