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55C9AA2-5E8F-4C12-B895-4C3FE96C9E79}" type="datetimeFigureOut">
              <a:rPr lang="ro-RO" smtClean="0"/>
              <a:t>24.11.2013</a:t>
            </a:fld>
            <a:endParaRPr lang="ro-R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CE1BED9-F233-484E-948E-9AFEC7982750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221088"/>
            <a:ext cx="8229600" cy="676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/>
              <a:t>Un rob tot e</a:t>
            </a:r>
            <a:r>
              <a:rPr lang="ro-RO" sz="6000" dirty="0" smtClean="0"/>
              <a:t>ș</a:t>
            </a:r>
            <a:r>
              <a:rPr lang="en-US" sz="6000" dirty="0" err="1" smtClean="0"/>
              <a:t>ti</a:t>
            </a:r>
            <a:endParaRPr lang="ro-RO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1 </a:t>
            </a:r>
            <a:r>
              <a:rPr lang="en-US" dirty="0" err="1" smtClean="0"/>
              <a:t>Timotei</a:t>
            </a:r>
            <a:r>
              <a:rPr lang="en-US" dirty="0" smtClean="0"/>
              <a:t> cap. 6</a:t>
            </a:r>
            <a:r>
              <a:rPr lang="ro-RO" dirty="0" smtClean="0"/>
              <a:t>-a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72928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912" y="260648"/>
            <a:ext cx="8229600" cy="6336704"/>
          </a:xfrm>
        </p:spPr>
        <p:txBody>
          <a:bodyPr>
            <a:normAutofit fontScale="92500"/>
          </a:bodyPr>
          <a:lstStyle/>
          <a:p>
            <a:r>
              <a:rPr lang="ro-RO" dirty="0" smtClean="0"/>
              <a:t>Ți</a:t>
            </a:r>
            <a:r>
              <a:rPr lang="en-US" dirty="0" err="1" smtClean="0"/>
              <a:t>nta</a:t>
            </a:r>
            <a:r>
              <a:rPr lang="en-US" dirty="0" smtClean="0"/>
              <a:t> </a:t>
            </a:r>
            <a:r>
              <a:rPr lang="en-US" dirty="0" err="1" smtClean="0"/>
              <a:t>poruncii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dragostea</a:t>
            </a:r>
            <a:r>
              <a:rPr lang="en-US" dirty="0" smtClean="0"/>
              <a:t>, care vine </a:t>
            </a:r>
            <a:r>
              <a:rPr lang="en-US" dirty="0" err="1" smtClean="0"/>
              <a:t>dintr</a:t>
            </a:r>
            <a:r>
              <a:rPr lang="en-US" dirty="0" smtClean="0"/>
              <a:t>-o </a:t>
            </a:r>
            <a:r>
              <a:rPr lang="en-US" dirty="0" err="1" smtClean="0"/>
              <a:t>inima</a:t>
            </a:r>
            <a:r>
              <a:rPr lang="en-US" dirty="0" smtClean="0"/>
              <a:t> </a:t>
            </a:r>
            <a:r>
              <a:rPr lang="en-US" dirty="0" err="1" smtClean="0"/>
              <a:t>curat</a:t>
            </a:r>
            <a:r>
              <a:rPr lang="ro-RO" dirty="0" smtClean="0"/>
              <a:t>ă</a:t>
            </a:r>
            <a:r>
              <a:rPr lang="en-US" dirty="0" smtClean="0"/>
              <a:t>, </a:t>
            </a:r>
            <a:r>
              <a:rPr lang="en-US" dirty="0" err="1" smtClean="0"/>
              <a:t>dintr</a:t>
            </a:r>
            <a:r>
              <a:rPr lang="en-US" dirty="0" smtClean="0"/>
              <a:t>-un </a:t>
            </a:r>
            <a:r>
              <a:rPr lang="en-US" dirty="0" err="1" smtClean="0"/>
              <a:t>cuget</a:t>
            </a:r>
            <a:r>
              <a:rPr lang="en-US" dirty="0" smtClean="0"/>
              <a:t> bun </a:t>
            </a:r>
            <a:r>
              <a:rPr lang="ro-RO" dirty="0" smtClean="0"/>
              <a:t>ș</a:t>
            </a:r>
            <a:r>
              <a:rPr lang="en-US" dirty="0" smtClean="0"/>
              <a:t>i </a:t>
            </a:r>
            <a:r>
              <a:rPr lang="en-US" dirty="0" err="1" smtClean="0"/>
              <a:t>dintr</a:t>
            </a:r>
            <a:r>
              <a:rPr lang="en-US" dirty="0" smtClean="0"/>
              <a:t>-o </a:t>
            </a:r>
            <a:r>
              <a:rPr lang="en-US" dirty="0" err="1" smtClean="0"/>
              <a:t>credin</a:t>
            </a:r>
            <a:r>
              <a:rPr lang="ro-RO" dirty="0" smtClean="0"/>
              <a:t>ță</a:t>
            </a:r>
            <a:r>
              <a:rPr lang="en-US" dirty="0" smtClean="0"/>
              <a:t> </a:t>
            </a:r>
            <a:r>
              <a:rPr lang="en-US" dirty="0" err="1" smtClean="0"/>
              <a:t>nepref</a:t>
            </a:r>
            <a:r>
              <a:rPr lang="ro-RO" dirty="0" smtClean="0"/>
              <a:t>ă</a:t>
            </a:r>
            <a:r>
              <a:rPr lang="en-US" dirty="0" smtClean="0"/>
              <a:t>cut</a:t>
            </a:r>
            <a:r>
              <a:rPr lang="ro-RO" dirty="0" smtClean="0"/>
              <a:t>ă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smtClean="0"/>
              <a:t>ci </a:t>
            </a:r>
            <a:r>
              <a:rPr lang="en-US" dirty="0" err="1" smtClean="0"/>
              <a:t>este</a:t>
            </a:r>
            <a:r>
              <a:rPr lang="en-US" dirty="0" smtClean="0"/>
              <a:t> un </a:t>
            </a:r>
            <a:r>
              <a:rPr lang="en-US" dirty="0" err="1" smtClean="0"/>
              <a:t>singur</a:t>
            </a:r>
            <a:r>
              <a:rPr lang="en-US" dirty="0" smtClean="0"/>
              <a:t> </a:t>
            </a:r>
            <a:r>
              <a:rPr lang="en-US" dirty="0" err="1" smtClean="0"/>
              <a:t>Dumnezeu</a:t>
            </a:r>
            <a:r>
              <a:rPr lang="en-US" dirty="0" smtClean="0"/>
              <a:t> </a:t>
            </a:r>
            <a:r>
              <a:rPr lang="ro-RO" dirty="0"/>
              <a:t>ș</a:t>
            </a:r>
            <a:r>
              <a:rPr lang="en-US" dirty="0" smtClean="0"/>
              <a:t>i un </a:t>
            </a:r>
            <a:r>
              <a:rPr lang="en-US" dirty="0" err="1" smtClean="0"/>
              <a:t>singur</a:t>
            </a:r>
            <a:r>
              <a:rPr lang="en-US" dirty="0" smtClean="0"/>
              <a:t> </a:t>
            </a:r>
            <a:r>
              <a:rPr lang="en-US" dirty="0" err="1" smtClean="0"/>
              <a:t>Mijlocitor</a:t>
            </a:r>
            <a:r>
              <a:rPr lang="en-US" dirty="0" smtClean="0"/>
              <a:t> </a:t>
            </a:r>
            <a:r>
              <a:rPr lang="ro-RO" dirty="0" err="1"/>
              <a:t>î</a:t>
            </a:r>
            <a:r>
              <a:rPr lang="en-US" dirty="0" err="1" smtClean="0"/>
              <a:t>ntre</a:t>
            </a:r>
            <a:r>
              <a:rPr lang="en-US" dirty="0" smtClean="0"/>
              <a:t> </a:t>
            </a:r>
            <a:r>
              <a:rPr lang="en-US" dirty="0" err="1" smtClean="0"/>
              <a:t>Dumnezeu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smtClean="0"/>
              <a:t>i </a:t>
            </a:r>
            <a:r>
              <a:rPr lang="en-US" dirty="0" err="1" smtClean="0"/>
              <a:t>oameni</a:t>
            </a:r>
            <a:r>
              <a:rPr lang="en-US" dirty="0" smtClean="0"/>
              <a:t>: </a:t>
            </a:r>
            <a:r>
              <a:rPr lang="ro-RO" dirty="0" smtClean="0"/>
              <a:t>O</a:t>
            </a:r>
            <a:r>
              <a:rPr lang="en-US" dirty="0" err="1" smtClean="0"/>
              <a:t>mul</a:t>
            </a:r>
            <a:r>
              <a:rPr lang="en-US" dirty="0" smtClean="0"/>
              <a:t> </a:t>
            </a:r>
            <a:r>
              <a:rPr lang="en-US" dirty="0" err="1" smtClean="0"/>
              <a:t>Isus</a:t>
            </a:r>
            <a:r>
              <a:rPr lang="en-US" dirty="0" smtClean="0"/>
              <a:t> </a:t>
            </a:r>
            <a:r>
              <a:rPr lang="en-US" dirty="0" err="1" smtClean="0"/>
              <a:t>Hristos</a:t>
            </a:r>
            <a:endParaRPr lang="en-US" dirty="0" smtClean="0"/>
          </a:p>
          <a:p>
            <a:r>
              <a:rPr lang="en-US" dirty="0" err="1" smtClean="0"/>
              <a:t>Dac</a:t>
            </a:r>
            <a:r>
              <a:rPr lang="ro-RO" dirty="0" smtClean="0"/>
              <a:t>ă</a:t>
            </a:r>
            <a:r>
              <a:rPr lang="en-US" dirty="0" smtClean="0"/>
              <a:t> r</a:t>
            </a:r>
            <a:r>
              <a:rPr lang="ro-RO" dirty="0" smtClean="0"/>
              <a:t>â</a:t>
            </a:r>
            <a:r>
              <a:rPr lang="en-US" dirty="0" err="1" smtClean="0"/>
              <a:t>vne</a:t>
            </a:r>
            <a:r>
              <a:rPr lang="ro-RO" dirty="0" smtClean="0"/>
              <a:t>ș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cineva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fie </a:t>
            </a:r>
            <a:r>
              <a:rPr lang="en-US" dirty="0" err="1" smtClean="0"/>
              <a:t>episcop</a:t>
            </a:r>
            <a:r>
              <a:rPr lang="en-US" dirty="0" smtClean="0"/>
              <a:t>, </a:t>
            </a:r>
            <a:r>
              <a:rPr lang="en-US" dirty="0" err="1" smtClean="0"/>
              <a:t>dore</a:t>
            </a:r>
            <a:r>
              <a:rPr lang="ro-RO" dirty="0"/>
              <a:t>ș</a:t>
            </a:r>
            <a:r>
              <a:rPr lang="en-US" dirty="0" err="1" smtClean="0"/>
              <a:t>te</a:t>
            </a:r>
            <a:r>
              <a:rPr lang="en-US" dirty="0" smtClean="0"/>
              <a:t> un lucru bun</a:t>
            </a:r>
          </a:p>
          <a:p>
            <a:r>
              <a:rPr lang="en-US" dirty="0" smtClean="0"/>
              <a:t>Dar, </a:t>
            </a:r>
            <a:r>
              <a:rPr lang="en-US" dirty="0" err="1" smtClean="0"/>
              <a:t>dac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z</a:t>
            </a:r>
            <a:r>
              <a:rPr lang="ro-RO" dirty="0" smtClean="0"/>
              <a:t>ă</a:t>
            </a:r>
            <a:r>
              <a:rPr lang="en-US" dirty="0" err="1" smtClean="0"/>
              <a:t>bovi</a:t>
            </a:r>
            <a:r>
              <a:rPr lang="en-US" dirty="0" smtClean="0"/>
              <a:t>,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err="1"/>
              <a:t>ș</a:t>
            </a:r>
            <a:r>
              <a:rPr lang="en-US" dirty="0" err="1" smtClean="0"/>
              <a:t>tii</a:t>
            </a:r>
            <a:r>
              <a:rPr lang="en-US" dirty="0" smtClean="0"/>
              <a:t> cum </a:t>
            </a:r>
            <a:r>
              <a:rPr lang="en-US" dirty="0" err="1" smtClean="0"/>
              <a:t>trebuie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ro-RO" dirty="0" smtClean="0"/>
              <a:t>ț</a:t>
            </a:r>
            <a:r>
              <a:rPr lang="en-US" dirty="0" smtClean="0"/>
              <a:t>i </a:t>
            </a:r>
            <a:r>
              <a:rPr lang="ro-RO" dirty="0" smtClean="0"/>
              <a:t>î</a:t>
            </a:r>
            <a:r>
              <a:rPr lang="en-US" dirty="0" smtClean="0"/>
              <a:t>n casa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Dumnezeu</a:t>
            </a:r>
            <a:r>
              <a:rPr lang="en-US" dirty="0" smtClean="0"/>
              <a:t>, care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biserica</a:t>
            </a:r>
            <a:r>
              <a:rPr lang="en-US" dirty="0" smtClean="0"/>
              <a:t> </a:t>
            </a:r>
            <a:r>
              <a:rPr lang="en-US" dirty="0" err="1" smtClean="0"/>
              <a:t>Dumnezeului</a:t>
            </a:r>
            <a:r>
              <a:rPr lang="en-US" dirty="0" smtClean="0"/>
              <a:t> </a:t>
            </a:r>
            <a:r>
              <a:rPr lang="en-US" dirty="0" err="1" smtClean="0"/>
              <a:t>celui</a:t>
            </a:r>
            <a:r>
              <a:rPr lang="en-US" dirty="0" smtClean="0"/>
              <a:t> </a:t>
            </a:r>
            <a:r>
              <a:rPr lang="en-US" dirty="0" err="1" smtClean="0"/>
              <a:t>viu</a:t>
            </a:r>
            <a:r>
              <a:rPr lang="en-US" dirty="0" smtClean="0"/>
              <a:t>, </a:t>
            </a:r>
            <a:r>
              <a:rPr lang="en-US" dirty="0" err="1" smtClean="0"/>
              <a:t>st</a:t>
            </a:r>
            <a:r>
              <a:rPr lang="ro-RO" dirty="0" smtClean="0"/>
              <a:t>â</a:t>
            </a:r>
            <a:r>
              <a:rPr lang="en-US" dirty="0" err="1" smtClean="0"/>
              <a:t>lpul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smtClean="0"/>
              <a:t>i </a:t>
            </a:r>
            <a:r>
              <a:rPr lang="en-US" dirty="0" err="1" smtClean="0"/>
              <a:t>temelia</a:t>
            </a:r>
            <a:r>
              <a:rPr lang="en-US" dirty="0" smtClean="0"/>
              <a:t> </a:t>
            </a:r>
            <a:r>
              <a:rPr lang="en-US" dirty="0" err="1" smtClean="0"/>
              <a:t>adev</a:t>
            </a:r>
            <a:r>
              <a:rPr lang="ro-RO" dirty="0" smtClean="0"/>
              <a:t>ă</a:t>
            </a:r>
            <a:r>
              <a:rPr lang="en-US" dirty="0" err="1" smtClean="0"/>
              <a:t>rului</a:t>
            </a:r>
            <a:r>
              <a:rPr lang="en-US" dirty="0" smtClean="0"/>
              <a:t> </a:t>
            </a:r>
          </a:p>
          <a:p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smtClean="0"/>
              <a:t>i </a:t>
            </a:r>
            <a:r>
              <a:rPr lang="en-US" dirty="0" err="1" smtClean="0"/>
              <a:t>deprinderea</a:t>
            </a:r>
            <a:r>
              <a:rPr lang="en-US" dirty="0" smtClean="0"/>
              <a:t> </a:t>
            </a:r>
            <a:r>
              <a:rPr lang="en-US" dirty="0" err="1" smtClean="0"/>
              <a:t>trupeasc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de </a:t>
            </a:r>
            <a:r>
              <a:rPr lang="en-US" dirty="0" err="1" smtClean="0"/>
              <a:t>pu</a:t>
            </a:r>
            <a:r>
              <a:rPr lang="ro-RO" dirty="0" smtClean="0"/>
              <a:t>ț</a:t>
            </a:r>
            <a:r>
              <a:rPr lang="en-US" dirty="0" smtClean="0"/>
              <a:t>in </a:t>
            </a:r>
            <a:r>
              <a:rPr lang="en-US" dirty="0" err="1" smtClean="0"/>
              <a:t>folos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 c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evlavia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folositoare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orice</a:t>
            </a:r>
            <a:r>
              <a:rPr lang="en-US" dirty="0" smtClean="0"/>
              <a:t> </a:t>
            </a:r>
            <a:r>
              <a:rPr lang="en-US" dirty="0" err="1" smtClean="0"/>
              <a:t>privin</a:t>
            </a:r>
            <a:r>
              <a:rPr lang="ro-RO" dirty="0" smtClean="0"/>
              <a:t>ță</a:t>
            </a:r>
            <a:endParaRPr lang="en-US" dirty="0" smtClean="0"/>
          </a:p>
          <a:p>
            <a:r>
              <a:rPr lang="en-US" dirty="0" smtClean="0"/>
              <a:t>V</a:t>
            </a:r>
            <a:r>
              <a:rPr lang="ro-RO" dirty="0" smtClean="0"/>
              <a:t>ă</a:t>
            </a:r>
            <a:r>
              <a:rPr lang="en-US" dirty="0" err="1" smtClean="0"/>
              <a:t>duvele</a:t>
            </a:r>
            <a:r>
              <a:rPr lang="en-US" dirty="0" smtClean="0"/>
              <a:t> </a:t>
            </a:r>
            <a:r>
              <a:rPr lang="en-US" dirty="0" err="1" smtClean="0"/>
              <a:t>tinere</a:t>
            </a:r>
            <a:r>
              <a:rPr lang="en-US" dirty="0" smtClean="0"/>
              <a:t> vs. </a:t>
            </a:r>
            <a:r>
              <a:rPr lang="ro-RO" dirty="0" smtClean="0"/>
              <a:t>văduvele </a:t>
            </a:r>
            <a:r>
              <a:rPr lang="en-US" dirty="0" smtClean="0"/>
              <a:t>cu </a:t>
            </a:r>
            <a:r>
              <a:rPr lang="en-US" dirty="0" err="1" smtClean="0"/>
              <a:t>adev</a:t>
            </a:r>
            <a:r>
              <a:rPr lang="ro-RO" dirty="0" smtClean="0"/>
              <a:t>ă</a:t>
            </a:r>
            <a:r>
              <a:rPr lang="en-US" dirty="0" smtClean="0"/>
              <a:t>rat v</a:t>
            </a:r>
            <a:r>
              <a:rPr lang="ro-RO" dirty="0" smtClean="0"/>
              <a:t>ă</a:t>
            </a:r>
            <a:r>
              <a:rPr lang="en-US" dirty="0" err="1" smtClean="0"/>
              <a:t>duve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9240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0242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</a:t>
            </a:r>
            <a:r>
              <a:rPr lang="ro-RO" dirty="0" smtClean="0"/>
              <a:t>ț</a:t>
            </a:r>
            <a:r>
              <a:rPr lang="en-US" dirty="0" smtClean="0"/>
              <a:t>i </a:t>
            </a:r>
            <a:r>
              <a:rPr lang="en-US" dirty="0" err="1" smtClean="0"/>
              <a:t>cei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sub </a:t>
            </a:r>
            <a:r>
              <a:rPr lang="en-US" dirty="0" err="1" smtClean="0"/>
              <a:t>jugul</a:t>
            </a:r>
            <a:r>
              <a:rPr lang="en-US" dirty="0" smtClean="0"/>
              <a:t> </a:t>
            </a:r>
            <a:r>
              <a:rPr lang="en-US" dirty="0" err="1" smtClean="0"/>
              <a:t>robiei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socoteasc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st</a:t>
            </a:r>
            <a:r>
              <a:rPr lang="ro-RO" dirty="0" smtClean="0"/>
              <a:t>ă</a:t>
            </a:r>
            <a:r>
              <a:rPr lang="en-US" dirty="0" smtClean="0"/>
              <a:t>p</a:t>
            </a:r>
            <a:r>
              <a:rPr lang="ro-RO" dirty="0" smtClean="0"/>
              <a:t>â</a:t>
            </a:r>
            <a:r>
              <a:rPr lang="en-US" dirty="0" err="1" smtClean="0"/>
              <a:t>nii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</a:t>
            </a:r>
            <a:r>
              <a:rPr lang="en-US" dirty="0" err="1" smtClean="0"/>
              <a:t>vrednici</a:t>
            </a:r>
            <a:r>
              <a:rPr lang="en-US" dirty="0" smtClean="0"/>
              <a:t> de </a:t>
            </a:r>
            <a:r>
              <a:rPr lang="en-US" dirty="0" err="1" smtClean="0"/>
              <a:t>toat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cinstea</a:t>
            </a:r>
            <a:r>
              <a:rPr lang="en-US" dirty="0" smtClean="0"/>
              <a:t>, </a:t>
            </a:r>
            <a:r>
              <a:rPr lang="en-US" b="1" i="1" u="sng" dirty="0" err="1" smtClean="0"/>
              <a:t>ca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Numele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lui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Dumnezeu</a:t>
            </a:r>
            <a:r>
              <a:rPr lang="en-US" b="1" i="1" u="sng" dirty="0" smtClean="0"/>
              <a:t> </a:t>
            </a:r>
            <a:r>
              <a:rPr lang="ro-RO" b="1" i="1" u="sng" dirty="0" smtClean="0"/>
              <a:t>ș</a:t>
            </a:r>
            <a:r>
              <a:rPr lang="en-US" b="1" i="1" u="sng" dirty="0" smtClean="0"/>
              <a:t>i </a:t>
            </a:r>
            <a:r>
              <a:rPr lang="ro-RO" b="1" i="1" u="sng" dirty="0" smtClean="0"/>
              <a:t>învățătu</a:t>
            </a:r>
            <a:r>
              <a:rPr lang="en-US" b="1" i="1" u="sng" dirty="0" err="1" smtClean="0"/>
              <a:t>ra</a:t>
            </a:r>
            <a:r>
              <a:rPr lang="en-US" b="1" i="1" u="sng" dirty="0" smtClean="0"/>
              <a:t> s</a:t>
            </a:r>
            <a:r>
              <a:rPr lang="ro-RO" b="1" i="1" u="sng" dirty="0" smtClean="0"/>
              <a:t>ă</a:t>
            </a:r>
            <a:r>
              <a:rPr lang="en-US" b="1" i="1" u="sng" dirty="0" smtClean="0"/>
              <a:t> nu fie </a:t>
            </a:r>
            <a:r>
              <a:rPr lang="en-US" b="1" i="1" u="sng" dirty="0" err="1" smtClean="0"/>
              <a:t>vorbite</a:t>
            </a:r>
            <a:r>
              <a:rPr lang="en-US" b="1" i="1" u="sng" dirty="0" smtClean="0"/>
              <a:t> de r</a:t>
            </a:r>
            <a:r>
              <a:rPr lang="ro-RO" b="1" i="1" u="sng" dirty="0" smtClean="0"/>
              <a:t>ă</a:t>
            </a:r>
            <a:r>
              <a:rPr lang="en-US" b="1" i="1" u="sng" dirty="0" smtClean="0"/>
              <a:t>u.</a:t>
            </a:r>
            <a:r>
              <a:rPr lang="ro-RO" dirty="0" smtClean="0"/>
              <a:t> </a:t>
            </a:r>
            <a:r>
              <a:rPr lang="ro-RO" sz="2000" dirty="0" smtClean="0"/>
              <a:t>1 Timotei 6:1</a:t>
            </a:r>
          </a:p>
          <a:p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Dac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st</a:t>
            </a:r>
            <a:r>
              <a:rPr lang="ro-RO" dirty="0" smtClean="0"/>
              <a:t>ă</a:t>
            </a:r>
            <a:r>
              <a:rPr lang="en-US" dirty="0" smtClean="0"/>
              <a:t>p</a:t>
            </a:r>
            <a:r>
              <a:rPr lang="ro-RO" dirty="0" smtClean="0"/>
              <a:t>â</a:t>
            </a:r>
            <a:r>
              <a:rPr lang="en-US" dirty="0" err="1" smtClean="0"/>
              <a:t>nul</a:t>
            </a:r>
            <a:r>
              <a:rPr lang="en-US" dirty="0" smtClean="0"/>
              <a:t> era r</a:t>
            </a:r>
            <a:r>
              <a:rPr lang="ro-RO" dirty="0" smtClean="0"/>
              <a:t>ă</a:t>
            </a:r>
            <a:r>
              <a:rPr lang="en-US" dirty="0" smtClean="0"/>
              <a:t>u </a:t>
            </a:r>
            <a:r>
              <a:rPr lang="ro-RO" dirty="0"/>
              <a:t>ș</a:t>
            </a:r>
            <a:r>
              <a:rPr lang="en-US" dirty="0" smtClean="0"/>
              <a:t>i </a:t>
            </a:r>
            <a:r>
              <a:rPr lang="en-US" dirty="0" err="1" smtClean="0"/>
              <a:t>nedrept</a:t>
            </a:r>
            <a:r>
              <a:rPr lang="en-US" dirty="0" smtClean="0"/>
              <a:t>?</a:t>
            </a:r>
            <a:endParaRPr lang="ro-RO" dirty="0" smtClean="0"/>
          </a:p>
          <a:p>
            <a:pPr marL="109728" indent="0">
              <a:buNone/>
            </a:pPr>
            <a:r>
              <a:rPr lang="ro-RO" dirty="0" smtClean="0"/>
              <a:t>Dacă stăpânul nu-și plătea impozitele către stat?</a:t>
            </a:r>
          </a:p>
          <a:p>
            <a:pPr marL="109728" indent="0">
              <a:buNone/>
            </a:pPr>
            <a:r>
              <a:rPr lang="ro-RO" dirty="0" smtClean="0"/>
              <a:t>Dacă stăpânul ura biserica și pe crendincioși?</a:t>
            </a:r>
            <a:endParaRPr lang="ro-R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Capitolul</a:t>
            </a:r>
            <a:r>
              <a:rPr lang="en-US" dirty="0" smtClean="0"/>
              <a:t> 6</a:t>
            </a:r>
            <a:r>
              <a:rPr lang="ro-RO" dirty="0" smtClean="0"/>
              <a:t>-a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2919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442387"/>
          </a:xfrm>
        </p:spPr>
        <p:txBody>
          <a:bodyPr/>
          <a:lstStyle/>
          <a:p>
            <a:r>
              <a:rPr lang="en-US" dirty="0" err="1" smtClean="0"/>
              <a:t>Iar</a:t>
            </a:r>
            <a:r>
              <a:rPr lang="en-US" dirty="0" smtClean="0"/>
              <a:t> </a:t>
            </a:r>
            <a:r>
              <a:rPr lang="en-US" dirty="0" err="1" smtClean="0"/>
              <a:t>cei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au </a:t>
            </a:r>
            <a:r>
              <a:rPr lang="en-US" b="1" i="1" u="sng" dirty="0" err="1" smtClean="0"/>
              <a:t>st</a:t>
            </a:r>
            <a:r>
              <a:rPr lang="ro-RO" b="1" i="1" u="sng" dirty="0" smtClean="0"/>
              <a:t>ă</a:t>
            </a:r>
            <a:r>
              <a:rPr lang="en-US" b="1" i="1" u="sng" dirty="0" smtClean="0"/>
              <a:t>p</a:t>
            </a:r>
            <a:r>
              <a:rPr lang="ro-RO" b="1" i="1" u="sng" dirty="0" smtClean="0"/>
              <a:t>â</a:t>
            </a:r>
            <a:r>
              <a:rPr lang="en-US" b="1" i="1" u="sng" dirty="0" err="1" smtClean="0"/>
              <a:t>ni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credincio</a:t>
            </a:r>
            <a:r>
              <a:rPr lang="ro-RO" b="1" i="1" u="sng" dirty="0" smtClean="0"/>
              <a:t>ș</a:t>
            </a:r>
            <a:r>
              <a:rPr lang="en-US" b="1" i="1" u="sng" dirty="0" smtClean="0"/>
              <a:t>i </a:t>
            </a:r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nu-</a:t>
            </a:r>
            <a:r>
              <a:rPr lang="ro-RO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dispre</a:t>
            </a:r>
            <a:r>
              <a:rPr lang="ro-RO" dirty="0" smtClean="0"/>
              <a:t>ț</a:t>
            </a:r>
            <a:r>
              <a:rPr lang="en-US" dirty="0" err="1" smtClean="0"/>
              <a:t>uiasc</a:t>
            </a:r>
            <a:r>
              <a:rPr lang="ro-RO" dirty="0" smtClean="0"/>
              <a:t>ă</a:t>
            </a:r>
            <a:r>
              <a:rPr lang="en-US" dirty="0" smtClean="0"/>
              <a:t> sub </a:t>
            </a:r>
            <a:r>
              <a:rPr lang="en-US" dirty="0" err="1" smtClean="0"/>
              <a:t>cuv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r>
              <a:rPr lang="en-US" dirty="0" smtClean="0"/>
              <a:t> 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b="1" i="1" u="sng" dirty="0" err="1" smtClean="0"/>
              <a:t>sunt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fra</a:t>
            </a:r>
            <a:r>
              <a:rPr lang="ro-RO" b="1" i="1" u="sng" dirty="0" smtClean="0"/>
              <a:t>ț</a:t>
            </a:r>
            <a:r>
              <a:rPr lang="en-US" b="1" i="1" u="sng" dirty="0" smtClean="0"/>
              <a:t>i</a:t>
            </a:r>
            <a:r>
              <a:rPr lang="en-US" dirty="0" smtClean="0"/>
              <a:t>, ci s</a:t>
            </a:r>
            <a:r>
              <a:rPr lang="ro-RO" dirty="0" smtClean="0"/>
              <a:t>ă</a:t>
            </a:r>
            <a:r>
              <a:rPr lang="en-US" dirty="0" smtClean="0"/>
              <a:t> le </a:t>
            </a:r>
            <a:r>
              <a:rPr lang="en-US" dirty="0" err="1" smtClean="0"/>
              <a:t>slujeasc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/>
              <a:t>ș</a:t>
            </a:r>
            <a:r>
              <a:rPr lang="en-US" dirty="0" smtClean="0"/>
              <a:t>i </a:t>
            </a:r>
            <a:r>
              <a:rPr lang="en-US" dirty="0" err="1" smtClean="0"/>
              <a:t>mai</a:t>
            </a:r>
            <a:r>
              <a:rPr lang="en-US" dirty="0" smtClean="0"/>
              <a:t> bine, </a:t>
            </a:r>
            <a:r>
              <a:rPr lang="en-US" dirty="0" err="1" smtClean="0"/>
              <a:t>tocmai</a:t>
            </a:r>
            <a:r>
              <a:rPr lang="en-US" dirty="0" smtClean="0"/>
              <a:t> </a:t>
            </a:r>
            <a:r>
              <a:rPr lang="en-US" dirty="0" err="1" smtClean="0"/>
              <a:t>fiindc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cei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se </a:t>
            </a:r>
            <a:r>
              <a:rPr lang="en-US" dirty="0" err="1" smtClean="0"/>
              <a:t>bucur</a:t>
            </a:r>
            <a:r>
              <a:rPr lang="ro-RO" dirty="0" smtClean="0"/>
              <a:t>ă</a:t>
            </a:r>
            <a:r>
              <a:rPr lang="en-US" dirty="0" smtClean="0"/>
              <a:t> de </a:t>
            </a:r>
            <a:r>
              <a:rPr lang="en-US" dirty="0" err="1" smtClean="0"/>
              <a:t>binefacerile</a:t>
            </a:r>
            <a:r>
              <a:rPr lang="en-US" dirty="0" smtClean="0"/>
              <a:t> </a:t>
            </a:r>
            <a:r>
              <a:rPr lang="en-US" dirty="0" err="1" smtClean="0"/>
              <a:t>slujbei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</a:t>
            </a:r>
            <a:r>
              <a:rPr lang="en-US" b="1" i="1" u="sng" dirty="0" err="1" smtClean="0"/>
              <a:t>sunt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credincio</a:t>
            </a:r>
            <a:r>
              <a:rPr lang="ro-RO" b="1" i="1" u="sng" dirty="0" smtClean="0"/>
              <a:t>ș</a:t>
            </a:r>
            <a:r>
              <a:rPr lang="en-US" b="1" i="1" u="sng" dirty="0" smtClean="0"/>
              <a:t>i </a:t>
            </a:r>
            <a:r>
              <a:rPr lang="ro-RO" b="1" i="1" u="sng" dirty="0"/>
              <a:t>ș</a:t>
            </a:r>
            <a:r>
              <a:rPr lang="en-US" b="1" i="1" u="sng" dirty="0" smtClean="0"/>
              <a:t>i </a:t>
            </a:r>
            <a:r>
              <a:rPr lang="en-US" b="1" i="1" u="sng" dirty="0" err="1" smtClean="0"/>
              <a:t>prea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iubi</a:t>
            </a:r>
            <a:r>
              <a:rPr lang="ro-RO" b="1" i="1" u="sng" dirty="0" smtClean="0"/>
              <a:t>ț</a:t>
            </a:r>
            <a:r>
              <a:rPr lang="en-US" b="1" i="1" u="sng" dirty="0" smtClean="0"/>
              <a:t>i</a:t>
            </a:r>
            <a:r>
              <a:rPr lang="en-US" dirty="0" smtClean="0"/>
              <a:t>. </a:t>
            </a:r>
            <a:r>
              <a:rPr lang="ro-RO" dirty="0"/>
              <a:t>Î</a:t>
            </a:r>
            <a:r>
              <a:rPr lang="en-US" dirty="0" err="1" smtClean="0"/>
              <a:t>nva</a:t>
            </a:r>
            <a:r>
              <a:rPr lang="ro-RO" dirty="0" smtClean="0"/>
              <a:t>ță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oameni</a:t>
            </a:r>
            <a:r>
              <a:rPr lang="en-US" dirty="0" smtClean="0"/>
              <a:t> </a:t>
            </a:r>
            <a:r>
              <a:rPr lang="en-US" dirty="0" err="1" smtClean="0"/>
              <a:t>aceste</a:t>
            </a:r>
            <a:r>
              <a:rPr lang="en-US" dirty="0" smtClean="0"/>
              <a:t> </a:t>
            </a:r>
            <a:r>
              <a:rPr lang="en-US" dirty="0" err="1" smtClean="0"/>
              <a:t>lucruri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smtClean="0"/>
              <a:t>i </a:t>
            </a:r>
            <a:r>
              <a:rPr lang="en-US" dirty="0" err="1" smtClean="0"/>
              <a:t>spune</a:t>
            </a:r>
            <a:r>
              <a:rPr lang="en-US" dirty="0" smtClean="0"/>
              <a:t>-le </a:t>
            </a:r>
            <a:r>
              <a:rPr lang="en-US" dirty="0" err="1" smtClean="0"/>
              <a:t>ap</a:t>
            </a:r>
            <a:r>
              <a:rPr lang="ro-RO" dirty="0" smtClean="0"/>
              <a:t>ă</a:t>
            </a:r>
            <a:r>
              <a:rPr lang="en-US" dirty="0" smtClean="0"/>
              <a:t>sat.</a:t>
            </a:r>
            <a:r>
              <a:rPr lang="ro-RO" dirty="0" smtClean="0"/>
              <a:t> </a:t>
            </a:r>
            <a:r>
              <a:rPr lang="ro-RO" sz="2000" dirty="0" smtClean="0"/>
              <a:t>1 Timotei 6:2</a:t>
            </a:r>
            <a:endParaRPr lang="ro-RO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Capitolul</a:t>
            </a:r>
            <a:r>
              <a:rPr lang="en-US" dirty="0" smtClean="0"/>
              <a:t> 6</a:t>
            </a:r>
            <a:r>
              <a:rPr lang="ro-RO" dirty="0" smtClean="0"/>
              <a:t>-a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9121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578291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apostolul</a:t>
            </a:r>
            <a:r>
              <a:rPr lang="en-US" dirty="0" smtClean="0"/>
              <a:t> </a:t>
            </a:r>
            <a:r>
              <a:rPr lang="en-US" dirty="0" err="1" smtClean="0"/>
              <a:t>Pavel</a:t>
            </a:r>
            <a:r>
              <a:rPr lang="en-US" dirty="0" smtClean="0"/>
              <a:t> nu </a:t>
            </a:r>
            <a:r>
              <a:rPr lang="en-US" dirty="0" err="1" smtClean="0"/>
              <a:t>propune</a:t>
            </a:r>
            <a:r>
              <a:rPr lang="en-US" dirty="0" smtClean="0"/>
              <a:t> </a:t>
            </a:r>
            <a:r>
              <a:rPr lang="en-US" dirty="0" err="1" smtClean="0"/>
              <a:t>abolirea</a:t>
            </a:r>
            <a:r>
              <a:rPr lang="en-US" dirty="0" smtClean="0"/>
              <a:t> </a:t>
            </a:r>
            <a:r>
              <a:rPr lang="en-US" dirty="0" err="1" smtClean="0"/>
              <a:t>sclaviei</a:t>
            </a:r>
            <a:r>
              <a:rPr lang="en-US" dirty="0" smtClean="0"/>
              <a:t>?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ce</a:t>
            </a:r>
            <a:r>
              <a:rPr lang="en-US" dirty="0" smtClean="0"/>
              <a:t> nu </a:t>
            </a:r>
            <a:r>
              <a:rPr lang="en-US" dirty="0" err="1" smtClean="0"/>
              <a:t>recomand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celor</a:t>
            </a:r>
            <a:r>
              <a:rPr lang="en-US" dirty="0" smtClean="0"/>
              <a:t> </a:t>
            </a:r>
            <a:r>
              <a:rPr lang="en-US" dirty="0" err="1" smtClean="0"/>
              <a:t>boga</a:t>
            </a:r>
            <a:r>
              <a:rPr lang="ro-RO" dirty="0" smtClean="0"/>
              <a:t>ț</a:t>
            </a:r>
            <a:r>
              <a:rPr lang="en-US" dirty="0" smtClean="0"/>
              <a:t>i s</a:t>
            </a:r>
            <a:r>
              <a:rPr lang="ro-RO" dirty="0"/>
              <a:t>ă</a:t>
            </a:r>
            <a:r>
              <a:rPr lang="en-US" dirty="0" smtClean="0"/>
              <a:t>-</a:t>
            </a:r>
            <a:r>
              <a:rPr lang="ro-RO" dirty="0" smtClean="0"/>
              <a:t>ș</a:t>
            </a:r>
            <a:r>
              <a:rPr lang="en-US" dirty="0" smtClean="0"/>
              <a:t>i v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averile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smtClean="0"/>
              <a:t>i s</a:t>
            </a:r>
            <a:r>
              <a:rPr lang="ro-RO" dirty="0" smtClean="0"/>
              <a:t>ă</a:t>
            </a:r>
            <a:r>
              <a:rPr lang="en-US" dirty="0" smtClean="0"/>
              <a:t> pun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totul</a:t>
            </a:r>
            <a:r>
              <a:rPr lang="en-US" dirty="0" smtClean="0"/>
              <a:t> la </a:t>
            </a:r>
            <a:r>
              <a:rPr lang="en-US" dirty="0" err="1" smtClean="0"/>
              <a:t>comun</a:t>
            </a:r>
            <a:r>
              <a:rPr lang="en-US" dirty="0" smtClean="0"/>
              <a:t>?</a:t>
            </a:r>
          </a:p>
          <a:p>
            <a:endParaRPr lang="ro-R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9792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dirty="0" smtClean="0"/>
              <a:t>Care </a:t>
            </a:r>
            <a:r>
              <a:rPr lang="en-US" sz="2800" dirty="0" err="1" smtClean="0"/>
              <a:t>este</a:t>
            </a:r>
            <a:r>
              <a:rPr lang="en-US" sz="2800" dirty="0" smtClean="0"/>
              <a:t> </a:t>
            </a:r>
            <a:r>
              <a:rPr lang="en-US" sz="2800" dirty="0" err="1" smtClean="0"/>
              <a:t>rolul</a:t>
            </a:r>
            <a:r>
              <a:rPr lang="en-US" sz="2800" dirty="0" smtClean="0"/>
              <a:t> </a:t>
            </a:r>
            <a:r>
              <a:rPr lang="en-US" sz="2800" dirty="0" err="1" smtClean="0"/>
              <a:t>pasajului</a:t>
            </a:r>
            <a:r>
              <a:rPr lang="en-US" sz="2800" dirty="0" smtClean="0"/>
              <a:t> de la v 3-5?</a:t>
            </a:r>
            <a:endParaRPr lang="en-US" sz="2800" dirty="0"/>
          </a:p>
          <a:p>
            <a:r>
              <a:rPr lang="en-US" dirty="0" err="1" smtClean="0"/>
              <a:t>Pentru</a:t>
            </a:r>
            <a:r>
              <a:rPr lang="en-US" dirty="0" smtClean="0"/>
              <a:t> a-l </a:t>
            </a:r>
            <a:r>
              <a:rPr lang="en-US" dirty="0" err="1" smtClean="0"/>
              <a:t>ajuta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Timotei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recunoasc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fal</a:t>
            </a:r>
            <a:r>
              <a:rPr lang="ro-RO" dirty="0" smtClean="0"/>
              <a:t>ș</a:t>
            </a:r>
            <a:r>
              <a:rPr lang="en-US" dirty="0" smtClean="0"/>
              <a:t>ii </a:t>
            </a:r>
            <a:r>
              <a:rPr lang="ro-RO" dirty="0"/>
              <a:t>î</a:t>
            </a:r>
            <a:r>
              <a:rPr lang="en-US" dirty="0" err="1" smtClean="0"/>
              <a:t>nv</a:t>
            </a:r>
            <a:r>
              <a:rPr lang="ro-RO" dirty="0" smtClean="0"/>
              <a:t>ăță</a:t>
            </a:r>
            <a:r>
              <a:rPr lang="en-US" dirty="0" smtClean="0"/>
              <a:t>tori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 smtClean="0"/>
              <a:t>Timotei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</a:t>
            </a:r>
            <a:r>
              <a:rPr lang="ro-RO" dirty="0" smtClean="0"/>
              <a:t>ț</a:t>
            </a:r>
            <a:r>
              <a:rPr lang="en-US" dirty="0" err="1" smtClean="0"/>
              <a:t>eleag</a:t>
            </a:r>
            <a:r>
              <a:rPr lang="ro-RO" dirty="0" smtClean="0"/>
              <a:t>ă</a:t>
            </a:r>
            <a:r>
              <a:rPr lang="en-US" dirty="0" smtClean="0"/>
              <a:t> c</a:t>
            </a:r>
            <a:r>
              <a:rPr lang="ro-RO" dirty="0" smtClean="0"/>
              <a:t>â</a:t>
            </a:r>
            <a:r>
              <a:rPr lang="en-US" dirty="0" smtClean="0"/>
              <a:t>t de mare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pericolul</a:t>
            </a:r>
            <a:r>
              <a:rPr lang="en-US" dirty="0" smtClean="0"/>
              <a:t> </a:t>
            </a:r>
            <a:r>
              <a:rPr lang="en-US" dirty="0" err="1" smtClean="0"/>
              <a:t>reprezentat</a:t>
            </a:r>
            <a:r>
              <a:rPr lang="en-US" dirty="0" smtClean="0"/>
              <a:t> de </a:t>
            </a:r>
            <a:r>
              <a:rPr lang="ro-RO" dirty="0"/>
              <a:t>î</a:t>
            </a:r>
            <a:r>
              <a:rPr lang="en-US" dirty="0" err="1" smtClean="0"/>
              <a:t>nv</a:t>
            </a:r>
            <a:r>
              <a:rPr lang="ro-RO" dirty="0" smtClean="0"/>
              <a:t>ăță</a:t>
            </a:r>
            <a:r>
              <a:rPr lang="en-US" dirty="0" err="1" smtClean="0"/>
              <a:t>torii</a:t>
            </a:r>
            <a:r>
              <a:rPr lang="en-US" dirty="0" smtClean="0"/>
              <a:t> </a:t>
            </a:r>
            <a:r>
              <a:rPr lang="en-US" dirty="0" err="1" smtClean="0"/>
              <a:t>mincino</a:t>
            </a:r>
            <a:r>
              <a:rPr lang="ro-RO" dirty="0" smtClean="0"/>
              <a:t>ș</a:t>
            </a:r>
            <a:r>
              <a:rPr lang="en-US" dirty="0" smtClean="0"/>
              <a:t>i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a-l </a:t>
            </a:r>
            <a:r>
              <a:rPr lang="en-US" dirty="0" err="1" smtClean="0"/>
              <a:t>ajuta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Timotei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err="1" smtClean="0"/>
              <a:t>nve</a:t>
            </a:r>
            <a:r>
              <a:rPr lang="ro-RO" dirty="0" smtClean="0"/>
              <a:t>ț</a:t>
            </a:r>
            <a:r>
              <a:rPr lang="en-US" dirty="0" smtClean="0"/>
              <a:t>e s</a:t>
            </a:r>
            <a:r>
              <a:rPr lang="ro-RO" dirty="0" smtClean="0"/>
              <a:t>ă</a:t>
            </a:r>
            <a:r>
              <a:rPr lang="en-US" dirty="0" smtClean="0"/>
              <a:t> se p</a:t>
            </a:r>
            <a:r>
              <a:rPr lang="ro-RO" dirty="0" smtClean="0"/>
              <a:t>ă</a:t>
            </a:r>
            <a:r>
              <a:rPr lang="en-US" dirty="0" err="1" smtClean="0"/>
              <a:t>zeasc</a:t>
            </a:r>
            <a:r>
              <a:rPr lang="ro-RO" dirty="0" smtClean="0"/>
              <a:t>ă</a:t>
            </a:r>
            <a:r>
              <a:rPr lang="en-US" dirty="0" smtClean="0"/>
              <a:t> de </a:t>
            </a:r>
            <a:r>
              <a:rPr lang="en-US" dirty="0" err="1" smtClean="0"/>
              <a:t>oamenii</a:t>
            </a:r>
            <a:r>
              <a:rPr lang="en-US" dirty="0" smtClean="0"/>
              <a:t> care </a:t>
            </a:r>
            <a:r>
              <a:rPr lang="en-US" dirty="0" err="1" smtClean="0"/>
              <a:t>sunt</a:t>
            </a:r>
            <a:r>
              <a:rPr lang="en-US" dirty="0" smtClean="0"/>
              <a:t> o </a:t>
            </a:r>
            <a:r>
              <a:rPr lang="en-US" dirty="0" err="1" smtClean="0"/>
              <a:t>surs</a:t>
            </a:r>
            <a:r>
              <a:rPr lang="ro-RO" dirty="0" smtClean="0"/>
              <a:t>ă</a:t>
            </a:r>
            <a:r>
              <a:rPr lang="en-US" dirty="0" smtClean="0"/>
              <a:t> de </a:t>
            </a:r>
            <a:r>
              <a:rPr lang="en-US" dirty="0" err="1" smtClean="0"/>
              <a:t>defocalizare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smtClean="0"/>
              <a:t>i de </a:t>
            </a:r>
            <a:r>
              <a:rPr lang="en-US" dirty="0" err="1" smtClean="0"/>
              <a:t>consum</a:t>
            </a:r>
            <a:r>
              <a:rPr lang="en-US" dirty="0" smtClean="0"/>
              <a:t> de </a:t>
            </a:r>
            <a:r>
              <a:rPr lang="en-US" dirty="0" err="1" smtClean="0"/>
              <a:t>energie</a:t>
            </a:r>
            <a:endParaRPr lang="ro-R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Capitolul</a:t>
            </a:r>
            <a:r>
              <a:rPr lang="en-US" dirty="0" smtClean="0"/>
              <a:t> 6</a:t>
            </a:r>
            <a:r>
              <a:rPr lang="ro-RO" dirty="0" smtClean="0"/>
              <a:t>-a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30456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362267"/>
          </a:xfrm>
        </p:spPr>
        <p:txBody>
          <a:bodyPr/>
          <a:lstStyle/>
          <a:p>
            <a:r>
              <a:rPr lang="en-US" dirty="0" err="1" smtClean="0"/>
              <a:t>Taina</a:t>
            </a:r>
            <a:r>
              <a:rPr lang="en-US" dirty="0" smtClean="0"/>
              <a:t> </a:t>
            </a:r>
            <a:r>
              <a:rPr lang="en-US" dirty="0" err="1" smtClean="0"/>
              <a:t>evlaviei</a:t>
            </a:r>
            <a:r>
              <a:rPr lang="en-US" dirty="0" smtClean="0"/>
              <a:t> </a:t>
            </a:r>
            <a:r>
              <a:rPr lang="en-US" dirty="0" err="1" smtClean="0"/>
              <a:t>apare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prima </a:t>
            </a:r>
            <a:r>
              <a:rPr lang="en-US" dirty="0" err="1" smtClean="0"/>
              <a:t>epistol</a:t>
            </a:r>
            <a:r>
              <a:rPr lang="ro-RO" dirty="0" smtClean="0"/>
              <a:t>ă</a:t>
            </a:r>
            <a:r>
              <a:rPr lang="en-US" dirty="0" smtClean="0"/>
              <a:t> a </a:t>
            </a:r>
            <a:r>
              <a:rPr lang="en-US" dirty="0" err="1" smtClean="0"/>
              <a:t>apostolului</a:t>
            </a:r>
            <a:r>
              <a:rPr lang="en-US" dirty="0" smtClean="0"/>
              <a:t> </a:t>
            </a:r>
            <a:r>
              <a:rPr lang="en-US" dirty="0" err="1" smtClean="0"/>
              <a:t>Pavel</a:t>
            </a:r>
            <a:r>
              <a:rPr lang="en-US" dirty="0" smtClean="0"/>
              <a:t>  c</a:t>
            </a:r>
            <a:r>
              <a:rPr lang="ro-RO" dirty="0" smtClean="0"/>
              <a:t>ă</a:t>
            </a:r>
            <a:r>
              <a:rPr lang="en-US" dirty="0" err="1" smtClean="0"/>
              <a:t>tre</a:t>
            </a:r>
            <a:r>
              <a:rPr lang="en-US" dirty="0" smtClean="0"/>
              <a:t> Ti</a:t>
            </a:r>
            <a:r>
              <a:rPr lang="ro-RO" dirty="0" smtClean="0"/>
              <a:t>m</a:t>
            </a:r>
            <a:r>
              <a:rPr lang="en-US" dirty="0" err="1" smtClean="0"/>
              <a:t>otei</a:t>
            </a:r>
            <a:r>
              <a:rPr lang="en-US" dirty="0" smtClean="0"/>
              <a:t> </a:t>
            </a:r>
            <a:r>
              <a:rPr lang="en-US" dirty="0" err="1" smtClean="0"/>
              <a:t>atunci</a:t>
            </a:r>
            <a:r>
              <a:rPr lang="en-US" dirty="0" smtClean="0"/>
              <a:t> c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abordat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legat</a:t>
            </a:r>
            <a:r>
              <a:rPr lang="ro-RO" dirty="0" smtClean="0"/>
              <a:t>ă</a:t>
            </a:r>
            <a:r>
              <a:rPr lang="en-US" dirty="0" smtClean="0"/>
              <a:t> de </a:t>
            </a:r>
            <a:r>
              <a:rPr lang="en-US" b="1" i="1" u="sng" dirty="0" err="1" smtClean="0"/>
              <a:t>autorit</a:t>
            </a:r>
            <a:r>
              <a:rPr lang="ro-RO" b="1" i="1" u="sng" dirty="0" smtClean="0"/>
              <a:t>ăț</a:t>
            </a:r>
            <a:r>
              <a:rPr lang="en-US" b="1" i="1" u="sng" dirty="0" smtClean="0"/>
              <a:t>i </a:t>
            </a:r>
            <a:r>
              <a:rPr lang="ro-RO" b="1" i="1" u="sng" dirty="0" smtClean="0"/>
              <a:t>ș</a:t>
            </a:r>
            <a:r>
              <a:rPr lang="en-US" b="1" i="1" u="sng" dirty="0" smtClean="0"/>
              <a:t>i de </a:t>
            </a:r>
            <a:r>
              <a:rPr lang="en-US" b="1" i="1" u="sng" dirty="0" err="1" smtClean="0"/>
              <a:t>structuri</a:t>
            </a:r>
            <a:r>
              <a:rPr lang="en-US" b="1" i="1" u="sng" dirty="0" smtClean="0"/>
              <a:t> de </a:t>
            </a:r>
            <a:r>
              <a:rPr lang="en-US" b="1" i="1" u="sng" dirty="0" err="1" smtClean="0"/>
              <a:t>autoritate</a:t>
            </a:r>
            <a:r>
              <a:rPr lang="ro-RO" b="1" i="1" u="sng" dirty="0" smtClean="0"/>
              <a:t>.</a:t>
            </a:r>
            <a:endParaRPr lang="ro-RO" b="1" i="1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Concluzie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67265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491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1 Timotei cap. 6-a</vt:lpstr>
      <vt:lpstr>PowerPoint Presentation</vt:lpstr>
      <vt:lpstr>Capitolul 6-a</vt:lpstr>
      <vt:lpstr>Capitolul 6-a</vt:lpstr>
      <vt:lpstr>PowerPoint Presentation</vt:lpstr>
      <vt:lpstr>Capitolul 6-a</vt:lpstr>
      <vt:lpstr>Concluzie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Timotei cap. 6</dc:title>
  <dc:creator>Eugen Dascaleanu</dc:creator>
  <cp:lastModifiedBy>Eugen Dascaleanu</cp:lastModifiedBy>
  <cp:revision>7</cp:revision>
  <dcterms:created xsi:type="dcterms:W3CDTF">2013-11-24T07:04:06Z</dcterms:created>
  <dcterms:modified xsi:type="dcterms:W3CDTF">2013-11-24T07:42:15Z</dcterms:modified>
</cp:coreProperties>
</file>