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6207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474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018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8269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507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21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0544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3631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933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592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500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F81ACA-1CD6-451D-8F3A-A9C43F766736}" type="datetimeFigureOut">
              <a:rPr lang="en-GB" smtClean="0"/>
              <a:t>05/01/2014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041A9D-157E-488D-9C4C-7ECD9A8F53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0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44624"/>
            <a:ext cx="7772400" cy="1470025"/>
          </a:xfrm>
        </p:spPr>
        <p:txBody>
          <a:bodyPr/>
          <a:lstStyle/>
          <a:p>
            <a:r>
              <a:rPr lang="en-GB" dirty="0" err="1" smtClean="0"/>
              <a:t>Geneza</a:t>
            </a:r>
            <a:r>
              <a:rPr lang="en-GB" dirty="0" smtClean="0"/>
              <a:t> 14 </a:t>
            </a:r>
            <a:br>
              <a:rPr lang="en-GB" dirty="0" smtClean="0"/>
            </a:br>
            <a:r>
              <a:rPr lang="en-GB" dirty="0" smtClean="0"/>
              <a:t> </a:t>
            </a:r>
            <a:r>
              <a:rPr lang="en-GB" dirty="0" err="1" smtClean="0"/>
              <a:t>Avraam</a:t>
            </a:r>
            <a:r>
              <a:rPr lang="en-GB" dirty="0" smtClean="0"/>
              <a:t> </a:t>
            </a:r>
            <a:r>
              <a:rPr lang="ro-RO" dirty="0" err="1"/>
              <a:t>ș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Melhisedec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916832"/>
            <a:ext cx="4588059" cy="4578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62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79296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Ce </a:t>
            </a:r>
            <a:r>
              <a:rPr lang="en-GB" dirty="0" err="1" smtClean="0"/>
              <a:t>repere</a:t>
            </a:r>
            <a:r>
              <a:rPr lang="en-GB" dirty="0" smtClean="0"/>
              <a:t> </a:t>
            </a:r>
            <a:r>
              <a:rPr lang="en-GB" dirty="0" err="1" smtClean="0"/>
              <a:t>avea</a:t>
            </a:r>
            <a:r>
              <a:rPr lang="en-GB" dirty="0" smtClean="0"/>
              <a:t> </a:t>
            </a:r>
            <a:r>
              <a:rPr lang="en-GB" dirty="0" err="1" smtClean="0"/>
              <a:t>Avraam</a:t>
            </a:r>
            <a:r>
              <a:rPr lang="en-GB" dirty="0" smtClean="0"/>
              <a:t> p</a:t>
            </a:r>
            <a:r>
              <a:rPr lang="ro-RO" dirty="0"/>
              <a:t>â</a:t>
            </a:r>
            <a:r>
              <a:rPr lang="en-GB" dirty="0" smtClean="0"/>
              <a:t>n</a:t>
            </a:r>
            <a:r>
              <a:rPr lang="ro-RO" dirty="0" smtClean="0"/>
              <a:t>ă</a:t>
            </a:r>
            <a:r>
              <a:rPr lang="en-GB" dirty="0" smtClean="0"/>
              <a:t> </a:t>
            </a:r>
            <a:r>
              <a:rPr lang="ro-RO" dirty="0" smtClean="0"/>
              <a:t>î</a:t>
            </a:r>
            <a:r>
              <a:rPr lang="en-GB" dirty="0" smtClean="0"/>
              <a:t>n cap.14?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124943"/>
          </a:xfrm>
        </p:spPr>
        <p:txBody>
          <a:bodyPr>
            <a:normAutofit/>
          </a:bodyPr>
          <a:lstStyle/>
          <a:p>
            <a:r>
              <a:rPr lang="en-GB" dirty="0" smtClean="0"/>
              <a:t> O </a:t>
            </a:r>
            <a:r>
              <a:rPr lang="en-GB" dirty="0" err="1" smtClean="0"/>
              <a:t>promisiune</a:t>
            </a:r>
            <a:r>
              <a:rPr lang="en-GB" dirty="0" smtClean="0"/>
              <a:t> (Gen 12)</a:t>
            </a:r>
          </a:p>
          <a:p>
            <a:r>
              <a:rPr lang="en-GB" dirty="0"/>
              <a:t> </a:t>
            </a:r>
            <a:r>
              <a:rPr lang="en-GB" dirty="0" smtClean="0"/>
              <a:t>Un altar </a:t>
            </a:r>
            <a:r>
              <a:rPr lang="ro-RO" dirty="0" err="1"/>
              <a:t>ș</a:t>
            </a:r>
            <a:r>
              <a:rPr lang="en-GB" dirty="0" err="1" smtClean="0"/>
              <a:t>i</a:t>
            </a:r>
            <a:r>
              <a:rPr lang="en-GB" dirty="0" smtClean="0"/>
              <a:t> o </a:t>
            </a:r>
            <a:r>
              <a:rPr lang="en-GB" dirty="0" err="1" smtClean="0"/>
              <a:t>promisiune</a:t>
            </a:r>
            <a:r>
              <a:rPr lang="en-GB" dirty="0" smtClean="0"/>
              <a:t> </a:t>
            </a:r>
            <a:r>
              <a:rPr lang="en-GB" dirty="0" err="1" smtClean="0"/>
              <a:t>reafirmat</a:t>
            </a:r>
            <a:r>
              <a:rPr lang="ro-RO" dirty="0" smtClean="0"/>
              <a:t>ă</a:t>
            </a:r>
            <a:endParaRPr lang="en-GB" dirty="0" smtClean="0"/>
          </a:p>
          <a:p>
            <a:r>
              <a:rPr lang="en-GB" dirty="0" smtClean="0"/>
              <a:t> </a:t>
            </a:r>
            <a:r>
              <a:rPr lang="en-GB" dirty="0" err="1" smtClean="0"/>
              <a:t>Episodul</a:t>
            </a:r>
            <a:r>
              <a:rPr lang="en-GB" dirty="0" smtClean="0"/>
              <a:t> din </a:t>
            </a:r>
            <a:r>
              <a:rPr lang="en-GB" dirty="0" err="1" smtClean="0"/>
              <a:t>Egipt</a:t>
            </a:r>
            <a:endParaRPr lang="en-GB" dirty="0" smtClean="0"/>
          </a:p>
          <a:p>
            <a:r>
              <a:rPr lang="en-GB" dirty="0"/>
              <a:t> </a:t>
            </a:r>
            <a:r>
              <a:rPr lang="en-GB" dirty="0" err="1" smtClean="0"/>
              <a:t>Desp</a:t>
            </a:r>
            <a:r>
              <a:rPr lang="ro-RO" dirty="0" smtClean="0"/>
              <a:t>ă</a:t>
            </a:r>
            <a:r>
              <a:rPr lang="en-GB" dirty="0" smtClean="0"/>
              <a:t>r</a:t>
            </a:r>
            <a:r>
              <a:rPr lang="ro-RO" dirty="0" smtClean="0"/>
              <a:t>ț</a:t>
            </a:r>
            <a:r>
              <a:rPr lang="en-GB" dirty="0" err="1" smtClean="0"/>
              <a:t>irea</a:t>
            </a:r>
            <a:r>
              <a:rPr lang="en-GB" dirty="0" smtClean="0"/>
              <a:t> de Lot</a:t>
            </a:r>
          </a:p>
          <a:p>
            <a:r>
              <a:rPr lang="en-GB" dirty="0"/>
              <a:t> </a:t>
            </a:r>
            <a:r>
              <a:rPr lang="en-GB" dirty="0" smtClean="0"/>
              <a:t>O </a:t>
            </a:r>
            <a:r>
              <a:rPr lang="en-GB" dirty="0" err="1" smtClean="0"/>
              <a:t>promisiune</a:t>
            </a:r>
            <a:r>
              <a:rPr lang="en-GB" dirty="0" smtClean="0"/>
              <a:t> </a:t>
            </a:r>
            <a:r>
              <a:rPr lang="ro-RO" dirty="0"/>
              <a:t>î</a:t>
            </a:r>
            <a:r>
              <a:rPr lang="en-GB" dirty="0" smtClean="0"/>
              <a:t>n </a:t>
            </a:r>
            <a:r>
              <a:rPr lang="en-GB" dirty="0" err="1" smtClean="0"/>
              <a:t>urma</a:t>
            </a:r>
            <a:r>
              <a:rPr lang="en-GB" dirty="0" smtClean="0"/>
              <a:t> </a:t>
            </a:r>
            <a:r>
              <a:rPr lang="en-GB" dirty="0" err="1" smtClean="0"/>
              <a:t>desp</a:t>
            </a:r>
            <a:r>
              <a:rPr lang="ro-RO" dirty="0" smtClean="0"/>
              <a:t>ă</a:t>
            </a:r>
            <a:r>
              <a:rPr lang="en-GB" dirty="0" smtClean="0"/>
              <a:t>r</a:t>
            </a:r>
            <a:r>
              <a:rPr lang="ro-RO" dirty="0" smtClean="0"/>
              <a:t>ț</a:t>
            </a:r>
            <a:r>
              <a:rPr lang="en-GB" dirty="0" err="1" smtClean="0"/>
              <a:t>irii</a:t>
            </a:r>
            <a:r>
              <a:rPr lang="en-GB" dirty="0" smtClean="0"/>
              <a:t> de Lot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95536" y="5132040"/>
            <a:ext cx="799288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 smtClean="0"/>
              <a:t>F</a:t>
            </a:r>
            <a:r>
              <a:rPr lang="ro-RO" sz="3200" dirty="0" smtClean="0"/>
              <a:t>ă</a:t>
            </a:r>
            <a:r>
              <a:rPr lang="en-GB" sz="3200" dirty="0" smtClean="0"/>
              <a:t>r</a:t>
            </a:r>
            <a:r>
              <a:rPr lang="ro-RO" sz="3200" dirty="0" smtClean="0"/>
              <a:t>ă</a:t>
            </a:r>
            <a:r>
              <a:rPr lang="en-GB" sz="3200" dirty="0" smtClean="0"/>
              <a:t> Leg</a:t>
            </a:r>
            <a:r>
              <a:rPr lang="ro-RO" sz="3200" dirty="0" smtClean="0"/>
              <a:t>ă</a:t>
            </a:r>
            <a:r>
              <a:rPr lang="en-GB" sz="3200" dirty="0" smtClean="0"/>
              <a:t>m</a:t>
            </a:r>
            <a:r>
              <a:rPr lang="ro-RO" sz="3200" dirty="0" smtClean="0"/>
              <a:t>â</a:t>
            </a:r>
            <a:r>
              <a:rPr lang="en-GB" sz="3200" dirty="0" err="1" smtClean="0"/>
              <a:t>nt</a:t>
            </a:r>
            <a:r>
              <a:rPr lang="en-GB" sz="3200" dirty="0" smtClean="0"/>
              <a:t>, F</a:t>
            </a:r>
            <a:r>
              <a:rPr lang="ro-RO" sz="3200" dirty="0" smtClean="0"/>
              <a:t>ă</a:t>
            </a:r>
            <a:r>
              <a:rPr lang="en-GB" sz="3200" dirty="0" smtClean="0"/>
              <a:t>r</a:t>
            </a:r>
            <a:r>
              <a:rPr lang="ro-RO" sz="3200" dirty="0" smtClean="0"/>
              <a:t>ă</a:t>
            </a:r>
            <a:r>
              <a:rPr lang="en-GB" sz="3200" dirty="0" smtClean="0"/>
              <a:t> </a:t>
            </a:r>
            <a:r>
              <a:rPr lang="en-GB" sz="3200" dirty="0" err="1" smtClean="0"/>
              <a:t>Scripturi</a:t>
            </a:r>
            <a:r>
              <a:rPr lang="en-GB" sz="3200" dirty="0" smtClean="0"/>
              <a:t>, F</a:t>
            </a:r>
            <a:r>
              <a:rPr lang="ro-RO" sz="3200" dirty="0" smtClean="0"/>
              <a:t>ă</a:t>
            </a:r>
            <a:r>
              <a:rPr lang="en-GB" sz="3200" dirty="0" smtClean="0"/>
              <a:t>r</a:t>
            </a:r>
            <a:r>
              <a:rPr lang="ro-RO" sz="3200" dirty="0" smtClean="0"/>
              <a:t>ă</a:t>
            </a:r>
            <a:r>
              <a:rPr lang="en-GB" sz="3200" dirty="0" smtClean="0"/>
              <a:t> </a:t>
            </a:r>
            <a:r>
              <a:rPr lang="en-GB" sz="3200" dirty="0" err="1" smtClean="0"/>
              <a:t>Porunci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950510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8611" y="1844824"/>
            <a:ext cx="5715000" cy="4610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403648" y="476672"/>
            <a:ext cx="65927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3200" dirty="0" smtClean="0"/>
              <a:t>Sunt eu oare păzitorul fratelui meu?</a:t>
            </a:r>
          </a:p>
          <a:p>
            <a:pPr algn="ctr"/>
            <a:r>
              <a:rPr lang="ro-RO" sz="3200" dirty="0" smtClean="0"/>
              <a:t>Da, sunt gata să-mi dau viața pentru el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44214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32656"/>
            <a:ext cx="5057775" cy="6096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273760" y="657466"/>
            <a:ext cx="380790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3200" dirty="0" smtClean="0"/>
              <a:t>A sosit vremea să </a:t>
            </a:r>
          </a:p>
          <a:p>
            <a:pPr algn="ctr"/>
            <a:r>
              <a:rPr lang="ro-RO" sz="3200" dirty="0" smtClean="0"/>
              <a:t>iau țara în stăpânire...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5095346" y="2468491"/>
            <a:ext cx="416473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800" dirty="0" smtClean="0"/>
              <a:t>A sosit, în sfârșit, vremea</a:t>
            </a:r>
          </a:p>
          <a:p>
            <a:r>
              <a:rPr lang="ro-RO" sz="2800" dirty="0" smtClean="0"/>
              <a:t> să devin o binecuvântare...</a:t>
            </a:r>
            <a:endParaRPr lang="en-GB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5057775" y="4149080"/>
            <a:ext cx="397102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2800" dirty="0" smtClean="0"/>
              <a:t>Care a fost raționamentul </a:t>
            </a:r>
          </a:p>
          <a:p>
            <a:r>
              <a:rPr lang="ro-RO" sz="2800" dirty="0" smtClean="0"/>
              <a:t>credinței lui Avraam?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403568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59632" y="404664"/>
            <a:ext cx="7355283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o-RO" sz="4400" dirty="0" smtClean="0"/>
              <a:t>Suntem în Spațiul Recuperării...</a:t>
            </a:r>
          </a:p>
          <a:p>
            <a:pPr algn="ctr"/>
            <a:r>
              <a:rPr lang="ro-RO" sz="4400" dirty="0" smtClean="0"/>
              <a:t>Cap 14 în contextul cărții</a:t>
            </a:r>
            <a:endParaRPr lang="en-GB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899592" y="2924944"/>
            <a:ext cx="815819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Valea Împăratului...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Prea mulți Împărați...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Cine e adevăratul împărat? – Nimic pentru mine...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Conectat la o alta lume. La un alt sistem. La nevăzut..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Blestem vs. Binecuvantare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2800" dirty="0" smtClean="0"/>
              <a:t>Un test complex care precede primul Legamânt</a:t>
            </a:r>
          </a:p>
          <a:p>
            <a:endParaRPr lang="ro-RO" sz="2800" dirty="0" smtClean="0"/>
          </a:p>
        </p:txBody>
      </p:sp>
    </p:spTree>
    <p:extLst>
      <p:ext uri="{BB962C8B-B14F-4D97-AF65-F5344CB8AC3E}">
        <p14:creationId xmlns:p14="http://schemas.microsoft.com/office/powerpoint/2010/main" val="413442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o-RO" dirty="0" smtClean="0"/>
              <a:t>Reflecții pe modelul lui Avraam</a:t>
            </a:r>
            <a:br>
              <a:rPr lang="ro-RO" dirty="0" smtClean="0"/>
            </a:br>
            <a:r>
              <a:rPr lang="ro-RO" dirty="0" smtClean="0"/>
              <a:t>Răul e spectaculos. Binele e discret.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2636911"/>
            <a:ext cx="3219450" cy="2438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2636912"/>
            <a:ext cx="3255388" cy="2438399"/>
          </a:xfrm>
          <a:prstGeom prst="rect">
            <a:avLst/>
          </a:prstGeom>
        </p:spPr>
      </p:pic>
      <p:cxnSp>
        <p:nvCxnSpPr>
          <p:cNvPr id="7" name="Straight Connector 6"/>
          <p:cNvCxnSpPr/>
          <p:nvPr/>
        </p:nvCxnSpPr>
        <p:spPr>
          <a:xfrm>
            <a:off x="4572000" y="1844824"/>
            <a:ext cx="72008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20677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179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Geneza 14   Avraam și Melhisedec</vt:lpstr>
      <vt:lpstr>Ce repere avea Avraam până în cap.14?</vt:lpstr>
      <vt:lpstr>PowerPoint Presentation</vt:lpstr>
      <vt:lpstr>PowerPoint Presentation</vt:lpstr>
      <vt:lpstr>PowerPoint Presentation</vt:lpstr>
      <vt:lpstr>Reflecții pe modelul lui Avraam Răul e spectaculos. Binele e discret.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Sebi Ghica</dc:creator>
  <cp:lastModifiedBy>Sebi Ghica</cp:lastModifiedBy>
  <cp:revision>12</cp:revision>
  <dcterms:created xsi:type="dcterms:W3CDTF">2014-01-04T03:36:47Z</dcterms:created>
  <dcterms:modified xsi:type="dcterms:W3CDTF">2014-01-05T04:58:43Z</dcterms:modified>
</cp:coreProperties>
</file>