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6858000" type="screen4x3"/>
  <p:notesSz cx="6811963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4532" autoAdjust="0"/>
  </p:normalViewPr>
  <p:slideViewPr>
    <p:cSldViewPr>
      <p:cViewPr varScale="1">
        <p:scale>
          <a:sx n="48" d="100"/>
          <a:sy n="48" d="100"/>
        </p:scale>
        <p:origin x="-22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5D726-DC02-4210-B608-B3C8398B748B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197" y="4724202"/>
            <a:ext cx="544957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8536" y="9446678"/>
            <a:ext cx="2951851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588F0-18BA-4934-8597-9C0151EDB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039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-2 </a:t>
            </a:r>
            <a:r>
              <a:rPr lang="en-US" dirty="0" err="1" smtClean="0"/>
              <a:t>Timotei</a:t>
            </a:r>
            <a:r>
              <a:rPr lang="en-US" dirty="0" smtClean="0"/>
              <a:t>, </a:t>
            </a:r>
            <a:r>
              <a:rPr lang="en-US" dirty="0" err="1" smtClean="0"/>
              <a:t>ultimele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cuvinte</a:t>
            </a:r>
            <a:r>
              <a:rPr lang="en-US" baseline="0" dirty="0" smtClean="0"/>
              <a:t> ale </a:t>
            </a:r>
            <a:r>
              <a:rPr lang="en-US" baseline="0" dirty="0" err="1" smtClean="0"/>
              <a:t>unui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catre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-Este </a:t>
            </a:r>
            <a:r>
              <a:rPr lang="en-US" baseline="0" dirty="0" err="1" smtClean="0"/>
              <a:t>cartea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marcheaza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posibile</a:t>
            </a:r>
            <a:r>
              <a:rPr lang="en-US" baseline="0" dirty="0" smtClean="0"/>
              <a:t> borne , </a:t>
            </a:r>
            <a:r>
              <a:rPr lang="en-US" baseline="0" dirty="0" err="1" smtClean="0"/>
              <a:t>repere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pentru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predarea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stafetei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urmatoarei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generatii</a:t>
            </a:r>
            <a:r>
              <a:rPr lang="en-US" baseline="0" dirty="0" smtClean="0"/>
              <a:t>. Este </a:t>
            </a:r>
            <a:r>
              <a:rPr lang="en-US" baseline="0" dirty="0" err="1" smtClean="0"/>
              <a:t>edictul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Pavel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catre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preaiubitul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fiu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continue </a:t>
            </a:r>
            <a:r>
              <a:rPr lang="en-US" baseline="0" dirty="0" err="1" smtClean="0"/>
              <a:t>spiritul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lupta</a:t>
            </a:r>
            <a:r>
              <a:rPr lang="en-US" baseline="0" dirty="0" smtClean="0"/>
              <a:t> care a </a:t>
            </a:r>
            <a:r>
              <a:rPr lang="en-US" baseline="0" dirty="0" err="1" smtClean="0"/>
              <a:t>vazut</a:t>
            </a:r>
            <a:r>
              <a:rPr lang="en-US" baseline="0" dirty="0" smtClean="0"/>
              <a:t>-o la </a:t>
            </a:r>
            <a:r>
              <a:rPr lang="en-US" baseline="0" dirty="0" err="1" smtClean="0"/>
              <a:t>unicul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Apostol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dimensiunea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PAVEL.</a:t>
            </a:r>
          </a:p>
          <a:p>
            <a:pPr marL="171450" indent="-171450">
              <a:buFontTx/>
              <a:buChar char="-"/>
            </a:pPr>
            <a:r>
              <a:rPr lang="en-US" dirty="0" err="1" smtClean="0"/>
              <a:t>Ce</a:t>
            </a:r>
            <a:r>
              <a:rPr lang="en-US" dirty="0" smtClean="0"/>
              <a:t> se </a:t>
            </a:r>
            <a:r>
              <a:rPr lang="en-US" dirty="0" err="1" smtClean="0"/>
              <a:t>intampla</a:t>
            </a:r>
            <a:r>
              <a:rPr lang="en-US" dirty="0" smtClean="0"/>
              <a:t> cu un </a:t>
            </a:r>
            <a:r>
              <a:rPr lang="en-US" dirty="0" err="1" smtClean="0"/>
              <a:t>om</a:t>
            </a:r>
            <a:r>
              <a:rPr lang="en-US" dirty="0" smtClean="0"/>
              <a:t> </a:t>
            </a:r>
            <a:r>
              <a:rPr lang="en-US" dirty="0" err="1" smtClean="0"/>
              <a:t>singur</a:t>
            </a:r>
            <a:r>
              <a:rPr lang="en-US" dirty="0" smtClean="0"/>
              <a:t> </a:t>
            </a:r>
            <a:r>
              <a:rPr lang="en-US" dirty="0" err="1" smtClean="0"/>
              <a:t>intr</a:t>
            </a:r>
            <a:r>
              <a:rPr lang="en-US" dirty="0" smtClean="0"/>
              <a:t>-o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celula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dupa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perioada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grea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temnita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afla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condamnarea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definitiva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moarte</a:t>
            </a:r>
            <a:r>
              <a:rPr lang="en-US" baseline="0" dirty="0" smtClean="0"/>
              <a:t>?</a:t>
            </a:r>
          </a:p>
          <a:p>
            <a:pPr marL="171450" indent="-171450">
              <a:buFontTx/>
              <a:buChar char="-"/>
            </a:pP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ganduri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framantari</a:t>
            </a:r>
            <a:r>
              <a:rPr lang="en-US" baseline="0" dirty="0" smtClean="0"/>
              <a:t> 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sentimente</a:t>
            </a:r>
            <a:r>
              <a:rPr lang="en-US" baseline="0" dirty="0" smtClean="0"/>
              <a:t> / </a:t>
            </a:r>
            <a:r>
              <a:rPr lang="en-US" baseline="0" dirty="0" err="1" smtClean="0"/>
              <a:t>dureri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sperante</a:t>
            </a:r>
            <a:r>
              <a:rPr lang="en-US" baseline="0" dirty="0" smtClean="0"/>
              <a:t> …se </a:t>
            </a:r>
            <a:r>
              <a:rPr lang="en-US" baseline="0" dirty="0" err="1" smtClean="0"/>
              <a:t>ivesc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marea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involburata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sufletului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unui</a:t>
            </a:r>
            <a:r>
              <a:rPr lang="en-US" baseline="0" dirty="0" smtClean="0"/>
              <a:t> Tata, care nu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-a </a:t>
            </a:r>
            <a:r>
              <a:rPr lang="en-US" baseline="0" dirty="0" err="1" smtClean="0"/>
              <a:t>vazut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mult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iubit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fiu</a:t>
            </a:r>
            <a:r>
              <a:rPr lang="en-US" baseline="0" dirty="0" smtClean="0"/>
              <a:t> al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care a </a:t>
            </a:r>
            <a:r>
              <a:rPr lang="en-US" baseline="0" dirty="0" err="1" smtClean="0"/>
              <a:t>fost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parasit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restul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familiei</a:t>
            </a:r>
            <a:r>
              <a:rPr lang="en-US" baseline="0" dirty="0" smtClean="0"/>
              <a:t>?  </a:t>
            </a:r>
            <a:r>
              <a:rPr lang="en-US" baseline="0" dirty="0" err="1" smtClean="0"/>
              <a:t>Pavel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ramane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doar</a:t>
            </a:r>
            <a:r>
              <a:rPr lang="en-US" baseline="0" dirty="0" smtClean="0"/>
              <a:t> cu Luca, in rest </a:t>
            </a:r>
            <a:r>
              <a:rPr lang="en-US" baseline="0" dirty="0" err="1" smtClean="0"/>
              <a:t>toata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familia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extinsa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bisericii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paraseste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inexplicabil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astazi</a:t>
            </a:r>
            <a:r>
              <a:rPr lang="en-US" baseline="0" dirty="0" smtClean="0"/>
              <a:t>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588F0-18BA-4934-8597-9C0151EDB1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63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r>
              <a:rPr lang="en-US" dirty="0" err="1" smtClean="0"/>
              <a:t>Astazi</a:t>
            </a:r>
            <a:r>
              <a:rPr lang="en-US" dirty="0" smtClean="0"/>
              <a:t> </a:t>
            </a:r>
            <a:r>
              <a:rPr lang="en-US" dirty="0" err="1" smtClean="0"/>
              <a:t>vom</a:t>
            </a:r>
            <a:r>
              <a:rPr lang="en-US" dirty="0" smtClean="0"/>
              <a:t> </a:t>
            </a:r>
            <a:r>
              <a:rPr lang="en-US" dirty="0" err="1" smtClean="0"/>
              <a:t>survola</a:t>
            </a:r>
            <a:r>
              <a:rPr lang="en-US" dirty="0" smtClean="0"/>
              <a:t> </a:t>
            </a:r>
            <a:r>
              <a:rPr lang="en-US" dirty="0" err="1" smtClean="0"/>
              <a:t>Inceputul</a:t>
            </a:r>
            <a:r>
              <a:rPr lang="en-US" dirty="0" smtClean="0"/>
              <a:t> </a:t>
            </a:r>
            <a:r>
              <a:rPr lang="en-US" dirty="0" err="1" smtClean="0"/>
              <a:t>gandurilor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Pavel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Batranul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tata</a:t>
            </a:r>
            <a:r>
              <a:rPr lang="en-US" baseline="0" dirty="0" smtClean="0"/>
              <a:t> care are o </a:t>
            </a:r>
            <a:r>
              <a:rPr lang="en-US" baseline="0" dirty="0" err="1" smtClean="0"/>
              <a:t>imensa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grija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TIMOTEI..Nu</a:t>
            </a:r>
            <a:r>
              <a:rPr lang="en-US" baseline="0" dirty="0" smtClean="0"/>
              <a:t> au </a:t>
            </a:r>
            <a:r>
              <a:rPr lang="en-US" baseline="0" dirty="0" err="1" smtClean="0"/>
              <a:t>legaturi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sange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decat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evrei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dar</a:t>
            </a:r>
            <a:r>
              <a:rPr lang="en-US" baseline="0" dirty="0" smtClean="0"/>
              <a:t> au </a:t>
            </a:r>
            <a:r>
              <a:rPr lang="en-US" baseline="0" dirty="0" err="1" smtClean="0"/>
              <a:t>legaturi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puternice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decat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moartea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decat</a:t>
            </a:r>
            <a:r>
              <a:rPr lang="en-US" baseline="0" dirty="0" smtClean="0"/>
              <a:t> pot produce </a:t>
            </a:r>
            <a:r>
              <a:rPr lang="en-US" baseline="0" dirty="0" err="1" smtClean="0"/>
              <a:t>genele</a:t>
            </a:r>
            <a:r>
              <a:rPr lang="en-US" baseline="0" dirty="0" smtClean="0"/>
              <a:t>….Este o </a:t>
            </a:r>
            <a:r>
              <a:rPr lang="en-US" baseline="0" dirty="0" err="1" smtClean="0"/>
              <a:t>legatura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starnita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crescuta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Duhul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Vietii</a:t>
            </a:r>
            <a:r>
              <a:rPr lang="en-US" baseline="0" dirty="0" smtClean="0"/>
              <a:t> , de </a:t>
            </a:r>
            <a:r>
              <a:rPr lang="en-US" baseline="0" dirty="0" err="1" smtClean="0"/>
              <a:t>Divinul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Batranul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are o </a:t>
            </a:r>
            <a:r>
              <a:rPr lang="en-US" baseline="0" dirty="0" err="1" smtClean="0"/>
              <a:t>singura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dorinta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vada</a:t>
            </a:r>
            <a:r>
              <a:rPr lang="en-US" baseline="0" dirty="0" smtClean="0"/>
              <a:t> o data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scump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nu , </a:t>
            </a:r>
            <a:r>
              <a:rPr lang="en-US" baseline="0" dirty="0" err="1" smtClean="0"/>
              <a:t>macar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-I </a:t>
            </a:r>
            <a:r>
              <a:rPr lang="en-US" baseline="0" dirty="0" err="1" smtClean="0"/>
              <a:t>scrie</a:t>
            </a:r>
            <a:r>
              <a:rPr lang="en-US" baseline="0" dirty="0" smtClean="0"/>
              <a:t> din </a:t>
            </a:r>
            <a:r>
              <a:rPr lang="en-US" baseline="0" dirty="0" err="1" smtClean="0"/>
              <a:t>fierbintele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ganduri</a:t>
            </a:r>
            <a:r>
              <a:rPr lang="en-US" baseline="0" dirty="0" smtClean="0"/>
              <a:t> …</a:t>
            </a:r>
            <a:r>
              <a:rPr lang="en-US" baseline="0" dirty="0" err="1" smtClean="0"/>
              <a:t>Timoteeeeee</a:t>
            </a:r>
            <a:r>
              <a:rPr lang="en-US" baseline="0" dirty="0" smtClean="0"/>
              <a:t> Sa nu </a:t>
            </a:r>
            <a:r>
              <a:rPr lang="en-US" baseline="0" dirty="0" err="1" smtClean="0"/>
              <a:t>uiti</a:t>
            </a:r>
            <a:r>
              <a:rPr lang="en-US" baseline="0" dirty="0" smtClean="0"/>
              <a:t>:</a:t>
            </a:r>
          </a:p>
          <a:p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err="1" smtClean="0"/>
              <a:t>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voi</a:t>
            </a:r>
            <a:r>
              <a:rPr lang="en-US" baseline="0" dirty="0" smtClean="0"/>
              <a:t> fi </a:t>
            </a:r>
            <a:r>
              <a:rPr lang="en-US" baseline="0" dirty="0" err="1" smtClean="0"/>
              <a:t>unicul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Apostol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irecuperabilul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irepetabilul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Apostol</a:t>
            </a:r>
            <a:r>
              <a:rPr lang="en-US" baseline="0" dirty="0" smtClean="0"/>
              <a:t> al </a:t>
            </a:r>
            <a:r>
              <a:rPr lang="en-US" baseline="0" dirty="0" err="1" smtClean="0"/>
              <a:t>Neamurilor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cel</a:t>
            </a:r>
            <a:r>
              <a:rPr lang="en-US" baseline="0" dirty="0" smtClean="0"/>
              <a:t> care a </a:t>
            </a:r>
            <a:r>
              <a:rPr lang="en-US" baseline="0" dirty="0" err="1" smtClean="0"/>
              <a:t>asezat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temelia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Evangheliei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ISUS…</a:t>
            </a:r>
            <a:r>
              <a:rPr lang="en-US" baseline="0" dirty="0" err="1" smtClean="0"/>
              <a:t>Apostolia</a:t>
            </a:r>
            <a:r>
              <a:rPr lang="en-US" baseline="0" dirty="0" smtClean="0"/>
              <a:t> mea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dimensiunea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astronomica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Vietii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Hristosul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inviat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inaltat</a:t>
            </a:r>
            <a:r>
              <a:rPr lang="en-US" baseline="0" dirty="0" smtClean="0"/>
              <a:t>.  </a:t>
            </a:r>
            <a:r>
              <a:rPr lang="en-US" baseline="0" dirty="0" err="1" smtClean="0"/>
              <a:t>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apostol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functie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vesnica</a:t>
            </a:r>
            <a:r>
              <a:rPr lang="en-US" baseline="0" dirty="0" smtClean="0"/>
              <a:t>..</a:t>
            </a:r>
            <a:r>
              <a:rPr lang="en-US" baseline="0" dirty="0" err="1" smtClean="0"/>
              <a:t>continuand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dupa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pleca.Pe</a:t>
            </a:r>
            <a:r>
              <a:rPr lang="en-US" baseline="0" dirty="0" smtClean="0"/>
              <a:t> cat de </a:t>
            </a:r>
            <a:r>
              <a:rPr lang="en-US" baseline="0" dirty="0" err="1" smtClean="0"/>
              <a:t>reala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vesnica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Hristos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atat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reala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vesnica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functia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apostolatului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meu</a:t>
            </a:r>
            <a:r>
              <a:rPr lang="en-US" baseline="0" dirty="0" smtClean="0"/>
              <a:t>.</a:t>
            </a:r>
          </a:p>
          <a:p>
            <a:pPr marL="0" indent="0">
              <a:buNone/>
            </a:pPr>
            <a:r>
              <a:rPr lang="en-US" baseline="0" dirty="0" smtClean="0"/>
              <a:t>		-</a:t>
            </a:r>
            <a:r>
              <a:rPr lang="en-US" baseline="0" dirty="0" err="1" smtClean="0"/>
              <a:t>luciditatea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Pavel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comparabila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doar</a:t>
            </a:r>
            <a:r>
              <a:rPr lang="en-US" baseline="0" dirty="0" smtClean="0"/>
              <a:t> cu </a:t>
            </a:r>
            <a:r>
              <a:rPr lang="en-US" baseline="0" dirty="0" err="1" smtClean="0"/>
              <a:t>cea</a:t>
            </a:r>
            <a:r>
              <a:rPr lang="en-US" baseline="0" dirty="0" smtClean="0"/>
              <a:t> a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Mesia</a:t>
            </a:r>
            <a:r>
              <a:rPr lang="en-US" baseline="0" dirty="0" smtClean="0"/>
              <a:t>.</a:t>
            </a:r>
          </a:p>
          <a:p>
            <a:pPr marL="228600" indent="-228600">
              <a:buAutoNum type="arabicPeriod"/>
            </a:pPr>
            <a:r>
              <a:rPr lang="en-US" baseline="0" dirty="0" err="1" smtClean="0"/>
              <a:t>Pentru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timotei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istoric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iata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gandul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Dumnezeu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pt</a:t>
            </a:r>
            <a:r>
              <a:rPr lang="en-US" baseline="0" dirty="0" smtClean="0"/>
              <a:t> tine: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fascinat</a:t>
            </a:r>
            <a:r>
              <a:rPr lang="en-US" baseline="0" dirty="0" smtClean="0"/>
              <a:t> de tine…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port </a:t>
            </a:r>
            <a:r>
              <a:rPr lang="en-US" baseline="0" dirty="0" err="1" smtClean="0"/>
              <a:t>mereu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sanul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framantarilor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mele</a:t>
            </a:r>
            <a:r>
              <a:rPr lang="en-US" baseline="0" dirty="0" smtClean="0"/>
              <a:t>….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iubesc</a:t>
            </a:r>
            <a:r>
              <a:rPr lang="en-US" baseline="0" dirty="0" smtClean="0"/>
              <a:t> cu o </a:t>
            </a:r>
            <a:r>
              <a:rPr lang="en-US" baseline="0" dirty="0" err="1" smtClean="0"/>
              <a:t>iubire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vesnica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Timotee</a:t>
            </a:r>
            <a:r>
              <a:rPr lang="en-US" baseline="0" dirty="0" smtClean="0"/>
              <a:t>..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ma </a:t>
            </a:r>
            <a:r>
              <a:rPr lang="en-US" baseline="0" dirty="0" err="1" smtClean="0"/>
              <a:t>bucur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fiecare</a:t>
            </a:r>
            <a:r>
              <a:rPr lang="en-US" baseline="0" dirty="0" smtClean="0"/>
              <a:t> pas </a:t>
            </a:r>
            <a:r>
              <a:rPr lang="en-US" baseline="0" dirty="0" err="1" smtClean="0"/>
              <a:t>facut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inaintarea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credintei</a:t>
            </a:r>
            <a:r>
              <a:rPr lang="en-US" baseline="0" dirty="0" smtClean="0"/>
              <a:t> tale</a:t>
            </a:r>
            <a:r>
              <a:rPr lang="en-US" baseline="0" dirty="0" smtClean="0"/>
              <a:t>… </a:t>
            </a:r>
            <a:r>
              <a:rPr lang="en-US" baseline="0" dirty="0" err="1" smtClean="0"/>
              <a:t>Noi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eram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Isus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cand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mergea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spre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moarte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Timoteiul</a:t>
            </a:r>
            <a:r>
              <a:rPr lang="en-US" baseline="0" dirty="0" smtClean="0"/>
              <a:t> era in </a:t>
            </a:r>
            <a:r>
              <a:rPr lang="en-US" baseline="0" dirty="0" err="1" smtClean="0"/>
              <a:t>Pavel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cand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mergea</a:t>
            </a:r>
            <a:r>
              <a:rPr lang="en-US" baseline="0" dirty="0" smtClean="0"/>
              <a:t> tot </a:t>
            </a:r>
            <a:r>
              <a:rPr lang="en-US" baseline="0" dirty="0" err="1" smtClean="0"/>
              <a:t>acolo</a:t>
            </a:r>
            <a:r>
              <a:rPr lang="en-US" baseline="0" dirty="0" smtClean="0"/>
              <a:t> ?</a:t>
            </a:r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err="1" smtClean="0"/>
              <a:t>Cugetul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credinta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Darurile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spirituale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transmisibile</a:t>
            </a:r>
            <a:r>
              <a:rPr lang="en-US" baseline="0" dirty="0" smtClean="0"/>
              <a:t>?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da, cum ? </a:t>
            </a:r>
            <a:r>
              <a:rPr lang="en-US" baseline="0" dirty="0" err="1" smtClean="0"/>
              <a:t>Stiti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emisiunea</a:t>
            </a:r>
            <a:r>
              <a:rPr lang="en-US" baseline="0" dirty="0" smtClean="0"/>
              <a:t> “ </a:t>
            </a:r>
            <a:r>
              <a:rPr lang="en-US" baseline="0" dirty="0" err="1" smtClean="0"/>
              <a:t>copii</a:t>
            </a:r>
            <a:r>
              <a:rPr lang="en-US" baseline="0" dirty="0" smtClean="0"/>
              <a:t> spun </a:t>
            </a:r>
            <a:r>
              <a:rPr lang="en-US" baseline="0" dirty="0" err="1" smtClean="0"/>
              <a:t>lucruri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trasnite</a:t>
            </a:r>
            <a:r>
              <a:rPr lang="en-US" baseline="0" dirty="0" smtClean="0"/>
              <a:t>” … </a:t>
            </a:r>
            <a:r>
              <a:rPr lang="en-US" baseline="0" dirty="0" err="1" smtClean="0"/>
              <a:t>voi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indrazni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gandesc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lucruri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trasnite</a:t>
            </a:r>
            <a:r>
              <a:rPr lang="en-US" baseline="0" dirty="0" smtClean="0"/>
              <a:t>….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chiar</a:t>
            </a:r>
            <a:r>
              <a:rPr lang="en-US" baseline="0" dirty="0" smtClean="0"/>
              <a:t> se transmit </a:t>
            </a:r>
            <a:r>
              <a:rPr lang="en-US" baseline="0" dirty="0" err="1" smtClean="0"/>
              <a:t>aceste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realitati</a:t>
            </a:r>
            <a:r>
              <a:rPr lang="en-US" baseline="0" dirty="0" smtClean="0"/>
              <a:t>?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vorba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despre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legitate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genealogica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incadrata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timp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acumulare</a:t>
            </a:r>
            <a:r>
              <a:rPr lang="en-US" baseline="0" dirty="0" smtClean="0"/>
              <a:t> cultural – </a:t>
            </a:r>
            <a:r>
              <a:rPr lang="en-US" baseline="0" dirty="0" err="1" smtClean="0"/>
              <a:t>religioasa</a:t>
            </a:r>
            <a:r>
              <a:rPr lang="en-US" baseline="0" dirty="0" smtClean="0"/>
              <a:t>…</a:t>
            </a:r>
            <a:r>
              <a:rPr lang="en-US" baseline="0" dirty="0" err="1" smtClean="0"/>
              <a:t>Adica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Iosif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Moise</a:t>
            </a:r>
            <a:r>
              <a:rPr lang="en-US" baseline="0" dirty="0" smtClean="0"/>
              <a:t>, David, Samuel, </a:t>
            </a:r>
            <a:r>
              <a:rPr lang="en-US" baseline="0" dirty="0" err="1" smtClean="0"/>
              <a:t>Pavel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Timotei</a:t>
            </a:r>
            <a:r>
              <a:rPr lang="en-US" baseline="0" dirty="0" smtClean="0"/>
              <a:t>, se </a:t>
            </a:r>
            <a:r>
              <a:rPr lang="en-US" baseline="0" dirty="0" err="1" smtClean="0"/>
              <a:t>nasc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dupa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cateva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generatii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oameni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credinciosi</a:t>
            </a:r>
            <a:r>
              <a:rPr lang="en-US" baseline="0" dirty="0" smtClean="0"/>
              <a:t> care </a:t>
            </a:r>
            <a:r>
              <a:rPr lang="en-US" baseline="0" dirty="0" err="1" smtClean="0"/>
              <a:t>acumuleaza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mult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precedenta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pana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cand</a:t>
            </a:r>
            <a:r>
              <a:rPr lang="en-US" baseline="0" dirty="0" smtClean="0"/>
              <a:t> se </a:t>
            </a:r>
            <a:r>
              <a:rPr lang="en-US" baseline="0" dirty="0" err="1" smtClean="0"/>
              <a:t>slefuieste</a:t>
            </a:r>
            <a:r>
              <a:rPr lang="en-US" baseline="0" dirty="0" smtClean="0"/>
              <a:t> VASUL….in care Yahweh </a:t>
            </a:r>
            <a:r>
              <a:rPr lang="en-US" baseline="0" dirty="0" err="1" smtClean="0"/>
              <a:t>poate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turna</a:t>
            </a:r>
            <a:r>
              <a:rPr lang="en-US" baseline="0" dirty="0" smtClean="0"/>
              <a:t> o </a:t>
            </a:r>
            <a:r>
              <a:rPr lang="en-US" baseline="0" dirty="0" err="1" smtClean="0"/>
              <a:t>slujba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apostolat</a:t>
            </a:r>
            <a:r>
              <a:rPr lang="en-US" baseline="0" dirty="0" smtClean="0"/>
              <a:t>….Si </a:t>
            </a:r>
            <a:r>
              <a:rPr lang="en-US" baseline="0" dirty="0" err="1" smtClean="0"/>
              <a:t>eu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daca</a:t>
            </a:r>
            <a:r>
              <a:rPr lang="en-US" baseline="0" dirty="0" smtClean="0"/>
              <a:t> as </a:t>
            </a:r>
            <a:r>
              <a:rPr lang="en-US" baseline="0" dirty="0" err="1" smtClean="0"/>
              <a:t>cere</a:t>
            </a:r>
            <a:r>
              <a:rPr lang="en-US" baseline="0" dirty="0" smtClean="0"/>
              <a:t> : </a:t>
            </a:r>
            <a:r>
              <a:rPr lang="en-US" baseline="0" dirty="0" err="1" smtClean="0"/>
              <a:t>ce</a:t>
            </a:r>
            <a:r>
              <a:rPr lang="en-US" baseline="0" dirty="0" smtClean="0"/>
              <a:t> nu au </a:t>
            </a:r>
            <a:r>
              <a:rPr lang="en-US" baseline="0" dirty="0" err="1" smtClean="0"/>
              <a:t>primit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predecesorii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sa</a:t>
            </a:r>
            <a:r>
              <a:rPr lang="en-US" baseline="0" dirty="0" smtClean="0"/>
              <a:t> mi se </a:t>
            </a:r>
            <a:r>
              <a:rPr lang="en-US" baseline="0" dirty="0" err="1" smtClean="0"/>
              <a:t>dea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mie</a:t>
            </a:r>
            <a:r>
              <a:rPr lang="en-US" baseline="0" dirty="0" smtClean="0"/>
              <a:t>? </a:t>
            </a:r>
          </a:p>
          <a:p>
            <a:pPr marL="228600" indent="-228600">
              <a:buAutoNum type="arabicPeriod"/>
            </a:pPr>
            <a:endParaRPr lang="en-US" baseline="0" dirty="0" smtClean="0"/>
          </a:p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588F0-18BA-4934-8597-9C0151EDB15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35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588F0-18BA-4934-8597-9C0151EDB15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2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588F0-18BA-4934-8597-9C0151EDB1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51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8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2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75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3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79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9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2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06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6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9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66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69002-C26F-4F58-952D-3BE808C62218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73747-EE73-4B19-B4BC-12412F5CF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7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6478117"/>
            <a:ext cx="9144000" cy="369332"/>
            <a:chOff x="0" y="6478117"/>
            <a:chExt cx="9144000" cy="369332"/>
          </a:xfrm>
        </p:grpSpPr>
        <p:sp>
          <p:nvSpPr>
            <p:cNvPr id="2" name="TextBox 1"/>
            <p:cNvSpPr txBox="1"/>
            <p:nvPr/>
          </p:nvSpPr>
          <p:spPr>
            <a:xfrm>
              <a:off x="6096000" y="6478117"/>
              <a:ext cx="26043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 </a:t>
              </a:r>
              <a:r>
                <a:rPr lang="en-US" dirty="0" err="1" smtClean="0"/>
                <a:t>Timotei</a:t>
              </a:r>
              <a:r>
                <a:rPr lang="en-US" dirty="0" smtClean="0"/>
                <a:t> Cap1.1-Cap1.10</a:t>
              </a:r>
              <a:endParaRPr lang="en-US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0" y="6478117"/>
              <a:ext cx="9144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947" y="1867486"/>
            <a:ext cx="3402106" cy="35109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1660" y="762000"/>
            <a:ext cx="4120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Ultimele</a:t>
            </a:r>
            <a:r>
              <a:rPr lang="en-US" dirty="0" smtClean="0"/>
              <a:t> </a:t>
            </a:r>
            <a:r>
              <a:rPr lang="en-US" dirty="0" err="1" smtClean="0"/>
              <a:t>cuvinte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lacrimi</a:t>
            </a:r>
            <a:r>
              <a:rPr lang="en-US" dirty="0" smtClean="0"/>
              <a:t> ale </a:t>
            </a:r>
            <a:r>
              <a:rPr lang="en-US" dirty="0" err="1" smtClean="0"/>
              <a:t>unui</a:t>
            </a:r>
            <a:r>
              <a:rPr lang="en-US" dirty="0" smtClean="0"/>
              <a:t> TATA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046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549232"/>
            <a:ext cx="4640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1 . </a:t>
            </a:r>
            <a:r>
              <a:rPr lang="en-US" dirty="0" err="1" smtClean="0"/>
              <a:t>Apostol</a:t>
            </a:r>
            <a:r>
              <a:rPr lang="en-US" dirty="0" smtClean="0"/>
              <a:t> </a:t>
            </a:r>
            <a:r>
              <a:rPr lang="en-US" dirty="0" err="1" smtClean="0"/>
              <a:t>dupa</a:t>
            </a:r>
            <a:r>
              <a:rPr lang="en-US" dirty="0" smtClean="0"/>
              <a:t> </a:t>
            </a:r>
            <a:r>
              <a:rPr lang="en-US" dirty="0" err="1" smtClean="0"/>
              <a:t>dimensiunea</a:t>
            </a:r>
            <a:r>
              <a:rPr lang="en-US" dirty="0" smtClean="0"/>
              <a:t> </a:t>
            </a:r>
            <a:r>
              <a:rPr lang="en-US" dirty="0" err="1" smtClean="0"/>
              <a:t>Fagaduintei</a:t>
            </a:r>
            <a:r>
              <a:rPr lang="en-US" dirty="0" smtClean="0"/>
              <a:t> </a:t>
            </a:r>
            <a:r>
              <a:rPr lang="en-US" dirty="0" err="1" smtClean="0"/>
              <a:t>Vietii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0" y="6478117"/>
            <a:ext cx="9144000" cy="369332"/>
            <a:chOff x="0" y="6478117"/>
            <a:chExt cx="9144000" cy="369332"/>
          </a:xfrm>
        </p:grpSpPr>
        <p:sp>
          <p:nvSpPr>
            <p:cNvPr id="4" name="TextBox 3"/>
            <p:cNvSpPr txBox="1"/>
            <p:nvPr/>
          </p:nvSpPr>
          <p:spPr>
            <a:xfrm>
              <a:off x="6096000" y="6478117"/>
              <a:ext cx="26043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 </a:t>
              </a:r>
              <a:r>
                <a:rPr lang="en-US" dirty="0" err="1" smtClean="0"/>
                <a:t>Timotei</a:t>
              </a:r>
              <a:r>
                <a:rPr lang="en-US" dirty="0" smtClean="0"/>
                <a:t> Cap1.1-Cap1.10</a:t>
              </a:r>
              <a:endParaRPr lang="en-US" dirty="0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0" y="6478117"/>
              <a:ext cx="9144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2743200" y="2430808"/>
            <a:ext cx="6099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2 .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profund</a:t>
            </a:r>
            <a:r>
              <a:rPr lang="en-US" dirty="0" smtClean="0"/>
              <a:t> </a:t>
            </a:r>
            <a:r>
              <a:rPr lang="en-US" dirty="0" err="1" smtClean="0"/>
              <a:t>fascinat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multumitor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tine </a:t>
            </a:r>
            <a:r>
              <a:rPr lang="en-US" dirty="0" err="1" smtClean="0"/>
              <a:t>preaiubitule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13734" y="3830652"/>
            <a:ext cx="3496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4 . </a:t>
            </a:r>
            <a:r>
              <a:rPr lang="en-US" dirty="0" err="1" smtClean="0"/>
              <a:t>Creste</a:t>
            </a:r>
            <a:r>
              <a:rPr lang="en-US" dirty="0" smtClean="0"/>
              <a:t> </a:t>
            </a:r>
            <a:r>
              <a:rPr lang="en-US" dirty="0" err="1" smtClean="0"/>
              <a:t>Darul</a:t>
            </a:r>
            <a:r>
              <a:rPr lang="en-US" dirty="0" smtClean="0"/>
              <a:t> care </a:t>
            </a:r>
            <a:r>
              <a:rPr lang="en-US" dirty="0" err="1" smtClean="0"/>
              <a:t>este</a:t>
            </a:r>
            <a:r>
              <a:rPr lang="en-US" dirty="0" smtClean="0"/>
              <a:t> in tine !!!</a:t>
            </a:r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15011" y="685800"/>
            <a:ext cx="3254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Sfaturile</a:t>
            </a:r>
            <a:r>
              <a:rPr lang="en-US" dirty="0" smtClean="0"/>
              <a:t> </a:t>
            </a:r>
            <a:r>
              <a:rPr lang="en-US" dirty="0" err="1" smtClean="0"/>
              <a:t>unui</a:t>
            </a:r>
            <a:r>
              <a:rPr lang="en-US" dirty="0" smtClean="0"/>
              <a:t> TATA care </a:t>
            </a:r>
            <a:r>
              <a:rPr lang="en-US" dirty="0" err="1" smtClean="0"/>
              <a:t>Fiul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32766" y="4450080"/>
            <a:ext cx="2772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5 . </a:t>
            </a:r>
            <a:r>
              <a:rPr lang="en-US" dirty="0" err="1" smtClean="0"/>
              <a:t>Invinge</a:t>
            </a:r>
            <a:r>
              <a:rPr lang="en-US" dirty="0" smtClean="0"/>
              <a:t> </a:t>
            </a:r>
            <a:r>
              <a:rPr lang="en-US" dirty="0" err="1" smtClean="0"/>
              <a:t>rusinea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frica</a:t>
            </a:r>
            <a:r>
              <a:rPr lang="en-US" dirty="0" smtClean="0"/>
              <a:t>!!!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979192" y="3160320"/>
            <a:ext cx="5455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3 . </a:t>
            </a:r>
            <a:r>
              <a:rPr lang="en-US" dirty="0" err="1" smtClean="0"/>
              <a:t>Tranferabilitatea</a:t>
            </a:r>
            <a:r>
              <a:rPr lang="en-US" dirty="0" smtClean="0"/>
              <a:t>  </a:t>
            </a:r>
            <a:r>
              <a:rPr lang="en-US" dirty="0" err="1" smtClean="0"/>
              <a:t>cugetului</a:t>
            </a:r>
            <a:r>
              <a:rPr lang="en-US" dirty="0" smtClean="0"/>
              <a:t>, </a:t>
            </a:r>
            <a:r>
              <a:rPr lang="en-US" dirty="0" err="1" smtClean="0"/>
              <a:t>darurilor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a </a:t>
            </a:r>
            <a:r>
              <a:rPr lang="en-US" dirty="0" err="1" smtClean="0"/>
              <a:t>credintei</a:t>
            </a:r>
            <a:r>
              <a:rPr lang="en-US" dirty="0" smtClean="0"/>
              <a:t> ?!!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47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6478117"/>
            <a:ext cx="9144000" cy="369332"/>
            <a:chOff x="0" y="6478117"/>
            <a:chExt cx="9144000" cy="369332"/>
          </a:xfrm>
        </p:grpSpPr>
        <p:sp>
          <p:nvSpPr>
            <p:cNvPr id="3" name="TextBox 2"/>
            <p:cNvSpPr txBox="1"/>
            <p:nvPr/>
          </p:nvSpPr>
          <p:spPr>
            <a:xfrm>
              <a:off x="6096000" y="6478117"/>
              <a:ext cx="26043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 </a:t>
              </a:r>
              <a:r>
                <a:rPr lang="en-US" dirty="0" err="1" smtClean="0"/>
                <a:t>Timotei</a:t>
              </a:r>
              <a:r>
                <a:rPr lang="en-US" dirty="0" smtClean="0"/>
                <a:t> Cap1.1-Cap1.10</a:t>
              </a:r>
              <a:endParaRPr lang="en-US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0" y="6478117"/>
              <a:ext cx="9144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2561032" y="549867"/>
            <a:ext cx="4021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Decodificarea</a:t>
            </a:r>
            <a:r>
              <a:rPr lang="en-US" dirty="0" smtClean="0"/>
              <a:t> </a:t>
            </a:r>
            <a:r>
              <a:rPr lang="en-US" dirty="0" err="1" smtClean="0"/>
              <a:t>intentiilor</a:t>
            </a:r>
            <a:r>
              <a:rPr lang="en-US" dirty="0" smtClean="0"/>
              <a:t> </a:t>
            </a:r>
            <a:r>
              <a:rPr lang="en-US" dirty="0" err="1" smtClean="0"/>
              <a:t>Tatalui</a:t>
            </a:r>
            <a:r>
              <a:rPr lang="en-US" dirty="0" smtClean="0"/>
              <a:t> </a:t>
            </a:r>
            <a:r>
              <a:rPr lang="en-US" dirty="0" err="1" smtClean="0"/>
              <a:t>catre</a:t>
            </a:r>
            <a:r>
              <a:rPr lang="en-US" dirty="0" smtClean="0"/>
              <a:t> </a:t>
            </a:r>
            <a:r>
              <a:rPr lang="en-US" dirty="0" err="1" smtClean="0"/>
              <a:t>Fiul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168140"/>
            <a:ext cx="8490466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FIULE ……</a:t>
            </a:r>
          </a:p>
          <a:p>
            <a:r>
              <a:rPr lang="en-US" dirty="0" smtClean="0"/>
              <a:t>1.Eu </a:t>
            </a:r>
            <a:r>
              <a:rPr lang="en-US" dirty="0" err="1" smtClean="0"/>
              <a:t>Plec</a:t>
            </a:r>
            <a:r>
              <a:rPr lang="en-US" dirty="0" smtClean="0"/>
              <a:t> </a:t>
            </a:r>
            <a:r>
              <a:rPr lang="en-US" dirty="0" err="1" smtClean="0"/>
              <a:t>spre</a:t>
            </a:r>
            <a:r>
              <a:rPr lang="en-US" dirty="0" smtClean="0"/>
              <a:t> </a:t>
            </a:r>
            <a:r>
              <a:rPr lang="en-US" dirty="0" err="1" smtClean="0"/>
              <a:t>apostolatul</a:t>
            </a:r>
            <a:r>
              <a:rPr lang="en-US" dirty="0" smtClean="0"/>
              <a:t> </a:t>
            </a:r>
            <a:r>
              <a:rPr lang="en-US" dirty="0" err="1" smtClean="0"/>
              <a:t>meu</a:t>
            </a:r>
            <a:r>
              <a:rPr lang="en-US" dirty="0" smtClean="0"/>
              <a:t> </a:t>
            </a:r>
            <a:r>
              <a:rPr lang="en-US" dirty="0" err="1" smtClean="0"/>
              <a:t>vesnic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2.Sa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incredere</a:t>
            </a:r>
            <a:r>
              <a:rPr lang="en-US" dirty="0" smtClean="0"/>
              <a:t> in </a:t>
            </a:r>
            <a:r>
              <a:rPr lang="en-US" dirty="0" err="1" smtClean="0"/>
              <a:t>toata</a:t>
            </a:r>
            <a:r>
              <a:rPr lang="en-US" dirty="0" smtClean="0"/>
              <a:t> </a:t>
            </a:r>
            <a:r>
              <a:rPr lang="en-US" dirty="0" err="1" smtClean="0"/>
              <a:t>invatatura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exemplul</a:t>
            </a:r>
            <a:r>
              <a:rPr lang="en-US" dirty="0" smtClean="0"/>
              <a:t> </a:t>
            </a:r>
            <a:r>
              <a:rPr lang="en-US" dirty="0" err="1" smtClean="0"/>
              <a:t>venite</a:t>
            </a:r>
            <a:r>
              <a:rPr lang="en-US" dirty="0" smtClean="0"/>
              <a:t> din </a:t>
            </a:r>
            <a:r>
              <a:rPr lang="en-US" dirty="0" err="1" smtClean="0"/>
              <a:t>apostolatul</a:t>
            </a:r>
            <a:r>
              <a:rPr lang="en-US" dirty="0" smtClean="0"/>
              <a:t> </a:t>
            </a:r>
            <a:r>
              <a:rPr lang="en-US" dirty="0" err="1" smtClean="0"/>
              <a:t>meu</a:t>
            </a:r>
            <a:r>
              <a:rPr lang="en-US" dirty="0" smtClean="0"/>
              <a:t> </a:t>
            </a:r>
            <a:r>
              <a:rPr lang="en-US" dirty="0" err="1" smtClean="0"/>
              <a:t>deoarece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este</a:t>
            </a:r>
            <a:r>
              <a:rPr lang="en-US" dirty="0" smtClean="0"/>
              <a:t> un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unic</a:t>
            </a:r>
            <a:r>
              <a:rPr lang="en-US" dirty="0" smtClean="0"/>
              <a:t> in  </a:t>
            </a:r>
            <a:r>
              <a:rPr lang="en-US" dirty="0" err="1" smtClean="0"/>
              <a:t>istorie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de </a:t>
            </a:r>
            <a:r>
              <a:rPr lang="en-US" dirty="0" err="1" smtClean="0"/>
              <a:t>dimensiune</a:t>
            </a:r>
            <a:r>
              <a:rPr lang="en-US" dirty="0" smtClean="0"/>
              <a:t> </a:t>
            </a:r>
            <a:r>
              <a:rPr lang="en-US" dirty="0" err="1" smtClean="0"/>
              <a:t>divina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3.Esti </a:t>
            </a:r>
            <a:r>
              <a:rPr lang="en-US" dirty="0" err="1" smtClean="0"/>
              <a:t>atat</a:t>
            </a:r>
            <a:r>
              <a:rPr lang="en-US" dirty="0" smtClean="0"/>
              <a:t> de </a:t>
            </a:r>
            <a:r>
              <a:rPr lang="en-US" dirty="0" err="1" smtClean="0"/>
              <a:t>iubit</a:t>
            </a:r>
            <a:r>
              <a:rPr lang="en-US" dirty="0" smtClean="0"/>
              <a:t> de </a:t>
            </a:r>
            <a:r>
              <a:rPr lang="en-US" dirty="0" err="1" smtClean="0"/>
              <a:t>Dumnezeu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de mine: mi-e </a:t>
            </a:r>
            <a:r>
              <a:rPr lang="en-US" dirty="0" err="1" smtClean="0"/>
              <a:t>dor</a:t>
            </a:r>
            <a:r>
              <a:rPr lang="en-US" dirty="0" smtClean="0"/>
              <a:t> de tine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vreau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vad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Inainte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plec</a:t>
            </a:r>
            <a:r>
              <a:rPr lang="en-US" dirty="0" smtClean="0"/>
              <a:t> !!!</a:t>
            </a:r>
          </a:p>
          <a:p>
            <a:endParaRPr lang="en-US" dirty="0"/>
          </a:p>
          <a:p>
            <a:r>
              <a:rPr lang="en-US" dirty="0" smtClean="0"/>
              <a:t>4. </a:t>
            </a:r>
            <a:r>
              <a:rPr lang="en-US" dirty="0" err="1" smtClean="0"/>
              <a:t>Esti</a:t>
            </a:r>
            <a:r>
              <a:rPr lang="en-US" dirty="0" smtClean="0"/>
              <a:t> </a:t>
            </a:r>
            <a:r>
              <a:rPr lang="en-US" dirty="0" err="1" smtClean="0"/>
              <a:t>pregatit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 VAS,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urmezi</a:t>
            </a:r>
            <a:r>
              <a:rPr lang="en-US" dirty="0" smtClean="0"/>
              <a:t> </a:t>
            </a:r>
            <a:r>
              <a:rPr lang="en-US" dirty="0" err="1" smtClean="0"/>
              <a:t>intr</a:t>
            </a:r>
            <a:r>
              <a:rPr lang="en-US" dirty="0" smtClean="0"/>
              <a:t>-o </a:t>
            </a:r>
            <a:r>
              <a:rPr lang="en-US" dirty="0" err="1" smtClean="0"/>
              <a:t>anumita</a:t>
            </a:r>
            <a:r>
              <a:rPr lang="en-US" dirty="0" smtClean="0"/>
              <a:t> forma , </a:t>
            </a:r>
            <a:r>
              <a:rPr lang="en-US" dirty="0" err="1" smtClean="0"/>
              <a:t>traseul</a:t>
            </a:r>
            <a:r>
              <a:rPr lang="en-US" dirty="0" smtClean="0"/>
              <a:t> apostolic al </a:t>
            </a:r>
            <a:r>
              <a:rPr lang="en-US" dirty="0" err="1" smtClean="0"/>
              <a:t>meu</a:t>
            </a:r>
            <a:r>
              <a:rPr lang="en-US" dirty="0" smtClean="0"/>
              <a:t>. </a:t>
            </a:r>
            <a:r>
              <a:rPr lang="en-US" dirty="0" err="1" smtClean="0"/>
              <a:t>Esti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mostenitorul</a:t>
            </a:r>
            <a:r>
              <a:rPr lang="en-US" dirty="0" smtClean="0"/>
              <a:t> </a:t>
            </a:r>
            <a:r>
              <a:rPr lang="en-US" dirty="0" err="1" smtClean="0"/>
              <a:t>unui</a:t>
            </a:r>
            <a:r>
              <a:rPr lang="en-US" dirty="0" smtClean="0"/>
              <a:t>  </a:t>
            </a:r>
            <a:r>
              <a:rPr lang="en-US" dirty="0" err="1" smtClean="0"/>
              <a:t>tezaur</a:t>
            </a:r>
            <a:r>
              <a:rPr lang="en-US" dirty="0" smtClean="0"/>
              <a:t> </a:t>
            </a:r>
            <a:r>
              <a:rPr lang="en-US" dirty="0" err="1" smtClean="0"/>
              <a:t>imens</a:t>
            </a:r>
            <a:r>
              <a:rPr lang="en-US" dirty="0" smtClean="0"/>
              <a:t> </a:t>
            </a:r>
            <a:r>
              <a:rPr lang="en-US" dirty="0" err="1" smtClean="0"/>
              <a:t>venit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linia</a:t>
            </a:r>
            <a:r>
              <a:rPr lang="en-US" dirty="0" smtClean="0"/>
              <a:t> </a:t>
            </a:r>
            <a:r>
              <a:rPr lang="en-US" dirty="0" err="1" smtClean="0"/>
              <a:t>genealogica</a:t>
            </a:r>
            <a:r>
              <a:rPr lang="en-US" dirty="0" smtClean="0"/>
              <a:t> a </a:t>
            </a:r>
            <a:r>
              <a:rPr lang="en-US" dirty="0" err="1" smtClean="0"/>
              <a:t>parintilor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</a:t>
            </a:r>
            <a:r>
              <a:rPr lang="en-US" dirty="0" err="1" smtClean="0"/>
              <a:t>punerea</a:t>
            </a:r>
            <a:endParaRPr lang="en-US" dirty="0" smtClean="0"/>
          </a:p>
          <a:p>
            <a:r>
              <a:rPr lang="en-US" dirty="0" err="1"/>
              <a:t>m</a:t>
            </a:r>
            <a:r>
              <a:rPr lang="en-US" dirty="0" err="1" smtClean="0"/>
              <a:t>ainilor</a:t>
            </a:r>
            <a:r>
              <a:rPr lang="en-US" dirty="0" smtClean="0"/>
              <a:t> </a:t>
            </a:r>
            <a:r>
              <a:rPr lang="en-US" dirty="0" err="1" smtClean="0"/>
              <a:t>mele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5. De </a:t>
            </a:r>
            <a:r>
              <a:rPr lang="en-US" dirty="0" err="1" smtClean="0"/>
              <a:t>aceea</a:t>
            </a:r>
            <a:r>
              <a:rPr lang="en-US" dirty="0" smtClean="0"/>
              <a:t> : </a:t>
            </a:r>
            <a:r>
              <a:rPr lang="en-US" dirty="0" err="1" smtClean="0"/>
              <a:t>Umple-te</a:t>
            </a:r>
            <a:r>
              <a:rPr lang="en-US" dirty="0" smtClean="0"/>
              <a:t> </a:t>
            </a:r>
            <a:r>
              <a:rPr lang="en-US" dirty="0" err="1" smtClean="0"/>
              <a:t>fiule</a:t>
            </a:r>
            <a:r>
              <a:rPr lang="en-US" dirty="0" smtClean="0"/>
              <a:t> de </a:t>
            </a:r>
            <a:r>
              <a:rPr lang="en-US" dirty="0" err="1" smtClean="0"/>
              <a:t>putere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creste-ti</a:t>
            </a:r>
            <a:r>
              <a:rPr lang="en-US" dirty="0" smtClean="0"/>
              <a:t> </a:t>
            </a:r>
            <a:r>
              <a:rPr lang="en-US" dirty="0" err="1" smtClean="0"/>
              <a:t>calitatile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darurile</a:t>
            </a:r>
            <a:r>
              <a:rPr lang="en-US" dirty="0" smtClean="0"/>
              <a:t>….</a:t>
            </a:r>
            <a:r>
              <a:rPr lang="en-US" dirty="0" err="1" smtClean="0"/>
              <a:t>Umbla</a:t>
            </a:r>
            <a:r>
              <a:rPr lang="en-US" dirty="0" smtClean="0"/>
              <a:t> in </a:t>
            </a:r>
            <a:r>
              <a:rPr lang="en-US" dirty="0" err="1" smtClean="0"/>
              <a:t>ele</a:t>
            </a:r>
            <a:r>
              <a:rPr lang="en-US" dirty="0" smtClean="0"/>
              <a:t>!!!</a:t>
            </a:r>
          </a:p>
          <a:p>
            <a:r>
              <a:rPr lang="en-US" dirty="0" err="1" smtClean="0"/>
              <a:t>Foloseste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invatat</a:t>
            </a:r>
            <a:r>
              <a:rPr lang="en-US" dirty="0" smtClean="0"/>
              <a:t>, </a:t>
            </a:r>
            <a:r>
              <a:rPr lang="en-US" dirty="0" err="1" smtClean="0"/>
              <a:t>lasa-te</a:t>
            </a:r>
            <a:r>
              <a:rPr lang="en-US" dirty="0" smtClean="0"/>
              <a:t> </a:t>
            </a:r>
            <a:r>
              <a:rPr lang="en-US" dirty="0" err="1" smtClean="0"/>
              <a:t>umplut</a:t>
            </a:r>
            <a:r>
              <a:rPr lang="en-US" dirty="0" smtClean="0"/>
              <a:t> de </a:t>
            </a:r>
            <a:r>
              <a:rPr lang="en-US" dirty="0" err="1" smtClean="0"/>
              <a:t>foc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pasiune</a:t>
            </a:r>
            <a:r>
              <a:rPr lang="en-US" dirty="0"/>
              <a:t> </a:t>
            </a:r>
            <a:r>
              <a:rPr lang="en-US" dirty="0" smtClean="0"/>
              <a:t>!!!</a:t>
            </a:r>
          </a:p>
          <a:p>
            <a:endParaRPr lang="en-US" dirty="0"/>
          </a:p>
          <a:p>
            <a:r>
              <a:rPr lang="en-US" dirty="0" smtClean="0"/>
              <a:t>6. Ai </a:t>
            </a:r>
            <a:r>
              <a:rPr lang="en-US" dirty="0" err="1" smtClean="0"/>
              <a:t>grija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2 </a:t>
            </a:r>
            <a:r>
              <a:rPr lang="en-US" dirty="0" err="1" smtClean="0"/>
              <a:t>dusmani</a:t>
            </a:r>
            <a:r>
              <a:rPr lang="en-US" dirty="0" smtClean="0"/>
              <a:t> : RUSINEA </a:t>
            </a:r>
            <a:r>
              <a:rPr lang="en-US" dirty="0" err="1" smtClean="0"/>
              <a:t>si</a:t>
            </a:r>
            <a:r>
              <a:rPr lang="en-US" dirty="0" smtClean="0"/>
              <a:t> FRICA . ARME </a:t>
            </a:r>
            <a:r>
              <a:rPr lang="en-US" dirty="0" err="1" smtClean="0"/>
              <a:t>satanice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nu </a:t>
            </a:r>
            <a:r>
              <a:rPr lang="en-US" dirty="0" err="1" smtClean="0"/>
              <a:t>devii</a:t>
            </a:r>
            <a:r>
              <a:rPr lang="en-US" dirty="0" smtClean="0"/>
              <a:t> “VASUL ales”</a:t>
            </a:r>
          </a:p>
          <a:p>
            <a:r>
              <a:rPr lang="en-US" dirty="0" smtClean="0"/>
              <a:t>…!!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47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6478117"/>
            <a:ext cx="9144000" cy="369332"/>
            <a:chOff x="0" y="6478117"/>
            <a:chExt cx="9144000" cy="369332"/>
          </a:xfrm>
        </p:grpSpPr>
        <p:sp>
          <p:nvSpPr>
            <p:cNvPr id="3" name="TextBox 2"/>
            <p:cNvSpPr txBox="1"/>
            <p:nvPr/>
          </p:nvSpPr>
          <p:spPr>
            <a:xfrm>
              <a:off x="6096000" y="6478117"/>
              <a:ext cx="26043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 </a:t>
              </a:r>
              <a:r>
                <a:rPr lang="en-US" dirty="0" err="1" smtClean="0"/>
                <a:t>Timotei</a:t>
              </a:r>
              <a:r>
                <a:rPr lang="en-US" dirty="0" smtClean="0"/>
                <a:t> Cap1.1-Cap1.10</a:t>
              </a:r>
              <a:endParaRPr lang="en-US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0" y="6478117"/>
              <a:ext cx="9144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717550"/>
            <a:ext cx="8128000" cy="5422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63181" y="990600"/>
            <a:ext cx="7270645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err="1" smtClean="0"/>
              <a:t>Pavel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plangea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roste</a:t>
            </a:r>
            <a:r>
              <a:rPr lang="en-US" sz="2000" b="1" dirty="0" err="1"/>
              <a:t>a</a:t>
            </a:r>
            <a:r>
              <a:rPr lang="en-US" sz="2000" b="1" dirty="0" smtClean="0"/>
              <a:t> : </a:t>
            </a:r>
          </a:p>
          <a:p>
            <a:pPr algn="ctr"/>
            <a:endParaRPr lang="en-US" sz="2000" b="1" dirty="0" smtClean="0"/>
          </a:p>
          <a:p>
            <a:r>
              <a:rPr lang="en-US" sz="2000" b="1" dirty="0" err="1" smtClean="0"/>
              <a:t>Exista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atat</a:t>
            </a:r>
            <a:r>
              <a:rPr lang="en-US" sz="2000" b="1" dirty="0" smtClean="0"/>
              <a:t> de mare </a:t>
            </a:r>
            <a:r>
              <a:rPr lang="en-US" sz="2000" b="1" dirty="0" err="1" smtClean="0"/>
              <a:t>nevoie</a:t>
            </a:r>
            <a:r>
              <a:rPr lang="en-US" sz="2000" b="1" dirty="0" smtClean="0"/>
              <a:t> de tine </a:t>
            </a:r>
            <a:r>
              <a:rPr lang="en-US" sz="2000" b="1" dirty="0" err="1" smtClean="0"/>
              <a:t>Timotee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istoric</a:t>
            </a:r>
            <a:r>
              <a:rPr lang="en-US" sz="2000" b="1" dirty="0" smtClean="0"/>
              <a:t>, </a:t>
            </a:r>
          </a:p>
          <a:p>
            <a:r>
              <a:rPr lang="en-US" sz="2000" b="1" dirty="0" err="1" smtClean="0"/>
              <a:t>Incarcat</a:t>
            </a:r>
            <a:r>
              <a:rPr lang="en-US" sz="2000" b="1" dirty="0" smtClean="0"/>
              <a:t> cu </a:t>
            </a:r>
            <a:r>
              <a:rPr lang="en-US" sz="2000" b="1" dirty="0" err="1" smtClean="0"/>
              <a:t>potentialul</a:t>
            </a:r>
            <a:r>
              <a:rPr lang="en-US" sz="2000" b="1" dirty="0" smtClean="0"/>
              <a:t> maxim la </a:t>
            </a:r>
            <a:r>
              <a:rPr lang="en-US" sz="2000" b="1" dirty="0" err="1" smtClean="0"/>
              <a:t>cugetului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credintei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darurilor</a:t>
            </a:r>
            <a:r>
              <a:rPr lang="en-US" sz="2000" b="1" dirty="0" smtClean="0"/>
              <a:t> !!!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6247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564</Words>
  <Application>Microsoft Office PowerPoint</Application>
  <PresentationFormat>On-screen Show (4:3)</PresentationFormat>
  <Paragraphs>48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marius</dc:creator>
  <cp:lastModifiedBy>marius</cp:lastModifiedBy>
  <cp:revision>57</cp:revision>
  <cp:lastPrinted>2014-01-19T06:27:45Z</cp:lastPrinted>
  <dcterms:created xsi:type="dcterms:W3CDTF">2014-01-14T05:32:24Z</dcterms:created>
  <dcterms:modified xsi:type="dcterms:W3CDTF">2014-01-19T06:28:59Z</dcterms:modified>
</cp:coreProperties>
</file>