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05E51CB-28ED-4F36-B698-B19CF575BBF3}" type="datetimeFigureOut">
              <a:rPr lang="en-GB" smtClean="0"/>
              <a:t>21/02/2014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BAF7DA-BD64-4E4A-A344-6F73A6AFD222}" type="slidenum">
              <a:rPr lang="en-GB" smtClean="0"/>
              <a:t>‹#›</a:t>
            </a:fld>
            <a:endParaRPr lang="en-GB"/>
          </a:p>
        </p:txBody>
      </p:sp>
    </p:spTree>
    <p:extLst>
      <p:ext uri="{BB962C8B-B14F-4D97-AF65-F5344CB8AC3E}">
        <p14:creationId xmlns:p14="http://schemas.microsoft.com/office/powerpoint/2010/main" val="3427051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05E51CB-28ED-4F36-B698-B19CF575BBF3}" type="datetimeFigureOut">
              <a:rPr lang="en-GB" smtClean="0"/>
              <a:t>21/02/2014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BAF7DA-BD64-4E4A-A344-6F73A6AFD222}" type="slidenum">
              <a:rPr lang="en-GB" smtClean="0"/>
              <a:t>‹#›</a:t>
            </a:fld>
            <a:endParaRPr lang="en-GB"/>
          </a:p>
        </p:txBody>
      </p:sp>
    </p:spTree>
    <p:extLst>
      <p:ext uri="{BB962C8B-B14F-4D97-AF65-F5344CB8AC3E}">
        <p14:creationId xmlns:p14="http://schemas.microsoft.com/office/powerpoint/2010/main" val="2881282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05E51CB-28ED-4F36-B698-B19CF575BBF3}" type="datetimeFigureOut">
              <a:rPr lang="en-GB" smtClean="0"/>
              <a:t>21/02/2014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BAF7DA-BD64-4E4A-A344-6F73A6AFD222}" type="slidenum">
              <a:rPr lang="en-GB" smtClean="0"/>
              <a:t>‹#›</a:t>
            </a:fld>
            <a:endParaRPr lang="en-GB"/>
          </a:p>
        </p:txBody>
      </p:sp>
    </p:spTree>
    <p:extLst>
      <p:ext uri="{BB962C8B-B14F-4D97-AF65-F5344CB8AC3E}">
        <p14:creationId xmlns:p14="http://schemas.microsoft.com/office/powerpoint/2010/main" val="1081188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05E51CB-28ED-4F36-B698-B19CF575BBF3}" type="datetimeFigureOut">
              <a:rPr lang="en-GB" smtClean="0"/>
              <a:t>21/02/2014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BAF7DA-BD64-4E4A-A344-6F73A6AFD222}" type="slidenum">
              <a:rPr lang="en-GB" smtClean="0"/>
              <a:t>‹#›</a:t>
            </a:fld>
            <a:endParaRPr lang="en-GB"/>
          </a:p>
        </p:txBody>
      </p:sp>
    </p:spTree>
    <p:extLst>
      <p:ext uri="{BB962C8B-B14F-4D97-AF65-F5344CB8AC3E}">
        <p14:creationId xmlns:p14="http://schemas.microsoft.com/office/powerpoint/2010/main" val="1691626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5E51CB-28ED-4F36-B698-B19CF575BBF3}" type="datetimeFigureOut">
              <a:rPr lang="en-GB" smtClean="0"/>
              <a:t>21/02/2014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BAF7DA-BD64-4E4A-A344-6F73A6AFD222}" type="slidenum">
              <a:rPr lang="en-GB" smtClean="0"/>
              <a:t>‹#›</a:t>
            </a:fld>
            <a:endParaRPr lang="en-GB"/>
          </a:p>
        </p:txBody>
      </p:sp>
    </p:spTree>
    <p:extLst>
      <p:ext uri="{BB962C8B-B14F-4D97-AF65-F5344CB8AC3E}">
        <p14:creationId xmlns:p14="http://schemas.microsoft.com/office/powerpoint/2010/main" val="2073208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05E51CB-28ED-4F36-B698-B19CF575BBF3}" type="datetimeFigureOut">
              <a:rPr lang="en-GB" smtClean="0"/>
              <a:t>21/02/2014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BAF7DA-BD64-4E4A-A344-6F73A6AFD222}" type="slidenum">
              <a:rPr lang="en-GB" smtClean="0"/>
              <a:t>‹#›</a:t>
            </a:fld>
            <a:endParaRPr lang="en-GB"/>
          </a:p>
        </p:txBody>
      </p:sp>
    </p:spTree>
    <p:extLst>
      <p:ext uri="{BB962C8B-B14F-4D97-AF65-F5344CB8AC3E}">
        <p14:creationId xmlns:p14="http://schemas.microsoft.com/office/powerpoint/2010/main" val="255694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05E51CB-28ED-4F36-B698-B19CF575BBF3}" type="datetimeFigureOut">
              <a:rPr lang="en-GB" smtClean="0"/>
              <a:t>21/02/2014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7BAF7DA-BD64-4E4A-A344-6F73A6AFD222}" type="slidenum">
              <a:rPr lang="en-GB" smtClean="0"/>
              <a:t>‹#›</a:t>
            </a:fld>
            <a:endParaRPr lang="en-GB"/>
          </a:p>
        </p:txBody>
      </p:sp>
    </p:spTree>
    <p:extLst>
      <p:ext uri="{BB962C8B-B14F-4D97-AF65-F5344CB8AC3E}">
        <p14:creationId xmlns:p14="http://schemas.microsoft.com/office/powerpoint/2010/main" val="3968254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05E51CB-28ED-4F36-B698-B19CF575BBF3}" type="datetimeFigureOut">
              <a:rPr lang="en-GB" smtClean="0"/>
              <a:t>21/02/2014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7BAF7DA-BD64-4E4A-A344-6F73A6AFD222}" type="slidenum">
              <a:rPr lang="en-GB" smtClean="0"/>
              <a:t>‹#›</a:t>
            </a:fld>
            <a:endParaRPr lang="en-GB"/>
          </a:p>
        </p:txBody>
      </p:sp>
    </p:spTree>
    <p:extLst>
      <p:ext uri="{BB962C8B-B14F-4D97-AF65-F5344CB8AC3E}">
        <p14:creationId xmlns:p14="http://schemas.microsoft.com/office/powerpoint/2010/main" val="1999438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5E51CB-28ED-4F36-B698-B19CF575BBF3}" type="datetimeFigureOut">
              <a:rPr lang="en-GB" smtClean="0"/>
              <a:t>21/02/2014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7BAF7DA-BD64-4E4A-A344-6F73A6AFD222}" type="slidenum">
              <a:rPr lang="en-GB" smtClean="0"/>
              <a:t>‹#›</a:t>
            </a:fld>
            <a:endParaRPr lang="en-GB"/>
          </a:p>
        </p:txBody>
      </p:sp>
    </p:spTree>
    <p:extLst>
      <p:ext uri="{BB962C8B-B14F-4D97-AF65-F5344CB8AC3E}">
        <p14:creationId xmlns:p14="http://schemas.microsoft.com/office/powerpoint/2010/main" val="1040495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5E51CB-28ED-4F36-B698-B19CF575BBF3}" type="datetimeFigureOut">
              <a:rPr lang="en-GB" smtClean="0"/>
              <a:t>21/02/2014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BAF7DA-BD64-4E4A-A344-6F73A6AFD222}" type="slidenum">
              <a:rPr lang="en-GB" smtClean="0"/>
              <a:t>‹#›</a:t>
            </a:fld>
            <a:endParaRPr lang="en-GB"/>
          </a:p>
        </p:txBody>
      </p:sp>
    </p:spTree>
    <p:extLst>
      <p:ext uri="{BB962C8B-B14F-4D97-AF65-F5344CB8AC3E}">
        <p14:creationId xmlns:p14="http://schemas.microsoft.com/office/powerpoint/2010/main" val="1265582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5E51CB-28ED-4F36-B698-B19CF575BBF3}" type="datetimeFigureOut">
              <a:rPr lang="en-GB" smtClean="0"/>
              <a:t>21/02/2014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BAF7DA-BD64-4E4A-A344-6F73A6AFD222}" type="slidenum">
              <a:rPr lang="en-GB" smtClean="0"/>
              <a:t>‹#›</a:t>
            </a:fld>
            <a:endParaRPr lang="en-GB"/>
          </a:p>
        </p:txBody>
      </p:sp>
    </p:spTree>
    <p:extLst>
      <p:ext uri="{BB962C8B-B14F-4D97-AF65-F5344CB8AC3E}">
        <p14:creationId xmlns:p14="http://schemas.microsoft.com/office/powerpoint/2010/main" val="1853816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5E51CB-28ED-4F36-B698-B19CF575BBF3}" type="datetimeFigureOut">
              <a:rPr lang="en-GB" smtClean="0"/>
              <a:t>21/02/2014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BAF7DA-BD64-4E4A-A344-6F73A6AFD222}" type="slidenum">
              <a:rPr lang="en-GB" smtClean="0"/>
              <a:t>‹#›</a:t>
            </a:fld>
            <a:endParaRPr lang="en-GB"/>
          </a:p>
        </p:txBody>
      </p:sp>
    </p:spTree>
    <p:extLst>
      <p:ext uri="{BB962C8B-B14F-4D97-AF65-F5344CB8AC3E}">
        <p14:creationId xmlns:p14="http://schemas.microsoft.com/office/powerpoint/2010/main" val="3541464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6632"/>
            <a:ext cx="7772400" cy="1470025"/>
          </a:xfrm>
        </p:spPr>
        <p:txBody>
          <a:bodyPr/>
          <a:lstStyle/>
          <a:p>
            <a:r>
              <a:rPr lang="en-GB" dirty="0" smtClean="0"/>
              <a:t>TESTAMENTUL LUI PAVEL</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3767" y="1556792"/>
            <a:ext cx="4064987" cy="4857660"/>
          </a:xfrm>
          <a:prstGeom prst="rect">
            <a:avLst/>
          </a:prstGeom>
        </p:spPr>
      </p:pic>
    </p:spTree>
    <p:extLst>
      <p:ext uri="{BB962C8B-B14F-4D97-AF65-F5344CB8AC3E}">
        <p14:creationId xmlns:p14="http://schemas.microsoft.com/office/powerpoint/2010/main" val="41747783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76672"/>
            <a:ext cx="8229600" cy="4525963"/>
          </a:xfrm>
        </p:spPr>
        <p:txBody>
          <a:bodyPr/>
          <a:lstStyle/>
          <a:p>
            <a:pPr marL="0" indent="0">
              <a:buNone/>
            </a:pPr>
            <a:r>
              <a:rPr lang="vi-VN" dirty="0" smtClean="0"/>
              <a:t>M-am luptat lupta cea bună, mi-am isprăvit alergarea, am păzit credinţa </a:t>
            </a:r>
            <a:endParaRPr lang="en-GB" dirty="0" smtClean="0"/>
          </a:p>
          <a:p>
            <a:pPr marL="0" indent="0">
              <a:buNone/>
            </a:pPr>
            <a:r>
              <a:rPr lang="vi-VN" dirty="0" smtClean="0"/>
              <a:t>De acum mă aşteaptă cununa neprihănirii, pe care mi-o va da în „ziua aceea” Domnul, Judecătorul cel drept. </a:t>
            </a:r>
            <a:endParaRPr lang="en-GB" dirty="0" smtClean="0"/>
          </a:p>
          <a:p>
            <a:pPr marL="0" indent="0">
              <a:buNone/>
            </a:pPr>
            <a:r>
              <a:rPr lang="vi-VN" dirty="0" smtClean="0"/>
              <a:t>Şi nu numai mie, ci şi tuturor celor ce vor fi iubit venirea Lui. </a:t>
            </a:r>
            <a:endParaRPr lang="en-GB" dirty="0"/>
          </a:p>
        </p:txBody>
      </p:sp>
      <p:sp>
        <p:nvSpPr>
          <p:cNvPr id="4" name="TextBox 3"/>
          <p:cNvSpPr txBox="1"/>
          <p:nvPr/>
        </p:nvSpPr>
        <p:spPr>
          <a:xfrm>
            <a:off x="827584" y="5013176"/>
            <a:ext cx="7771615" cy="1077218"/>
          </a:xfrm>
          <a:prstGeom prst="rect">
            <a:avLst/>
          </a:prstGeom>
          <a:noFill/>
        </p:spPr>
        <p:txBody>
          <a:bodyPr wrap="none" rtlCol="0">
            <a:spAutoFit/>
          </a:bodyPr>
          <a:lstStyle/>
          <a:p>
            <a:pPr algn="ctr"/>
            <a:r>
              <a:rPr lang="ro-RO" sz="3200" dirty="0" smtClean="0"/>
              <a:t>SCOPUL UNEI VIEȚI -  SUCCESUL UNUI DESTIN</a:t>
            </a:r>
          </a:p>
          <a:p>
            <a:pPr algn="ctr"/>
            <a:r>
              <a:rPr lang="ro-RO" sz="3200" dirty="0" smtClean="0"/>
              <a:t>CUM AJUNG ACOLO?</a:t>
            </a:r>
            <a:endParaRPr lang="en-GB" sz="3200" dirty="0"/>
          </a:p>
        </p:txBody>
      </p:sp>
    </p:spTree>
    <p:extLst>
      <p:ext uri="{BB962C8B-B14F-4D97-AF65-F5344CB8AC3E}">
        <p14:creationId xmlns:p14="http://schemas.microsoft.com/office/powerpoint/2010/main" val="232012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MARILE PRIORITĂȚI</a:t>
            </a:r>
            <a:endParaRPr lang="en-GB" dirty="0"/>
          </a:p>
        </p:txBody>
      </p:sp>
      <p:pic>
        <p:nvPicPr>
          <p:cNvPr id="1026" name="Picture 2" descr="D:\7. Privat\Privat\Poze\04. Nunti fini\POZE NUNTA Ana&amp;Vania\NIK_030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65611" y="2204864"/>
            <a:ext cx="4558240" cy="3060873"/>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670" y="2204864"/>
            <a:ext cx="4185980" cy="3060873"/>
          </a:xfrm>
          <a:prstGeom prst="rect">
            <a:avLst/>
          </a:prstGeom>
        </p:spPr>
      </p:pic>
    </p:spTree>
    <p:extLst>
      <p:ext uri="{BB962C8B-B14F-4D97-AF65-F5344CB8AC3E}">
        <p14:creationId xmlns:p14="http://schemas.microsoft.com/office/powerpoint/2010/main" val="3339834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randombar(horizontal)">
                                      <p:cBhvr>
                                        <p:cTn id="12"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dirty="0" smtClean="0"/>
              <a:t>Leul – Labirintul – Izbăvirile</a:t>
            </a:r>
            <a:br>
              <a:rPr lang="ro-RO" dirty="0" smtClean="0"/>
            </a:br>
            <a:r>
              <a:rPr lang="ro-RO" dirty="0" smtClean="0"/>
              <a:t>Asumarea traseului alergării</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1626" y="1772816"/>
            <a:ext cx="6780245" cy="5085184"/>
          </a:xfrm>
          <a:prstGeom prst="rect">
            <a:avLst/>
          </a:prstGeom>
        </p:spPr>
      </p:pic>
    </p:spTree>
    <p:extLst>
      <p:ext uri="{BB962C8B-B14F-4D97-AF65-F5344CB8AC3E}">
        <p14:creationId xmlns:p14="http://schemas.microsoft.com/office/powerpoint/2010/main" val="63596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RĂSPLATA...</a:t>
            </a:r>
            <a:endParaRPr lang="en-GB" dirty="0"/>
          </a:p>
        </p:txBody>
      </p:sp>
      <p:sp>
        <p:nvSpPr>
          <p:cNvPr id="3" name="Content Placeholder 2"/>
          <p:cNvSpPr>
            <a:spLocks noGrp="1"/>
          </p:cNvSpPr>
          <p:nvPr>
            <p:ph idx="1"/>
          </p:nvPr>
        </p:nvSpPr>
        <p:spPr/>
        <p:txBody>
          <a:bodyPr>
            <a:noAutofit/>
          </a:bodyPr>
          <a:lstStyle/>
          <a:p>
            <a:r>
              <a:rPr lang="vi-VN" sz="1600" dirty="0" smtClean="0"/>
              <a:t>„Celui ce va birui îi voi da să mănânce din pomul vieţii, care este în raiul lui Dumnezeu.”</a:t>
            </a:r>
            <a:endParaRPr lang="ro-RO" sz="1600" dirty="0" smtClean="0"/>
          </a:p>
          <a:p>
            <a:r>
              <a:rPr lang="vi-VN" sz="1600" dirty="0" smtClean="0"/>
              <a:t>„Cel ce va birui nicidecum nu va fi vătămat de a doua moarte.”</a:t>
            </a:r>
            <a:endParaRPr lang="ro-RO" sz="1600" dirty="0" smtClean="0"/>
          </a:p>
          <a:p>
            <a:r>
              <a:rPr lang="vi-VN" sz="1600" dirty="0" smtClean="0"/>
              <a:t>Celui ce va birui îi voi da să mănânce din mana ascunsă şi-i voi da o piatră albă; şi pe piatra aceasta este scris un nume nou pe care nu-l ştie nimeni decât acela care-l primeşte.”</a:t>
            </a:r>
            <a:endParaRPr lang="ro-RO" sz="1600" dirty="0" smtClean="0"/>
          </a:p>
          <a:p>
            <a:r>
              <a:rPr lang="vi-VN" sz="1600" dirty="0" smtClean="0"/>
              <a:t>Celui ce va birui şi celui ce va păzi până la sfârşit lucrările Mele îi voi da stăpânire peste neamuri Le va cârmui cu un toiag de fier şi le va zdrobi ca pe nişte vase de lut, cum am primit şi Eu putere de la Tatăl Meu. Şi-i voi da luceafărul de dimineaţă.” </a:t>
            </a:r>
            <a:endParaRPr lang="ro-RO" sz="1600" dirty="0" smtClean="0"/>
          </a:p>
          <a:p>
            <a:r>
              <a:rPr lang="vi-VN" sz="1600" dirty="0" smtClean="0"/>
              <a:t>Cel ce va birui va fi îmbrăcat astfel în haine albe. Nu-i voi şterge nicidecum numele din Cartea vieţii şi voi mărturisi numele lui înaintea Tatălui Meu şi înaintea îngerilor Lui.”</a:t>
            </a:r>
            <a:endParaRPr lang="ro-RO" sz="1600" dirty="0" smtClean="0"/>
          </a:p>
          <a:p>
            <a:r>
              <a:rPr lang="vi-VN" sz="1600" dirty="0" smtClean="0"/>
              <a:t>Pe cel ce va birui îl voi face un stâlp în Templul Dumnezeului Meu, şi nu va mai ieşi afară din el. Voi scrie pe el Numele Dumnezeului Meu şi numele cetăţii Dumnezeului Meu, Noul Ierusalim, care are să se coboare din cer de la Dumnezeul Meu, şi Numele Meu cel nou.”</a:t>
            </a:r>
            <a:endParaRPr lang="ro-RO" sz="1600" dirty="0" smtClean="0"/>
          </a:p>
          <a:p>
            <a:r>
              <a:rPr lang="vi-VN" sz="1600" dirty="0" smtClean="0"/>
              <a:t>Celui ce va birui îi voi da să şadă cu Mine pe scaunul Meu de domnie, după cum şi Eu am biruit şi am şezut cu Tatăl Meu pe scaunul Lui de domnie.”</a:t>
            </a:r>
            <a:endParaRPr lang="en-GB" sz="1600" dirty="0"/>
          </a:p>
        </p:txBody>
      </p:sp>
    </p:spTree>
    <p:extLst>
      <p:ext uri="{BB962C8B-B14F-4D97-AF65-F5344CB8AC3E}">
        <p14:creationId xmlns:p14="http://schemas.microsoft.com/office/powerpoint/2010/main" val="151383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dirty="0" smtClean="0"/>
              <a:t>CARE E TOTUȘI RĂSPLATA?</a:t>
            </a:r>
            <a:br>
              <a:rPr lang="ro-RO" dirty="0" smtClean="0"/>
            </a:br>
            <a:r>
              <a:rPr lang="ro-RO" dirty="0" smtClean="0"/>
              <a:t>CUM O VIZUALIZĂM?</a:t>
            </a:r>
            <a:endParaRPr lang="en-GB" dirty="0"/>
          </a:p>
        </p:txBody>
      </p:sp>
      <p:sp>
        <p:nvSpPr>
          <p:cNvPr id="4" name="TextBox 3"/>
          <p:cNvSpPr txBox="1"/>
          <p:nvPr/>
        </p:nvSpPr>
        <p:spPr>
          <a:xfrm>
            <a:off x="557477" y="1835532"/>
            <a:ext cx="2175211" cy="369332"/>
          </a:xfrm>
          <a:prstGeom prst="rect">
            <a:avLst/>
          </a:prstGeom>
          <a:noFill/>
        </p:spPr>
        <p:txBody>
          <a:bodyPr wrap="none" rtlCol="0">
            <a:spAutoFit/>
          </a:bodyPr>
          <a:lstStyle/>
          <a:p>
            <a:r>
              <a:rPr lang="ro-RO" dirty="0" smtClean="0"/>
              <a:t>ABSENȚA SUFERINȚEI</a:t>
            </a:r>
            <a:endParaRPr lang="en-GB" dirty="0"/>
          </a:p>
        </p:txBody>
      </p:sp>
      <p:sp>
        <p:nvSpPr>
          <p:cNvPr id="5" name="TextBox 4"/>
          <p:cNvSpPr txBox="1"/>
          <p:nvPr/>
        </p:nvSpPr>
        <p:spPr>
          <a:xfrm>
            <a:off x="611560" y="2301869"/>
            <a:ext cx="3440685" cy="369332"/>
          </a:xfrm>
          <a:prstGeom prst="rect">
            <a:avLst/>
          </a:prstGeom>
          <a:noFill/>
        </p:spPr>
        <p:txBody>
          <a:bodyPr wrap="none" rtlCol="0">
            <a:spAutoFit/>
          </a:bodyPr>
          <a:lstStyle/>
          <a:p>
            <a:r>
              <a:rPr lang="ro-RO" dirty="0" smtClean="0"/>
              <a:t>O PERSOANA NOUĂ - REGENERATĂ</a:t>
            </a:r>
            <a:endParaRPr lang="en-GB" dirty="0"/>
          </a:p>
        </p:txBody>
      </p:sp>
      <p:sp>
        <p:nvSpPr>
          <p:cNvPr id="6" name="TextBox 5"/>
          <p:cNvSpPr txBox="1"/>
          <p:nvPr/>
        </p:nvSpPr>
        <p:spPr>
          <a:xfrm>
            <a:off x="5580112" y="1772816"/>
            <a:ext cx="3429913" cy="369332"/>
          </a:xfrm>
          <a:prstGeom prst="rect">
            <a:avLst/>
          </a:prstGeom>
          <a:noFill/>
        </p:spPr>
        <p:txBody>
          <a:bodyPr wrap="none" rtlCol="0">
            <a:spAutoFit/>
          </a:bodyPr>
          <a:lstStyle/>
          <a:p>
            <a:r>
              <a:rPr lang="ro-RO" dirty="0" smtClean="0"/>
              <a:t>ACCES NELIMITAT LA CUNOAȘTERE</a:t>
            </a:r>
            <a:endParaRPr lang="en-GB" dirty="0"/>
          </a:p>
        </p:txBody>
      </p:sp>
      <p:sp>
        <p:nvSpPr>
          <p:cNvPr id="7" name="TextBox 6"/>
          <p:cNvSpPr txBox="1"/>
          <p:nvPr/>
        </p:nvSpPr>
        <p:spPr>
          <a:xfrm>
            <a:off x="649935" y="2788795"/>
            <a:ext cx="3767378" cy="369332"/>
          </a:xfrm>
          <a:prstGeom prst="rect">
            <a:avLst/>
          </a:prstGeom>
          <a:noFill/>
        </p:spPr>
        <p:txBody>
          <a:bodyPr wrap="none" rtlCol="0">
            <a:spAutoFit/>
          </a:bodyPr>
          <a:lstStyle/>
          <a:p>
            <a:r>
              <a:rPr lang="ro-RO" dirty="0" smtClean="0"/>
              <a:t>APRECIERE ÎNAINTEA ÎNTREGULUI CER</a:t>
            </a:r>
            <a:endParaRPr lang="en-GB" dirty="0"/>
          </a:p>
        </p:txBody>
      </p:sp>
      <p:sp>
        <p:nvSpPr>
          <p:cNvPr id="8" name="TextBox 7"/>
          <p:cNvSpPr txBox="1"/>
          <p:nvPr/>
        </p:nvSpPr>
        <p:spPr>
          <a:xfrm>
            <a:off x="5294671" y="2301869"/>
            <a:ext cx="3757119" cy="369332"/>
          </a:xfrm>
          <a:prstGeom prst="rect">
            <a:avLst/>
          </a:prstGeom>
          <a:noFill/>
        </p:spPr>
        <p:txBody>
          <a:bodyPr wrap="none" rtlCol="0">
            <a:spAutoFit/>
          </a:bodyPr>
          <a:lstStyle/>
          <a:p>
            <a:r>
              <a:rPr lang="ro-RO" dirty="0" smtClean="0"/>
              <a:t>O </a:t>
            </a:r>
            <a:r>
              <a:rPr lang="ro-RO" b="1" dirty="0" smtClean="0"/>
              <a:t>VEȘNICIE</a:t>
            </a:r>
            <a:r>
              <a:rPr lang="ro-RO" dirty="0" smtClean="0"/>
              <a:t> DE BUCURIE ȘI ÎNCHINARE</a:t>
            </a:r>
            <a:endParaRPr lang="en-GB" dirty="0"/>
          </a:p>
        </p:txBody>
      </p:sp>
      <p:sp>
        <p:nvSpPr>
          <p:cNvPr id="9" name="TextBox 8"/>
          <p:cNvSpPr txBox="1"/>
          <p:nvPr/>
        </p:nvSpPr>
        <p:spPr>
          <a:xfrm>
            <a:off x="5344912" y="2779565"/>
            <a:ext cx="3785716" cy="369332"/>
          </a:xfrm>
          <a:prstGeom prst="rect">
            <a:avLst/>
          </a:prstGeom>
          <a:noFill/>
        </p:spPr>
        <p:txBody>
          <a:bodyPr wrap="none" rtlCol="0">
            <a:spAutoFit/>
          </a:bodyPr>
          <a:lstStyle/>
          <a:p>
            <a:r>
              <a:rPr lang="ro-RO" dirty="0" smtClean="0"/>
              <a:t>FUNCȚII, RESPONSABILITĂȚI, PROIECTE</a:t>
            </a:r>
            <a:endParaRPr lang="en-GB"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3194" y="4443027"/>
            <a:ext cx="4139952" cy="2414972"/>
          </a:xfrm>
          <a:prstGeom prst="rect">
            <a:avLst/>
          </a:prstGeom>
        </p:spPr>
      </p:pic>
      <p:sp>
        <p:nvSpPr>
          <p:cNvPr id="11" name="TextBox 10"/>
          <p:cNvSpPr txBox="1"/>
          <p:nvPr/>
        </p:nvSpPr>
        <p:spPr>
          <a:xfrm>
            <a:off x="1187624" y="3574990"/>
            <a:ext cx="7484036" cy="523220"/>
          </a:xfrm>
          <a:prstGeom prst="rect">
            <a:avLst/>
          </a:prstGeom>
          <a:noFill/>
        </p:spPr>
        <p:txBody>
          <a:bodyPr wrap="none" rtlCol="0">
            <a:spAutoFit/>
          </a:bodyPr>
          <a:lstStyle/>
          <a:p>
            <a:r>
              <a:rPr lang="ro-RO" sz="2800" b="1" dirty="0" smtClean="0"/>
              <a:t>CE ÎNSEAMNĂ OCHII PIRONIȚI SPRE RĂSPLĂTIRE?</a:t>
            </a:r>
            <a:endParaRPr lang="en-GB" sz="2800" b="1" dirty="0"/>
          </a:p>
        </p:txBody>
      </p:sp>
    </p:spTree>
    <p:extLst>
      <p:ext uri="{BB962C8B-B14F-4D97-AF65-F5344CB8AC3E}">
        <p14:creationId xmlns:p14="http://schemas.microsoft.com/office/powerpoint/2010/main" val="546305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randombar(horizontal)">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370</Words>
  <Application>Microsoft Office PowerPoint</Application>
  <PresentationFormat>On-screen Show (4:3)</PresentationFormat>
  <Paragraphs>24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TESTAMENTUL LUI PAVEL</vt:lpstr>
      <vt:lpstr>PowerPoint Presentation</vt:lpstr>
      <vt:lpstr>MARILE PRIORITĂȚI</vt:lpstr>
      <vt:lpstr>Leul – Labirintul – Izbăvirile Asumarea traseului alergării</vt:lpstr>
      <vt:lpstr>RĂSPLATA...</vt:lpstr>
      <vt:lpstr>CARE E TOTUȘI RĂSPLATA? CUM O VIZUALIZĂM?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Sebi Ghica</dc:creator>
  <cp:lastModifiedBy>Sebi Ghica</cp:lastModifiedBy>
  <cp:revision>8</cp:revision>
  <dcterms:created xsi:type="dcterms:W3CDTF">2014-02-21T08:07:38Z</dcterms:created>
  <dcterms:modified xsi:type="dcterms:W3CDTF">2014-02-21T11:13:10Z</dcterms:modified>
</cp:coreProperties>
</file>