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40000" autoAdjust="0"/>
  </p:normalViewPr>
  <p:slideViewPr>
    <p:cSldViewPr>
      <p:cViewPr varScale="1">
        <p:scale>
          <a:sx n="29" d="100"/>
          <a:sy n="29" d="100"/>
        </p:scale>
        <p:origin x="-23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018FB-0320-47B1-B1CA-14A0232B85DA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4E76A-C2F5-4F74-AFC9-0B5F4FFB73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Dupa</a:t>
            </a:r>
            <a:r>
              <a:rPr lang="ro-RO" baseline="0" dirty="0" smtClean="0"/>
              <a:t> aporape o saptamana de framantare si de stoarcere a cuvantului scris inca ma simt sarac si am sentimentul ca nu am reusit sa surprind chiar tot continutul scrierii Sfantului apostol.</a:t>
            </a:r>
          </a:p>
          <a:p>
            <a:r>
              <a:rPr lang="ro-RO" baseline="0" dirty="0" smtClean="0"/>
              <a:t>Si imi dau seama ca acest sentiment vine atat din nepriceperea in studiul scripturii – pe care mi-o asum – dar mai ales din </a:t>
            </a:r>
            <a:r>
              <a:rPr lang="ro-RO" b="1" baseline="0" dirty="0" smtClean="0"/>
              <a:t>bogatia de sentimente,</a:t>
            </a:r>
            <a:r>
              <a:rPr lang="ro-RO" baseline="0" dirty="0" smtClean="0"/>
              <a:t> nescrise, dar subtil invocate de sfantul apostol, care izvoraste din aceasta scriere.</a:t>
            </a:r>
          </a:p>
          <a:p>
            <a:endParaRPr lang="en-US" baseline="0" smtClean="0"/>
          </a:p>
          <a:p>
            <a:r>
              <a:rPr lang="ro-RO" baseline="0" smtClean="0"/>
              <a:t>Care </a:t>
            </a:r>
            <a:r>
              <a:rPr lang="ro-RO" baseline="0" dirty="0" smtClean="0"/>
              <a:t>ar fi ultimile cuvinte – si poate cele mai importante – pe care ai vrea sa </a:t>
            </a:r>
            <a:r>
              <a:rPr lang="ro-RO" b="1" baseline="0" dirty="0" smtClean="0"/>
              <a:t>le lasi copilului tau</a:t>
            </a:r>
            <a:r>
              <a:rPr lang="ro-RO" baseline="0" dirty="0" smtClean="0"/>
              <a:t>?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Si,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ales, care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fie </a:t>
            </a:r>
            <a:r>
              <a:rPr lang="en-US" b="1" baseline="0" dirty="0" err="1" smtClean="0"/>
              <a:t>argumentele</a:t>
            </a:r>
            <a:r>
              <a:rPr lang="en-US" b="1" baseline="0" dirty="0" smtClean="0"/>
              <a:t> supreme care </a:t>
            </a:r>
            <a:r>
              <a:rPr lang="en-US" b="1" baseline="0" dirty="0" err="1" smtClean="0"/>
              <a:t>sa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dea</a:t>
            </a:r>
            <a:r>
              <a:rPr lang="en-US" b="1" baseline="0" dirty="0" smtClean="0"/>
              <a:t> </a:t>
            </a:r>
            <a:r>
              <a:rPr lang="en-US" baseline="0" dirty="0" err="1" smtClean="0"/>
              <a:t>greutate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acestor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cuvinte</a:t>
            </a:r>
            <a:r>
              <a:rPr lang="en-US" baseline="0" dirty="0" smtClean="0"/>
              <a:t>? – si de </a:t>
            </a:r>
            <a:r>
              <a:rPr lang="en-US" baseline="0" dirty="0" err="1" smtClean="0"/>
              <a:t>aici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cunoasterea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rationala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limitata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Eu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recunosc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zis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fa</a:t>
            </a:r>
            <a:r>
              <a:rPr lang="en-US" baseline="0" dirty="0" smtClean="0"/>
              <a:t> ca mine si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bine</a:t>
            </a:r>
            <a:r>
              <a:rPr lang="en-US" baseline="0" dirty="0" smtClean="0"/>
              <a:t>!!!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mea, </a:t>
            </a:r>
            <a:r>
              <a:rPr lang="en-US" baseline="0" dirty="0" err="1" smtClean="0"/>
              <a:t>provocarile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mele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raspunsul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meu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ele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deci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fa</a:t>
            </a:r>
            <a:r>
              <a:rPr lang="en-US" baseline="0" dirty="0" smtClean="0"/>
              <a:t> ca mine!</a:t>
            </a:r>
          </a:p>
          <a:p>
            <a:r>
              <a:rPr lang="en-US" baseline="0" dirty="0" err="1" smtClean="0"/>
              <a:t>Bine</a:t>
            </a:r>
            <a:r>
              <a:rPr lang="en-US" baseline="0" dirty="0" smtClean="0"/>
              <a:t> ca nu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bine</a:t>
            </a:r>
            <a:r>
              <a:rPr lang="en-US" baseline="0" dirty="0" smtClean="0"/>
              <a:t> ca nu am </a:t>
            </a:r>
            <a:r>
              <a:rPr lang="en-US" baseline="0" dirty="0" err="1" smtClean="0"/>
              <a:t>scris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2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saraca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cuvinte</a:t>
            </a:r>
            <a:r>
              <a:rPr lang="en-US" baseline="0" dirty="0" smtClean="0"/>
              <a:t>!</a:t>
            </a:r>
          </a:p>
          <a:p>
            <a:r>
              <a:rPr lang="en-US" baseline="0" dirty="0" err="1" smtClean="0"/>
              <a:t>Sfantul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, ca </a:t>
            </a:r>
            <a:r>
              <a:rPr lang="en-US" baseline="0" dirty="0" err="1" smtClean="0"/>
              <a:t>unul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stie</a:t>
            </a:r>
            <a:r>
              <a:rPr lang="en-US" baseline="0" dirty="0" smtClean="0"/>
              <a:t> cum se </a:t>
            </a:r>
            <a:r>
              <a:rPr lang="en-US" baseline="0" dirty="0" err="1" smtClean="0"/>
              <a:t>preda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stafeta</a:t>
            </a:r>
            <a:r>
              <a:rPr lang="en-US" baseline="0" dirty="0" smtClean="0"/>
              <a:t>, si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ales ca </a:t>
            </a:r>
            <a:r>
              <a:rPr lang="en-US" baseline="0" dirty="0" err="1" smtClean="0"/>
              <a:t>unul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stie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stafeta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preda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fata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martori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deveni</a:t>
            </a:r>
            <a:r>
              <a:rPr lang="en-US" baseline="0" dirty="0" smtClean="0"/>
              <a:t> “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” nu </a:t>
            </a:r>
            <a:r>
              <a:rPr lang="en-US" baseline="0" dirty="0" err="1" smtClean="0"/>
              <a:t>vrea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nici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dubiu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ultima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metri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domnului</a:t>
            </a:r>
            <a:r>
              <a:rPr lang="en-US" baseline="0" dirty="0" smtClean="0"/>
              <a:t> are </a:t>
            </a:r>
            <a:r>
              <a:rPr lang="en-US" baseline="0" dirty="0" err="1" smtClean="0"/>
              <a:t>trei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vrea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le </a:t>
            </a:r>
            <a:r>
              <a:rPr lang="en-US" baseline="0" dirty="0" err="1" smtClean="0"/>
              <a:t>lase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:</a:t>
            </a:r>
            <a:endParaRPr lang="ro-RO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4E76A-C2F5-4F74-AFC9-0B5F4FFB73B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b="1" dirty="0" smtClean="0"/>
              <a:t>Toată Scriptura este însuflată de Dumnezeu şi de folos ca să înveţe, să mustre, să îndrepte, să dea înţelepciune în neprihănire,</a:t>
            </a:r>
            <a:r>
              <a:rPr lang="en-US" sz="1200" b="1" dirty="0" smtClean="0"/>
              <a:t> </a:t>
            </a:r>
            <a:r>
              <a:rPr lang="vi-VN" sz="1200" b="1" dirty="0" smtClean="0"/>
              <a:t>pentruca omul lui Dumnezeu să fie desăvîrşit şi cu totul destoinic pentru orice lucrare bună</a:t>
            </a:r>
            <a:endParaRPr lang="en-US" sz="1200" b="1" dirty="0" smtClean="0"/>
          </a:p>
          <a:p>
            <a:endParaRPr lang="en-US" dirty="0" smtClean="0"/>
          </a:p>
          <a:p>
            <a:r>
              <a:rPr lang="en-US" dirty="0" err="1" smtClean="0"/>
              <a:t>Cea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mare </a:t>
            </a:r>
            <a:r>
              <a:rPr lang="en-US" baseline="0" dirty="0" err="1" smtClean="0"/>
              <a:t>resursa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o </a:t>
            </a:r>
            <a:r>
              <a:rPr lang="en-US" baseline="0" dirty="0" err="1" smtClean="0"/>
              <a:t>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scriptura! Si </a:t>
            </a:r>
            <a:r>
              <a:rPr lang="en-US" baseline="0" dirty="0" err="1" smtClean="0"/>
              <a:t>aici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mentionam</a:t>
            </a:r>
            <a:r>
              <a:rPr lang="en-US" baseline="0" dirty="0" smtClean="0"/>
              <a:t> ca e </a:t>
            </a:r>
            <a:r>
              <a:rPr lang="en-US" baseline="0" dirty="0" err="1" smtClean="0"/>
              <a:t>vorba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scripurile</a:t>
            </a:r>
            <a:r>
              <a:rPr lang="en-US" baseline="0" dirty="0" smtClean="0"/>
              <a:t> VT – </a:t>
            </a:r>
            <a:r>
              <a:rPr lang="en-US" baseline="0" dirty="0" err="1" smtClean="0"/>
              <a:t>pline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razboaie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sangeroase</a:t>
            </a:r>
            <a:r>
              <a:rPr lang="en-US" baseline="0" dirty="0" smtClean="0"/>
              <a:t>, de </a:t>
            </a:r>
            <a:r>
              <a:rPr lang="en-US" baseline="0" dirty="0" err="1" smtClean="0"/>
              <a:t>regi</a:t>
            </a:r>
            <a:r>
              <a:rPr lang="en-US" baseline="0" dirty="0" smtClean="0"/>
              <a:t> care au </a:t>
            </a:r>
            <a:r>
              <a:rPr lang="en-US" baseline="0" dirty="0" err="1" smtClean="0"/>
              <a:t>facut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poporului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relatiei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porunci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grele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purtat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si de </a:t>
            </a:r>
            <a:r>
              <a:rPr lang="en-US" baseline="0" dirty="0" err="1" smtClean="0"/>
              <a:t>Avram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Iacov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Iosif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Moise</a:t>
            </a:r>
            <a:r>
              <a:rPr lang="en-US" baseline="0" dirty="0" smtClean="0"/>
              <a:t>, David, Solomon…</a:t>
            </a:r>
            <a:r>
              <a:rPr lang="en-US" baseline="0" dirty="0" err="1" smtClean="0"/>
              <a:t>psalmi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proorocii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carti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intelepciune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Ancoreaza-te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aceeasta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resursa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tine –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ajugi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destoinic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orice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lucrare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buna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Biserica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Hristos</a:t>
            </a:r>
            <a:r>
              <a:rPr lang="en-US" baseline="0" dirty="0" smtClean="0"/>
              <a:t> -  </a:t>
            </a:r>
            <a:r>
              <a:rPr lang="en-US" baseline="0" dirty="0" err="1" smtClean="0"/>
              <a:t>propovaduiesti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cuvantul</a:t>
            </a:r>
            <a:r>
              <a:rPr lang="en-US" baseline="0" dirty="0" smtClean="0"/>
              <a:t>….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Aceasta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departare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invatatura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sanatoase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sigur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intampla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chestiune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atunci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pregatit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Pregatirea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atat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tine –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nu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ajungi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cat si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pentru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cata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vreme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inveti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mustri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mangai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sfatuiesti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4E76A-C2F5-4F74-AFC9-0B5F4FFB73B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Timotei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privirile</a:t>
            </a:r>
            <a:r>
              <a:rPr lang="en-US" baseline="0" dirty="0" smtClean="0"/>
              <a:t> tale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fie </a:t>
            </a:r>
            <a:r>
              <a:rPr lang="en-US" baseline="0" dirty="0" err="1" smtClean="0"/>
              <a:t>atintite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mostenire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 </a:t>
            </a:r>
            <a:r>
              <a:rPr lang="en-US" baseline="0" dirty="0" err="1" smtClean="0"/>
              <a:t>uimeste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putere</a:t>
            </a:r>
            <a:r>
              <a:rPr lang="en-US" baseline="0" dirty="0" smtClean="0"/>
              <a:t> are </a:t>
            </a:r>
            <a:r>
              <a:rPr lang="en-US" baseline="0" dirty="0" err="1" smtClean="0"/>
              <a:t>primul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indemn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treaz</a:t>
            </a:r>
            <a:r>
              <a:rPr lang="en-US" baseline="0" dirty="0" smtClean="0"/>
              <a:t> – de </a:t>
            </a:r>
            <a:r>
              <a:rPr lang="en-US" baseline="0" dirty="0" err="1" smtClean="0"/>
              <a:t>parca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</a:t>
            </a:r>
            <a:r>
              <a:rPr lang="en-US" baseline="0" dirty="0" smtClean="0"/>
              <a:t> o stare de </a:t>
            </a:r>
            <a:r>
              <a:rPr lang="en-US" baseline="0" dirty="0" err="1" smtClean="0"/>
              <a:t>somnolenta</a:t>
            </a:r>
            <a:r>
              <a:rPr lang="en-US" baseline="0" dirty="0" smtClean="0"/>
              <a:t> continua si e </a:t>
            </a:r>
            <a:r>
              <a:rPr lang="en-US" baseline="0" dirty="0" err="1" smtClean="0"/>
              <a:t>nevoie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trezesi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adevarata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Iar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argumentul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sustine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aceasta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afirmatie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insusi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ultimile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clipe</a:t>
            </a:r>
            <a:r>
              <a:rPr lang="en-US" baseline="0" dirty="0" smtClean="0"/>
              <a:t> ale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rezumat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vietii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: mi-am </a:t>
            </a:r>
            <a:r>
              <a:rPr lang="en-US" baseline="0" dirty="0" err="1" smtClean="0"/>
              <a:t>sfarsit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alergarea</a:t>
            </a:r>
            <a:r>
              <a:rPr lang="en-US" baseline="0" dirty="0" smtClean="0"/>
              <a:t>, ma </a:t>
            </a:r>
            <a:r>
              <a:rPr lang="en-US" baseline="0" dirty="0" err="1" smtClean="0"/>
              <a:t>asteapta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cununa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turnat</a:t>
            </a:r>
            <a:r>
              <a:rPr lang="en-US" baseline="0" dirty="0" smtClean="0"/>
              <a:t> ca o </a:t>
            </a:r>
            <a:r>
              <a:rPr lang="en-US" baseline="0" dirty="0" err="1" smtClean="0"/>
              <a:t>jertfa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bautura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inseamna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treaz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</a:t>
            </a:r>
            <a:r>
              <a:rPr lang="en-US" baseline="0" dirty="0" smtClean="0"/>
              <a:t> nu e </a:t>
            </a:r>
            <a:r>
              <a:rPr lang="en-US" baseline="0" dirty="0" err="1" smtClean="0"/>
              <a:t>aici</a:t>
            </a:r>
            <a:r>
              <a:rPr lang="en-US" baseline="0" dirty="0" smtClean="0"/>
              <a:t>!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ascunsa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Domnul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venirea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descoperi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iar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stii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asta</a:t>
            </a:r>
            <a:r>
              <a:rPr lang="en-US" baseline="0" dirty="0" smtClean="0"/>
              <a:t> cat </a:t>
            </a:r>
            <a:r>
              <a:rPr lang="en-US" baseline="0" dirty="0" err="1" smtClean="0"/>
              <a:t>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ramane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aici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inima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alipita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Domnul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veni</a:t>
            </a:r>
            <a:r>
              <a:rPr lang="en-US" baseline="0" dirty="0" smtClean="0"/>
              <a:t>!!! In </a:t>
            </a:r>
            <a:r>
              <a:rPr lang="en-US" baseline="0" dirty="0" err="1" smtClean="0"/>
              <a:t>ziua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aceea</a:t>
            </a:r>
            <a:r>
              <a:rPr lang="en-US" baseline="0" dirty="0" smtClean="0"/>
              <a:t>! Si </a:t>
            </a:r>
            <a:r>
              <a:rPr lang="en-US" baseline="0" dirty="0" err="1" smtClean="0"/>
              <a:t>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rasplati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fiecaruia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credinciosia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!!!</a:t>
            </a:r>
          </a:p>
          <a:p>
            <a:endParaRPr lang="en-US" baseline="0" dirty="0" smtClean="0"/>
          </a:p>
          <a:p>
            <a:r>
              <a:rPr lang="en-US" baseline="0" dirty="0" smtClean="0"/>
              <a:t>Cu </a:t>
            </a:r>
            <a:r>
              <a:rPr lang="en-US" baseline="0" dirty="0" err="1" smtClean="0"/>
              <a:t>toate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acestea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traiesti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prezent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care nu-l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recupera</a:t>
            </a:r>
            <a:r>
              <a:rPr lang="en-US" baseline="0" dirty="0" smtClean="0"/>
              <a:t>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4E76A-C2F5-4F74-AFC9-0B5F4FFB73B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Pentru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lucrarea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mijlocul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oamenii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despre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!!!</a:t>
            </a:r>
          </a:p>
          <a:p>
            <a:r>
              <a:rPr lang="en-US" dirty="0" err="1" smtClean="0"/>
              <a:t>Oameni</a:t>
            </a:r>
            <a:r>
              <a:rPr lang="en-US" dirty="0" smtClean="0"/>
              <a:t> care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mangaia</a:t>
            </a:r>
            <a:r>
              <a:rPr lang="en-US" dirty="0" smtClean="0"/>
              <a:t> – </a:t>
            </a:r>
            <a:r>
              <a:rPr lang="en-US" dirty="0" err="1" smtClean="0"/>
              <a:t>Onisifor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Oameni</a:t>
            </a:r>
            <a:r>
              <a:rPr lang="en-US" dirty="0" smtClean="0"/>
              <a:t> care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vor</a:t>
            </a:r>
            <a:r>
              <a:rPr lang="en-US" dirty="0" smtClean="0"/>
              <a:t> </a:t>
            </a:r>
            <a:r>
              <a:rPr lang="en-US" dirty="0" err="1" smtClean="0"/>
              <a:t>parasi</a:t>
            </a:r>
            <a:r>
              <a:rPr lang="en-US" dirty="0" smtClean="0"/>
              <a:t> de </a:t>
            </a:r>
            <a:r>
              <a:rPr lang="en-US" dirty="0" err="1" smtClean="0"/>
              <a:t>dragul</a:t>
            </a:r>
            <a:r>
              <a:rPr lang="en-US" dirty="0" smtClean="0"/>
              <a:t> </a:t>
            </a:r>
            <a:r>
              <a:rPr lang="en-US" dirty="0" err="1" smtClean="0"/>
              <a:t>lumii</a:t>
            </a:r>
            <a:r>
              <a:rPr lang="en-US" baseline="0" dirty="0" smtClean="0"/>
              <a:t> – Dima,</a:t>
            </a:r>
          </a:p>
          <a:p>
            <a:r>
              <a:rPr lang="en-US" baseline="0" dirty="0" err="1" smtClean="0"/>
              <a:t>Oameni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ispititi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ceda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toti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l-au </a:t>
            </a:r>
            <a:r>
              <a:rPr lang="en-US" baseline="0" dirty="0" err="1" smtClean="0"/>
              <a:t>parasit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prima </a:t>
            </a:r>
            <a:r>
              <a:rPr lang="en-US" baseline="0" dirty="0" err="1" smtClean="0"/>
              <a:t>aparare</a:t>
            </a:r>
            <a:r>
              <a:rPr lang="en-US" baseline="0" dirty="0" smtClean="0"/>
              <a:t>,</a:t>
            </a:r>
          </a:p>
          <a:p>
            <a:r>
              <a:rPr lang="en-US" baseline="0" dirty="0" err="1" smtClean="0"/>
              <a:t>Oameni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calea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mantuirii</a:t>
            </a:r>
            <a:r>
              <a:rPr lang="en-US" baseline="0" dirty="0" smtClean="0"/>
              <a:t> si-</a:t>
            </a:r>
            <a:r>
              <a:rPr lang="en-US" baseline="0" dirty="0" err="1" smtClean="0"/>
              <a:t>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</a:t>
            </a:r>
            <a:r>
              <a:rPr lang="en-US" baseline="0" dirty="0" smtClean="0"/>
              <a:t> face </a:t>
            </a:r>
            <a:r>
              <a:rPr lang="en-US" baseline="0" dirty="0" err="1" smtClean="0"/>
              <a:t>rau</a:t>
            </a:r>
            <a:r>
              <a:rPr lang="en-US" baseline="0" dirty="0" smtClean="0"/>
              <a:t> – Alexandru,</a:t>
            </a:r>
          </a:p>
          <a:p>
            <a:r>
              <a:rPr lang="en-US" baseline="0" dirty="0" err="1" smtClean="0"/>
              <a:t>Oameni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trebuie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auda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evanghelia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, ma </a:t>
            </a:r>
            <a:r>
              <a:rPr lang="en-US" baseline="0" dirty="0" err="1" smtClean="0"/>
              <a:t>aduce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mine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, din </a:t>
            </a:r>
            <a:r>
              <a:rPr lang="en-US" baseline="0" dirty="0" err="1" smtClean="0"/>
              <a:t>celalalt</a:t>
            </a:r>
            <a:r>
              <a:rPr lang="en-US" baseline="0" dirty="0" smtClean="0"/>
              <a:t> colt al </a:t>
            </a:r>
            <a:r>
              <a:rPr lang="en-US" baseline="0" dirty="0" err="1" smtClean="0"/>
              <a:t>pamantului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Si </a:t>
            </a:r>
            <a:r>
              <a:rPr lang="en-US" baseline="0" dirty="0" err="1" smtClean="0"/>
              <a:t>tututor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celor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trudesc</a:t>
            </a:r>
            <a:r>
              <a:rPr lang="en-US" baseline="0" dirty="0" smtClean="0"/>
              <a:t> in via </a:t>
            </a:r>
            <a:r>
              <a:rPr lang="en-US" baseline="0" dirty="0" err="1" smtClean="0"/>
              <a:t>Domnului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 </a:t>
            </a:r>
            <a:r>
              <a:rPr lang="en-US" baseline="0" dirty="0" err="1" smtClean="0"/>
              <a:t>vedem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precizie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aproape</a:t>
            </a:r>
            <a:r>
              <a:rPr lang="en-US" baseline="0" dirty="0" smtClean="0"/>
              <a:t> 10 </a:t>
            </a:r>
            <a:r>
              <a:rPr lang="en-US" baseline="0" dirty="0" err="1" smtClean="0"/>
              <a:t>versete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Sfantul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ii </a:t>
            </a:r>
            <a:r>
              <a:rPr lang="en-US" baseline="0" dirty="0" err="1" smtClean="0"/>
              <a:t>insiruie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fiecare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lucrarea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lor</a:t>
            </a:r>
            <a:r>
              <a:rPr lang="en-US" baseline="0" dirty="0" smtClean="0"/>
              <a:t>. </a:t>
            </a:r>
          </a:p>
          <a:p>
            <a:r>
              <a:rPr lang="en-US" baseline="0" dirty="0" err="1" smtClean="0"/>
              <a:t>Biserica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familie</a:t>
            </a:r>
            <a:r>
              <a:rPr lang="en-US" baseline="0" dirty="0" smtClean="0"/>
              <a:t> in care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 s-a “</a:t>
            </a:r>
            <a:r>
              <a:rPr lang="en-US" baseline="0" dirty="0" err="1" smtClean="0"/>
              <a:t>nascut</a:t>
            </a:r>
            <a:r>
              <a:rPr lang="en-US" baseline="0" dirty="0" smtClean="0"/>
              <a:t>” si a </a:t>
            </a:r>
            <a:r>
              <a:rPr lang="en-US" baseline="0" dirty="0" err="1" smtClean="0"/>
              <a:t>crescut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picioarele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Familie</a:t>
            </a:r>
            <a:r>
              <a:rPr lang="en-US" baseline="0" dirty="0" smtClean="0"/>
              <a:t> care are </a:t>
            </a:r>
            <a:r>
              <a:rPr lang="en-US" baseline="0" dirty="0" err="1" smtClean="0"/>
              <a:t>provocarile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marile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mangaieri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parinte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poti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nu </a:t>
            </a:r>
            <a:r>
              <a:rPr lang="en-US" baseline="0" dirty="0" err="1" smtClean="0"/>
              <a:t>observi</a:t>
            </a:r>
            <a:r>
              <a:rPr lang="en-US" baseline="0" dirty="0" smtClean="0"/>
              <a:t> ca </a:t>
            </a:r>
            <a:r>
              <a:rPr lang="en-US" baseline="0" dirty="0" err="1" smtClean="0"/>
              <a:t>acest</a:t>
            </a:r>
            <a:r>
              <a:rPr lang="en-US" baseline="0" dirty="0" smtClean="0"/>
              <a:t> capitol </a:t>
            </a:r>
            <a:r>
              <a:rPr lang="en-US" baseline="0" dirty="0" err="1" smtClean="0"/>
              <a:t>scris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echivalentul</a:t>
            </a:r>
            <a:r>
              <a:rPr lang="en-US" baseline="0" dirty="0" smtClean="0"/>
              <a:t> la – cum am </a:t>
            </a:r>
            <a:r>
              <a:rPr lang="en-US" baseline="0" dirty="0" err="1" smtClean="0"/>
              <a:t>facut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</a:t>
            </a:r>
            <a:r>
              <a:rPr lang="en-US" baseline="0" dirty="0" smtClean="0"/>
              <a:t> si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!</a:t>
            </a:r>
          </a:p>
          <a:p>
            <a:r>
              <a:rPr lang="en-US" baseline="0" dirty="0" smtClean="0"/>
              <a:t>Ca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mostenesti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cununa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rasplatirii</a:t>
            </a:r>
            <a:r>
              <a:rPr lang="en-US" baseline="0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4E76A-C2F5-4F74-AFC9-0B5F4FFB73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ECE4E-CF01-4E97-B013-5F4FEC989B4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070DF-EB09-442C-9D9F-CE3625BEFC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15159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Sf</a:t>
            </a:r>
            <a:r>
              <a:rPr lang="ro-RO" dirty="0" smtClean="0">
                <a:solidFill>
                  <a:schemeClr val="bg1"/>
                </a:solidFill>
              </a:rPr>
              <a:t>â</a:t>
            </a:r>
            <a:r>
              <a:rPr lang="en-US" dirty="0" err="1" smtClean="0">
                <a:solidFill>
                  <a:schemeClr val="bg1"/>
                </a:solidFill>
              </a:rPr>
              <a:t>ntul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apostol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Pavel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pred</a:t>
            </a:r>
            <a:r>
              <a:rPr lang="ro-RO" dirty="0" smtClean="0">
                <a:solidFill>
                  <a:schemeClr val="bg1"/>
                </a:solidFill>
              </a:rPr>
              <a:t>ă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o-RO" dirty="0" err="1" smtClean="0">
                <a:solidFill>
                  <a:schemeClr val="bg1"/>
                </a:solidFill>
              </a:rPr>
              <a:t>ş</a:t>
            </a:r>
            <a:r>
              <a:rPr lang="en-US" dirty="0" err="1" smtClean="0">
                <a:solidFill>
                  <a:schemeClr val="bg1"/>
                </a:solidFill>
              </a:rPr>
              <a:t>tafeta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Timotei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iube</a:t>
            </a:r>
            <a:r>
              <a:rPr lang="ro-RO" dirty="0" smtClean="0">
                <a:solidFill>
                  <a:schemeClr val="bg1"/>
                </a:solidFill>
              </a:rPr>
              <a:t>ş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scripturile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dirty="0" smtClean="0">
                <a:solidFill>
                  <a:schemeClr val="bg1"/>
                </a:solidFill>
              </a:rPr>
              <a:t>P</a:t>
            </a:r>
            <a:r>
              <a:rPr lang="vi-VN" sz="3000" dirty="0" smtClean="0">
                <a:solidFill>
                  <a:schemeClr val="bg1"/>
                </a:solidFill>
              </a:rPr>
              <a:t>ropovăduieşte </a:t>
            </a:r>
            <a:r>
              <a:rPr lang="vi-VN" sz="3000" dirty="0">
                <a:solidFill>
                  <a:schemeClr val="bg1"/>
                </a:solidFill>
              </a:rPr>
              <a:t>Cuvîntul, stăruieşte asupra lui la timp şi ne la timp, mustră, ceartă, îndeamnă cu toată blîndeţea şi </a:t>
            </a:r>
            <a:r>
              <a:rPr lang="vi-VN" sz="3000" dirty="0" smtClean="0">
                <a:solidFill>
                  <a:schemeClr val="bg1"/>
                </a:solidFill>
              </a:rPr>
              <a:t>învăţătura</a:t>
            </a:r>
            <a:endParaRPr lang="en-US" sz="30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vi-VN" sz="3000" dirty="0">
                <a:solidFill>
                  <a:schemeClr val="bg1"/>
                </a:solidFill>
              </a:rPr>
              <a:t>Căci va veni vremea cînd oamenii nu vor putea să sufere învăţătura </a:t>
            </a:r>
            <a:r>
              <a:rPr lang="vi-VN" sz="3000" dirty="0" smtClean="0">
                <a:solidFill>
                  <a:schemeClr val="bg1"/>
                </a:solidFill>
              </a:rPr>
              <a:t>sănătoasă</a:t>
            </a:r>
            <a:r>
              <a:rPr lang="en-US" sz="3000" dirty="0" smtClean="0">
                <a:solidFill>
                  <a:schemeClr val="bg1"/>
                </a:solidFill>
              </a:rPr>
              <a:t>….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73832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Timotei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iube</a:t>
            </a:r>
            <a:r>
              <a:rPr lang="ro-RO" dirty="0" smtClean="0">
                <a:solidFill>
                  <a:schemeClr val="bg1"/>
                </a:solidFill>
              </a:rPr>
              <a:t>ş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venirea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Domnului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r>
              <a:rPr lang="vi-VN" dirty="0">
                <a:solidFill>
                  <a:schemeClr val="bg1"/>
                </a:solidFill>
              </a:rPr>
              <a:t>Dar tu fii treaz în toate lucrurile, rabdă suferinţele, fă lucrul unui evanghelist, şi împlineşte-ţi bine slujba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Timotei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iube</a:t>
            </a:r>
            <a:r>
              <a:rPr lang="ro-RO" dirty="0" smtClean="0">
                <a:solidFill>
                  <a:schemeClr val="bg1"/>
                </a:solidFill>
              </a:rPr>
              <a:t>ş</a:t>
            </a:r>
            <a:r>
              <a:rPr lang="en-US" dirty="0" err="1" smtClean="0">
                <a:solidFill>
                  <a:schemeClr val="bg1"/>
                </a:solidFill>
              </a:rPr>
              <a:t>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oamenii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pPr>
              <a:buNone/>
            </a:pPr>
            <a:r>
              <a:rPr lang="vi-VN" dirty="0">
                <a:solidFill>
                  <a:schemeClr val="bg1"/>
                </a:solidFill>
              </a:rPr>
              <a:t>Spune sănătate Priscilei şi lui Acuila, şi casei lui Onisifor.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875</Words>
  <Application>Microsoft Office PowerPoint</Application>
  <PresentationFormat>On-screen Show (4:3)</PresentationFormat>
  <Paragraphs>51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Sfântul apostol Pavel predă ştafeta</vt:lpstr>
      <vt:lpstr>Timotei, iubeşte scripturile!</vt:lpstr>
      <vt:lpstr>Timotei, iubeşte venirea Domnului!</vt:lpstr>
      <vt:lpstr>Timotei, iubeşte oamenii!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Testamentul lui Pavel</dc:title>
  <dc:creator>user</dc:creator>
  <cp:lastModifiedBy>user</cp:lastModifiedBy>
  <cp:revision>3</cp:revision>
  <dcterms:created xsi:type="dcterms:W3CDTF">2014-02-22T20:22:06Z</dcterms:created>
  <dcterms:modified xsi:type="dcterms:W3CDTF">2014-02-23T07:21:37Z</dcterms:modified>
</cp:coreProperties>
</file>