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850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003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385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19955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751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5242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45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09697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6217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545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5468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47DB34-E82C-4DAB-A243-9B8F52046548}" type="datetimeFigureOut">
              <a:rPr lang="en-GB" smtClean="0"/>
              <a:t>13/04/2014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9E97FA-2A1D-40CC-9C7A-9B74C748BC6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1684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16632"/>
            <a:ext cx="7772400" cy="1470025"/>
          </a:xfrm>
        </p:spPr>
        <p:txBody>
          <a:bodyPr/>
          <a:lstStyle/>
          <a:p>
            <a:r>
              <a:rPr lang="en-GB" dirty="0" smtClean="0"/>
              <a:t>DESPRE </a:t>
            </a:r>
            <a:r>
              <a:rPr lang="ro-RO" dirty="0" smtClean="0"/>
              <a:t>ARHITECTURA NEVĂZUTULUI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43608" y="2492896"/>
            <a:ext cx="7272808" cy="1752600"/>
          </a:xfrm>
        </p:spPr>
        <p:txBody>
          <a:bodyPr>
            <a:normAutofit/>
          </a:bodyPr>
          <a:lstStyle/>
          <a:p>
            <a:r>
              <a:rPr lang="ro-RO" dirty="0" smtClean="0"/>
              <a:t>EXOD 25 – ÎN CĂUTAREA CELUI NEVĂZUT</a:t>
            </a:r>
          </a:p>
          <a:p>
            <a:r>
              <a:rPr lang="ro-RO" dirty="0" smtClean="0"/>
              <a:t>CĂLĂTORIA RĂBDĂRII - DETALII </a:t>
            </a:r>
            <a:r>
              <a:rPr lang="ro-RO" smtClean="0"/>
              <a:t>ȘI COMORI</a:t>
            </a:r>
            <a:endParaRPr lang="ro-RO" dirty="0" smtClean="0"/>
          </a:p>
        </p:txBody>
      </p:sp>
    </p:spTree>
    <p:extLst>
      <p:ext uri="{BB962C8B-B14F-4D97-AF65-F5344CB8AC3E}">
        <p14:creationId xmlns:p14="http://schemas.microsoft.com/office/powerpoint/2010/main" val="37067258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9552" y="31913"/>
            <a:ext cx="7772400" cy="1470025"/>
          </a:xfrm>
        </p:spPr>
        <p:txBody>
          <a:bodyPr/>
          <a:lstStyle/>
          <a:p>
            <a:r>
              <a:rPr lang="en-GB" dirty="0" smtClean="0"/>
              <a:t>DESPRE ARHITECTURA NEV</a:t>
            </a:r>
            <a:r>
              <a:rPr lang="ro-RO" dirty="0" smtClean="0"/>
              <a:t>ĂZUTULUI</a:t>
            </a: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556792"/>
            <a:ext cx="3285923" cy="220776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1476609"/>
            <a:ext cx="2932067" cy="2435198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8841" y="1360509"/>
            <a:ext cx="1762125" cy="260032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764553"/>
            <a:ext cx="2609850" cy="295275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4515" y="3911807"/>
            <a:ext cx="3428377" cy="280549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9850" y="3975281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362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Scaunul de domnie al Domnului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6119145" y="2276872"/>
            <a:ext cx="230223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4000" dirty="0" smtClean="0"/>
              <a:t>MATERIAL</a:t>
            </a:r>
            <a:endParaRPr lang="en-GB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6300192" y="3507105"/>
            <a:ext cx="176663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4000" dirty="0" smtClean="0"/>
              <a:t>DESING</a:t>
            </a:r>
            <a:endParaRPr lang="en-GB" sz="4000" dirty="0"/>
          </a:p>
        </p:txBody>
      </p:sp>
      <p:sp>
        <p:nvSpPr>
          <p:cNvPr id="8" name="TextBox 7"/>
          <p:cNvSpPr txBox="1"/>
          <p:nvPr/>
        </p:nvSpPr>
        <p:spPr>
          <a:xfrm>
            <a:off x="6084168" y="4797152"/>
            <a:ext cx="241636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o-RO" sz="4000" dirty="0" smtClean="0"/>
              <a:t>CONȚINUT</a:t>
            </a:r>
            <a:endParaRPr lang="en-GB" sz="4000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22" y="1926124"/>
            <a:ext cx="5372100" cy="4410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0104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Ce </a:t>
            </a:r>
            <a:r>
              <a:rPr lang="en-GB" dirty="0" err="1" smtClean="0"/>
              <a:t>vom</a:t>
            </a:r>
            <a:r>
              <a:rPr lang="en-GB" dirty="0" smtClean="0"/>
              <a:t> </a:t>
            </a:r>
            <a:r>
              <a:rPr lang="en-GB" dirty="0" err="1" smtClean="0"/>
              <a:t>pune</a:t>
            </a:r>
            <a:r>
              <a:rPr lang="en-GB" dirty="0" smtClean="0"/>
              <a:t> </a:t>
            </a:r>
            <a:r>
              <a:rPr lang="ro-RO" dirty="0" smtClean="0"/>
              <a:t>în</a:t>
            </a:r>
            <a:r>
              <a:rPr lang="en-GB" dirty="0" smtClean="0"/>
              <a:t/>
            </a:r>
            <a:br>
              <a:rPr lang="en-GB" dirty="0" smtClean="0"/>
            </a:br>
            <a:r>
              <a:rPr lang="ro-RO" dirty="0" smtClean="0"/>
              <a:t> chivotul minții noastre?</a:t>
            </a:r>
            <a:endParaRPr lang="en-GB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1720" y="2276872"/>
            <a:ext cx="5070625" cy="3798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865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</TotalTime>
  <Words>32</Words>
  <Application>Microsoft Office PowerPoint</Application>
  <PresentationFormat>On-screen Show (4:3)</PresentationFormat>
  <Paragraphs>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DESPRE ARHITECTURA NEVĂZUTULUI</vt:lpstr>
      <vt:lpstr>DESPRE ARHITECTURA NEVĂZUTULUI</vt:lpstr>
      <vt:lpstr>Scaunul de domnie al Domnului</vt:lpstr>
      <vt:lpstr>Ce vom pune în  chivotul minții noastre?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DESPRE ARHITECTURA NEVĂZUTULUI</dc:title>
  <dc:creator>Sebi Ghica</dc:creator>
  <cp:lastModifiedBy>Sebi Ghica</cp:lastModifiedBy>
  <cp:revision>10</cp:revision>
  <dcterms:created xsi:type="dcterms:W3CDTF">2014-04-11T12:04:04Z</dcterms:created>
  <dcterms:modified xsi:type="dcterms:W3CDTF">2014-04-13T05:00:23Z</dcterms:modified>
</cp:coreProperties>
</file>