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A7ACB-3695-4100-B2BC-C0D6C255C07C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50621-E6A4-499D-A100-6AB5A6650B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61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50621-E6A4-499D-A100-6AB5A6650B0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716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73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71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4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87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4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79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982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70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42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65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7330-BE8A-4DEC-BB61-93E3B76F25F8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9A5EB-EC2D-465A-AE87-984838885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7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541514" y="692696"/>
            <a:ext cx="5148064" cy="5544616"/>
          </a:xfrm>
        </p:spPr>
        <p:txBody>
          <a:bodyPr>
            <a:noAutofit/>
          </a:bodyPr>
          <a:lstStyle/>
          <a:p>
            <a:r>
              <a:rPr lang="vi-VN" sz="1600" dirty="0" smtClean="0"/>
              <a:t>Lumina </a:t>
            </a:r>
            <a:br>
              <a:rPr lang="vi-VN" sz="1600" dirty="0" smtClean="0"/>
            </a:b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vi-VN" sz="1600" dirty="0" smtClean="0"/>
              <a:t>Lumina ce-o simt </a:t>
            </a:r>
            <a:br>
              <a:rPr lang="vi-VN" sz="1600" dirty="0" smtClean="0"/>
            </a:br>
            <a:r>
              <a:rPr lang="vi-VN" sz="1600" dirty="0" smtClean="0"/>
              <a:t>năvălindu-mi în piept când te vad, </a:t>
            </a:r>
            <a:br>
              <a:rPr lang="vi-VN" sz="1600" dirty="0" smtClean="0"/>
            </a:br>
            <a:r>
              <a:rPr lang="vi-VN" sz="1600" dirty="0" smtClean="0"/>
              <a:t>oare nu e un strop din lumina </a:t>
            </a:r>
            <a:br>
              <a:rPr lang="vi-VN" sz="1600" dirty="0" smtClean="0"/>
            </a:br>
            <a:r>
              <a:rPr lang="vi-VN" sz="1600" dirty="0" smtClean="0"/>
              <a:t>creată în ziua dintâi,</a:t>
            </a:r>
            <a:br>
              <a:rPr lang="vi-VN" sz="1600" dirty="0" smtClean="0"/>
            </a:br>
            <a:r>
              <a:rPr lang="vi-VN" sz="1600" dirty="0" smtClean="0"/>
              <a:t>din lumina aceea-nsetată adânc de viaţă?</a:t>
            </a:r>
            <a:br>
              <a:rPr lang="vi-VN" sz="1600" dirty="0" smtClean="0"/>
            </a:b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vi-VN" sz="1600" dirty="0" smtClean="0"/>
              <a:t>Nimicul zăcea-n agonie </a:t>
            </a:r>
            <a:br>
              <a:rPr lang="vi-VN" sz="1600" dirty="0" smtClean="0"/>
            </a:br>
            <a:r>
              <a:rPr lang="vi-VN" sz="1600" dirty="0" smtClean="0"/>
              <a:t>când singur plutea-ntuneric şi dat-a </a:t>
            </a:r>
            <a:br>
              <a:rPr lang="vi-VN" sz="1600" dirty="0" smtClean="0"/>
            </a:br>
            <a:r>
              <a:rPr lang="vi-VN" sz="1600" dirty="0" smtClean="0"/>
              <a:t>un semn Nepătrunsul: </a:t>
            </a:r>
            <a:br>
              <a:rPr lang="vi-VN" sz="1600" dirty="0" smtClean="0"/>
            </a:br>
            <a:r>
              <a:rPr lang="vi-VN" sz="1600" dirty="0" smtClean="0"/>
              <a:t>"Să fie lumină!"</a:t>
            </a:r>
            <a:br>
              <a:rPr lang="vi-VN" sz="1600" dirty="0" smtClean="0"/>
            </a:b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en-GB" sz="1600" dirty="0" smtClean="0"/>
              <a:t>…………….</a:t>
            </a: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vi-VN" sz="1600" dirty="0" smtClean="0"/>
              <a:t>Dar unde-a pierit orbitoarea </a:t>
            </a:r>
            <a:br>
              <a:rPr lang="vi-VN" sz="1600" dirty="0" smtClean="0"/>
            </a:br>
            <a:r>
              <a:rPr lang="vi-VN" sz="1600" dirty="0" smtClean="0"/>
              <a:t>lumină de-atunci - cine ştie?</a:t>
            </a:r>
            <a:br>
              <a:rPr lang="vi-VN" sz="1600" dirty="0" smtClean="0"/>
            </a:b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vi-VN" sz="1600" dirty="0" smtClean="0"/>
              <a:t>Lumina ce-o simt năvălindu-mi </a:t>
            </a:r>
            <a:br>
              <a:rPr lang="vi-VN" sz="1600" dirty="0" smtClean="0"/>
            </a:br>
            <a:r>
              <a:rPr lang="vi-VN" sz="1600" dirty="0" smtClean="0"/>
              <a:t>în piept când te vad - minunato,</a:t>
            </a:r>
            <a:br>
              <a:rPr lang="vi-VN" sz="1600" dirty="0" smtClean="0"/>
            </a:br>
            <a:r>
              <a:rPr lang="vi-VN" sz="1600" dirty="0" smtClean="0"/>
              <a:t>e poate ca ultimul strop </a:t>
            </a:r>
            <a:br>
              <a:rPr lang="vi-VN" sz="1600" dirty="0" smtClean="0"/>
            </a:br>
            <a:r>
              <a:rPr lang="vi-VN" sz="1600" dirty="0" smtClean="0"/>
              <a:t>din lumina creată în ziua dintâi.</a:t>
            </a:r>
            <a:br>
              <a:rPr lang="vi-VN" sz="1600" dirty="0" smtClean="0"/>
            </a:br>
            <a:r>
              <a:rPr lang="en-GB" sz="1600" dirty="0" smtClean="0"/>
              <a:t>(Lucian </a:t>
            </a:r>
            <a:r>
              <a:rPr lang="en-GB" sz="1600" dirty="0" err="1" smtClean="0"/>
              <a:t>Blaga</a:t>
            </a:r>
            <a:r>
              <a:rPr lang="en-GB" sz="1600" dirty="0" smtClean="0"/>
              <a:t> – Lumina)</a:t>
            </a:r>
            <a:endParaRPr lang="en-GB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03" y="1124744"/>
            <a:ext cx="5083683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9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S</a:t>
            </a:r>
            <a:r>
              <a:rPr lang="ro-RO" sz="3600" dirty="0" smtClean="0"/>
              <a:t>FEȘNICUL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err="1" smtClean="0"/>
              <a:t>Felinarul</a:t>
            </a:r>
            <a:r>
              <a:rPr lang="en-GB" sz="3600" dirty="0" smtClean="0"/>
              <a:t> cu </a:t>
            </a:r>
            <a:r>
              <a:rPr lang="en-GB" sz="3600" dirty="0" err="1" smtClean="0"/>
              <a:t>flori</a:t>
            </a:r>
            <a:r>
              <a:rPr lang="en-GB" sz="3600" dirty="0" smtClean="0"/>
              <a:t>? </a:t>
            </a:r>
            <a:r>
              <a:rPr lang="ro-RO" sz="3600" dirty="0" err="1"/>
              <a:t>s</a:t>
            </a:r>
            <a:r>
              <a:rPr lang="en-GB" sz="3600" dirty="0" smtClean="0"/>
              <a:t>au </a:t>
            </a:r>
            <a:r>
              <a:rPr lang="en-GB" sz="3600" dirty="0" err="1" smtClean="0"/>
              <a:t>Copacul</a:t>
            </a:r>
            <a:r>
              <a:rPr lang="en-GB" sz="3600" dirty="0" smtClean="0"/>
              <a:t> care </a:t>
            </a:r>
            <a:r>
              <a:rPr lang="en-GB" sz="3600" dirty="0" err="1" smtClean="0"/>
              <a:t>lumineaza</a:t>
            </a:r>
            <a:r>
              <a:rPr lang="en-GB" sz="3600" dirty="0" smtClean="0"/>
              <a:t>?</a:t>
            </a:r>
            <a:endParaRPr lang="en-GB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07774" y="1379875"/>
            <a:ext cx="27226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3600" dirty="0" smtClean="0"/>
              <a:t>MATERIAL</a:t>
            </a:r>
            <a:endParaRPr lang="en-GB" sz="3600" dirty="0" smtClean="0"/>
          </a:p>
          <a:p>
            <a:pPr algn="ctr"/>
            <a:r>
              <a:rPr lang="en-GB" sz="3600" dirty="0" err="1" smtClean="0"/>
              <a:t>Aur.Lovit.Unu</a:t>
            </a:r>
            <a:endParaRPr lang="en-GB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09" y="2790056"/>
            <a:ext cx="4067944" cy="4067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064" y="2790056"/>
            <a:ext cx="5188024" cy="403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62739" y="1651620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Înaintea scaunului de domnie ardeau şapte lămpi de foc, care sunt cele şapte Duhuri ale lui Dumnezeu</a:t>
            </a:r>
            <a:r>
              <a:rPr lang="vi-VN" dirty="0" smtClean="0"/>
              <a:t>.</a:t>
            </a:r>
            <a:r>
              <a:rPr lang="en-GB" dirty="0" smtClean="0"/>
              <a:t>(Apoc.4)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0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863350"/>
            <a:ext cx="4347717" cy="2861794"/>
          </a:xfrm>
        </p:spPr>
      </p:pic>
      <p:sp>
        <p:nvSpPr>
          <p:cNvPr id="2" name="TextBox 1"/>
          <p:cNvSpPr txBox="1"/>
          <p:nvPr/>
        </p:nvSpPr>
        <p:spPr>
          <a:xfrm>
            <a:off x="827584" y="196746"/>
            <a:ext cx="7122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Form</a:t>
            </a:r>
            <a:r>
              <a:rPr lang="ro-RO" sz="3200" dirty="0" smtClean="0"/>
              <a:t>ă și detalii – 7, pomul vieții, migdalul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234" y="1863350"/>
            <a:ext cx="4645116" cy="283576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91680" y="1052736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Ea </a:t>
            </a:r>
            <a:r>
              <a:rPr lang="ro-RO" dirty="0" smtClean="0"/>
              <a:t>(înțelepciunea) </a:t>
            </a:r>
            <a:r>
              <a:rPr lang="vi-VN" dirty="0" smtClean="0"/>
              <a:t>este </a:t>
            </a:r>
            <a:r>
              <a:rPr lang="vi-VN" dirty="0"/>
              <a:t>un pom de viaţă pentru cei ce o apucă, şi cei ce o au sunt fericiţi</a:t>
            </a:r>
            <a:r>
              <a:rPr lang="vi-VN" dirty="0" smtClean="0"/>
              <a:t>.</a:t>
            </a:r>
            <a:r>
              <a:rPr lang="ro-RO" dirty="0" smtClean="0"/>
              <a:t> (Prov.3.18)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4699114"/>
            <a:ext cx="2550791" cy="217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2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Sfeșnicul ca sursă de lumină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7" y="1628800"/>
            <a:ext cx="4985031" cy="4149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36503" y="3068960"/>
            <a:ext cx="42839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ro-RO" sz="2800" dirty="0" smtClean="0"/>
              <a:t>Atotcuprindere (Ps.139)</a:t>
            </a:r>
            <a:endParaRPr lang="ro-RO" sz="2800" dirty="0" smtClean="0"/>
          </a:p>
          <a:p>
            <a:pPr marL="342900" indent="-342900">
              <a:buAutoNum type="alphaUcPeriod"/>
            </a:pPr>
            <a:r>
              <a:rPr lang="ro-RO" sz="2800" dirty="0" smtClean="0"/>
              <a:t>Discernământ</a:t>
            </a:r>
          </a:p>
          <a:p>
            <a:pPr marL="342900" indent="-342900">
              <a:buAutoNum type="alphaUcPeriod"/>
            </a:pPr>
            <a:r>
              <a:rPr lang="ro-RO" sz="2800" dirty="0" smtClean="0"/>
              <a:t>Călăuzire</a:t>
            </a:r>
          </a:p>
          <a:p>
            <a:pPr marL="342900" indent="-342900">
              <a:buAutoNum type="alphaUcPeriod"/>
            </a:pPr>
            <a:r>
              <a:rPr lang="ro-RO" sz="2800" dirty="0"/>
              <a:t> </a:t>
            </a:r>
            <a:r>
              <a:rPr lang="ro-RO" sz="2800" dirty="0" smtClean="0"/>
              <a:t>Revelație</a:t>
            </a:r>
          </a:p>
          <a:p>
            <a:pPr marL="342900" indent="-342900">
              <a:buAutoNum type="alphaUcPeriod"/>
            </a:pPr>
            <a:r>
              <a:rPr lang="ro-RO" sz="2800" dirty="0"/>
              <a:t> </a:t>
            </a:r>
            <a:r>
              <a:rPr lang="ro-RO" sz="2800" dirty="0" smtClean="0"/>
              <a:t>292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9172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Sfeșnicul în Relație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5" y="2013091"/>
            <a:ext cx="6572250" cy="4905375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672556"/>
            <a:ext cx="951965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”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sunteţi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lumina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O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cetate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aşezată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un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munte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nu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poate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rămână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ascunsă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oamenii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n-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aprind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lumina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 s-o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pună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sub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obroc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ci o pun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sfeşnic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luminează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tuturor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din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casă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aşa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lumineze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lumina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voastră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înaintea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oamenilor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ca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vadă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faptele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voastre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bune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slăvească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Tatăl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vostru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care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este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ceruri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  <a:r>
              <a:rPr lang="ro-RO" altLang="en-US" dirty="0">
                <a:latin typeface="Arial" charset="0"/>
                <a:cs typeface="Arial" charset="0"/>
              </a:rPr>
              <a:t>”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(Matei</a:t>
            </a:r>
            <a:r>
              <a:rPr kumimoji="0" lang="ro-RO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15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Lumina de </a:t>
            </a:r>
            <a:r>
              <a:rPr lang="en-GB" sz="2200" dirty="0" err="1" smtClean="0"/>
              <a:t>ieri</a:t>
            </a:r>
            <a:endParaRPr lang="en-GB" sz="2200" dirty="0"/>
          </a:p>
          <a:p>
            <a:pPr marL="0" indent="0">
              <a:buNone/>
            </a:pPr>
            <a:r>
              <a:rPr lang="fr-FR" sz="2200" dirty="0" err="1"/>
              <a:t>Caut</a:t>
            </a:r>
            <a:r>
              <a:rPr lang="fr-FR" sz="2200" dirty="0"/>
              <a:t>, nu </a:t>
            </a:r>
            <a:r>
              <a:rPr lang="fr-FR" sz="2200" dirty="0" err="1"/>
              <a:t>ştiu</a:t>
            </a:r>
            <a:r>
              <a:rPr lang="fr-FR" sz="2200" dirty="0"/>
              <a:t> ce </a:t>
            </a:r>
            <a:r>
              <a:rPr lang="fr-FR" sz="2200" dirty="0" err="1"/>
              <a:t>caut</a:t>
            </a:r>
            <a:r>
              <a:rPr lang="fr-FR" sz="2200" dirty="0"/>
              <a:t>. </a:t>
            </a:r>
            <a:r>
              <a:rPr lang="fr-FR" sz="2200" dirty="0" err="1"/>
              <a:t>Caut</a:t>
            </a: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/>
              <a:t>un </a:t>
            </a:r>
            <a:r>
              <a:rPr lang="fr-FR" sz="2200" dirty="0" err="1"/>
              <a:t>cer</a:t>
            </a:r>
            <a:r>
              <a:rPr lang="fr-FR" sz="2200" dirty="0"/>
              <a:t> </a:t>
            </a:r>
            <a:r>
              <a:rPr lang="fr-FR" sz="2200" dirty="0" err="1"/>
              <a:t>trecut</a:t>
            </a:r>
            <a:r>
              <a:rPr lang="fr-FR" sz="2200" dirty="0"/>
              <a:t>, </a:t>
            </a:r>
            <a:r>
              <a:rPr lang="fr-FR" sz="2200" dirty="0" err="1"/>
              <a:t>ajunul</a:t>
            </a:r>
            <a:r>
              <a:rPr lang="fr-FR" sz="2200" dirty="0"/>
              <a:t> apus. </a:t>
            </a:r>
            <a:r>
              <a:rPr lang="fr-FR" sz="2200" dirty="0" err="1"/>
              <a:t>Cât</a:t>
            </a:r>
            <a:r>
              <a:rPr lang="fr-FR" sz="2200" dirty="0"/>
              <a:t> de-</a:t>
            </a:r>
            <a:r>
              <a:rPr lang="fr-FR" sz="2200" dirty="0" err="1"/>
              <a:t>aplecată</a:t>
            </a: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/>
              <a:t>e </a:t>
            </a:r>
            <a:r>
              <a:rPr lang="fr-FR" sz="2200" dirty="0" err="1"/>
              <a:t>fruntea</a:t>
            </a:r>
            <a:r>
              <a:rPr lang="fr-FR" sz="2200" dirty="0"/>
              <a:t> </a:t>
            </a:r>
            <a:r>
              <a:rPr lang="fr-FR" sz="2200" dirty="0" err="1"/>
              <a:t>menită-nălţărilor</a:t>
            </a:r>
            <a:r>
              <a:rPr lang="fr-FR" sz="2200" dirty="0"/>
              <a:t> </a:t>
            </a:r>
            <a:r>
              <a:rPr lang="fr-FR" sz="2200" dirty="0" err="1" smtClean="0"/>
              <a:t>altădată</a:t>
            </a:r>
            <a:r>
              <a:rPr lang="fr-FR" sz="2200" dirty="0"/>
              <a:t>!</a:t>
            </a:r>
            <a:br>
              <a:rPr lang="fr-FR" sz="2200" dirty="0"/>
            </a:b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 err="1"/>
              <a:t>Caut</a:t>
            </a:r>
            <a:r>
              <a:rPr lang="fr-FR" sz="2200" dirty="0"/>
              <a:t>, nu </a:t>
            </a:r>
            <a:r>
              <a:rPr lang="fr-FR" sz="2200" dirty="0" err="1"/>
              <a:t>ştiu</a:t>
            </a:r>
            <a:r>
              <a:rPr lang="fr-FR" sz="2200" dirty="0"/>
              <a:t> ce </a:t>
            </a:r>
            <a:r>
              <a:rPr lang="fr-FR" sz="2200" dirty="0" err="1"/>
              <a:t>caut</a:t>
            </a:r>
            <a:r>
              <a:rPr lang="fr-FR" sz="2200" dirty="0"/>
              <a:t>. </a:t>
            </a:r>
            <a:r>
              <a:rPr lang="fr-FR" sz="2200" dirty="0" err="1"/>
              <a:t>Caut</a:t>
            </a: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/>
              <a:t>aurore ce-au </a:t>
            </a:r>
            <a:r>
              <a:rPr lang="fr-FR" sz="2200" dirty="0" err="1"/>
              <a:t>fost</a:t>
            </a:r>
            <a:r>
              <a:rPr lang="fr-FR" sz="2200" dirty="0"/>
              <a:t>, </a:t>
            </a:r>
            <a:r>
              <a:rPr lang="fr-FR" sz="2200" dirty="0" err="1"/>
              <a:t>tâşnitoare</a:t>
            </a:r>
            <a:r>
              <a:rPr lang="fr-FR" sz="2200" dirty="0"/>
              <a:t>, </a:t>
            </a:r>
            <a:r>
              <a:rPr lang="fr-FR" sz="2200" dirty="0" err="1"/>
              <a:t>aprinse</a:t>
            </a: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 err="1"/>
              <a:t>fântâni</a:t>
            </a:r>
            <a:r>
              <a:rPr lang="fr-FR" sz="2200" dirty="0"/>
              <a:t> - </a:t>
            </a:r>
            <a:r>
              <a:rPr lang="fr-FR" sz="2200" dirty="0" err="1"/>
              <a:t>azi</a:t>
            </a:r>
            <a:r>
              <a:rPr lang="fr-FR" sz="2200" dirty="0"/>
              <a:t> </a:t>
            </a:r>
            <a:r>
              <a:rPr lang="fr-FR" sz="2200" dirty="0" err="1"/>
              <a:t>cu</a:t>
            </a:r>
            <a:r>
              <a:rPr lang="fr-FR" sz="2200" dirty="0"/>
              <a:t> ape </a:t>
            </a:r>
            <a:r>
              <a:rPr lang="fr-FR" sz="2200" dirty="0" err="1"/>
              <a:t>legate</a:t>
            </a:r>
            <a:r>
              <a:rPr lang="fr-FR" sz="2200" dirty="0"/>
              <a:t> </a:t>
            </a:r>
            <a:r>
              <a:rPr lang="fr-FR" sz="2200" dirty="0" err="1"/>
              <a:t>şi-nvinse</a:t>
            </a:r>
            <a:r>
              <a:rPr lang="fr-FR" sz="2200" dirty="0"/>
              <a:t>.</a:t>
            </a:r>
            <a:endParaRPr lang="en-GB" sz="2200" dirty="0"/>
          </a:p>
          <a:p>
            <a:pPr marL="0" indent="0">
              <a:buNone/>
            </a:pPr>
            <a:r>
              <a:rPr lang="en-GB" sz="2200" dirty="0" err="1"/>
              <a:t>Caut</a:t>
            </a:r>
            <a:r>
              <a:rPr lang="en-GB" sz="2200" dirty="0"/>
              <a:t>, nu </a:t>
            </a:r>
            <a:r>
              <a:rPr lang="en-GB" sz="2200" dirty="0" err="1"/>
              <a:t>ştiu</a:t>
            </a:r>
            <a:r>
              <a:rPr lang="en-GB" sz="2200" dirty="0"/>
              <a:t> </a:t>
            </a:r>
            <a:r>
              <a:rPr lang="en-GB" sz="2200" dirty="0" err="1"/>
              <a:t>ce</a:t>
            </a:r>
            <a:r>
              <a:rPr lang="en-GB" sz="2200" dirty="0"/>
              <a:t> </a:t>
            </a:r>
            <a:r>
              <a:rPr lang="en-GB" sz="2200" dirty="0" err="1"/>
              <a:t>caut</a:t>
            </a:r>
            <a:r>
              <a:rPr lang="en-GB" sz="2200" dirty="0"/>
              <a:t>. </a:t>
            </a:r>
            <a:r>
              <a:rPr lang="en-GB" sz="2200" dirty="0" err="1"/>
              <a:t>Caut</a:t>
            </a: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/>
              <a:t>o </a:t>
            </a:r>
            <a:r>
              <a:rPr lang="en-GB" sz="2200" dirty="0" err="1"/>
              <a:t>oră</a:t>
            </a:r>
            <a:r>
              <a:rPr lang="en-GB" sz="2200" dirty="0"/>
              <a:t> mare </a:t>
            </a:r>
            <a:r>
              <a:rPr lang="en-GB" sz="2200" dirty="0" err="1"/>
              <a:t>rămasă</a:t>
            </a:r>
            <a:r>
              <a:rPr lang="en-GB" sz="2200" dirty="0"/>
              <a:t> </a:t>
            </a:r>
            <a:r>
              <a:rPr lang="en-GB" sz="2200" dirty="0" err="1"/>
              <a:t>în</a:t>
            </a:r>
            <a:r>
              <a:rPr lang="en-GB" sz="2200" dirty="0"/>
              <a:t> mine </a:t>
            </a:r>
            <a:r>
              <a:rPr lang="en-GB" sz="2200" dirty="0" err="1"/>
              <a:t>fără</a:t>
            </a:r>
            <a:r>
              <a:rPr lang="en-GB" sz="2200" dirty="0"/>
              <a:t> </a:t>
            </a:r>
            <a:r>
              <a:rPr lang="en-GB" sz="2200" dirty="0" err="1"/>
              <a:t>făptură</a:t>
            </a: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/>
              <a:t>ca </a:t>
            </a:r>
            <a:r>
              <a:rPr lang="en-GB" sz="2200" dirty="0" err="1"/>
              <a:t>pe</a:t>
            </a:r>
            <a:r>
              <a:rPr lang="en-GB" sz="2200" dirty="0"/>
              <a:t>-un </a:t>
            </a:r>
            <a:r>
              <a:rPr lang="en-GB" sz="2200" dirty="0" err="1"/>
              <a:t>ulcior</a:t>
            </a:r>
            <a:r>
              <a:rPr lang="en-GB" sz="2200" dirty="0"/>
              <a:t> mort o </a:t>
            </a:r>
            <a:r>
              <a:rPr lang="en-GB" sz="2200" dirty="0" err="1"/>
              <a:t>urmă</a:t>
            </a:r>
            <a:r>
              <a:rPr lang="en-GB" sz="2200" dirty="0"/>
              <a:t> de </a:t>
            </a:r>
            <a:r>
              <a:rPr lang="en-GB" sz="2200" dirty="0" err="1"/>
              <a:t>gură</a:t>
            </a:r>
            <a:r>
              <a:rPr lang="en-GB" sz="2200" dirty="0"/>
              <a:t>.</a:t>
            </a:r>
            <a:br>
              <a:rPr lang="en-GB" sz="2200" dirty="0"/>
            </a:b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 err="1"/>
              <a:t>Caut</a:t>
            </a:r>
            <a:r>
              <a:rPr lang="en-GB" sz="2200" dirty="0"/>
              <a:t>, nu </a:t>
            </a:r>
            <a:r>
              <a:rPr lang="en-GB" sz="2200" dirty="0" err="1"/>
              <a:t>ştiu</a:t>
            </a:r>
            <a:r>
              <a:rPr lang="en-GB" sz="2200" dirty="0"/>
              <a:t> </a:t>
            </a:r>
            <a:r>
              <a:rPr lang="en-GB" sz="2200" dirty="0" err="1"/>
              <a:t>ce</a:t>
            </a:r>
            <a:r>
              <a:rPr lang="en-GB" sz="2200" dirty="0"/>
              <a:t> </a:t>
            </a:r>
            <a:r>
              <a:rPr lang="en-GB" sz="2200" dirty="0" err="1"/>
              <a:t>caut</a:t>
            </a:r>
            <a:r>
              <a:rPr lang="en-GB" sz="2200" dirty="0"/>
              <a:t>. </a:t>
            </a:r>
            <a:r>
              <a:rPr lang="en-GB" sz="2200" dirty="0" err="1"/>
              <a:t>Subt</a:t>
            </a:r>
            <a:r>
              <a:rPr lang="en-GB" sz="2200" dirty="0"/>
              <a:t> stele de </a:t>
            </a:r>
            <a:r>
              <a:rPr lang="en-GB" sz="2200" dirty="0" err="1"/>
              <a:t>ieri</a:t>
            </a:r>
            <a:r>
              <a:rPr lang="en-GB" sz="2200" dirty="0"/>
              <a:t>,</a:t>
            </a:r>
            <a:br>
              <a:rPr lang="en-GB" sz="2200" dirty="0"/>
            </a:br>
            <a:r>
              <a:rPr lang="en-GB" sz="2200" dirty="0" err="1"/>
              <a:t>subt</a:t>
            </a:r>
            <a:r>
              <a:rPr lang="en-GB" sz="2200" dirty="0"/>
              <a:t> </a:t>
            </a:r>
            <a:r>
              <a:rPr lang="en-GB" sz="2200" dirty="0" err="1"/>
              <a:t>trecutele</a:t>
            </a:r>
            <a:r>
              <a:rPr lang="en-GB" sz="2200" dirty="0"/>
              <a:t>, </a:t>
            </a:r>
            <a:r>
              <a:rPr lang="en-GB" sz="2200" dirty="0" err="1"/>
              <a:t>caut</a:t>
            </a: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 err="1"/>
              <a:t>lumina</a:t>
            </a:r>
            <a:r>
              <a:rPr lang="en-GB" sz="2200" dirty="0"/>
              <a:t> </a:t>
            </a:r>
            <a:r>
              <a:rPr lang="en-GB" sz="2200" dirty="0" err="1"/>
              <a:t>stinsă</a:t>
            </a:r>
            <a:r>
              <a:rPr lang="en-GB" sz="2200" dirty="0"/>
              <a:t> </a:t>
            </a:r>
            <a:r>
              <a:rPr lang="en-GB" sz="2200" dirty="0" err="1"/>
              <a:t>pe</a:t>
            </a:r>
            <a:r>
              <a:rPr lang="en-GB" sz="2200" dirty="0"/>
              <a:t> care-o tot laud.</a:t>
            </a:r>
          </a:p>
          <a:p>
            <a:pPr marL="0" indent="0">
              <a:buNone/>
            </a:pPr>
            <a:r>
              <a:rPr lang="en-GB" sz="2200" dirty="0"/>
              <a:t> </a:t>
            </a:r>
            <a:r>
              <a:rPr lang="ro-RO" sz="2200" dirty="0" smtClean="0"/>
              <a:t>(Lucian Blaga – Lumina de ieri)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11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169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Lumina   Lumina ce-o simt  năvălindu-mi în piept când te vad,  oare nu e un strop din lumina  creată în ziua dintâi, din lumina aceea-nsetată adânc de viaţă?  Nimicul zăcea-n agonie  când singur plutea-ntuneric şi dat-a  un semn Nepătrunsul:  "Să fie lumină!"  ……………. Dar unde-a pierit orbitoarea  lumină de-atunci - cine ştie?  Lumina ce-o simt năvălindu-mi  în piept când te vad - minunato, e poate ca ultimul strop  din lumina creată în ziua dintâi. (Lucian Blaga – Lumina)</vt:lpstr>
      <vt:lpstr>SFEȘNICUL  Felinarul cu flori? sau Copacul care lumineaza?</vt:lpstr>
      <vt:lpstr>PowerPoint Presentation</vt:lpstr>
      <vt:lpstr>Sfeșnicul ca sursă de lumină</vt:lpstr>
      <vt:lpstr>Sfeșnicul în Relație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Sebi Ghica</dc:creator>
  <cp:lastModifiedBy>Sebi Ghica</cp:lastModifiedBy>
  <cp:revision>18</cp:revision>
  <dcterms:created xsi:type="dcterms:W3CDTF">2014-05-16T09:03:19Z</dcterms:created>
  <dcterms:modified xsi:type="dcterms:W3CDTF">2014-05-18T03:27:32Z</dcterms:modified>
</cp:coreProperties>
</file>