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62" r:id="rId4"/>
    <p:sldId id="263" r:id="rId5"/>
    <p:sldId id="259" r:id="rId6"/>
    <p:sldId id="257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370252D-ED08-4E04-B048-64383CC8186F}">
          <p14:sldIdLst>
            <p14:sldId id="258"/>
            <p14:sldId id="261"/>
            <p14:sldId id="262"/>
            <p14:sldId id="263"/>
          </p14:sldIdLst>
        </p14:section>
        <p14:section name="Untitled Section" id="{145512FF-B134-4B39-A5F7-F245DF171B9E}">
          <p14:sldIdLst>
            <p14:sldId id="259"/>
            <p14:sldId id="257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24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280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0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2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1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9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7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53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1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6023F-5CD2-4E42-B162-5CA96D649175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9E7FE-B3E2-4FF2-9CD4-11DE601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076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ewheel.com/GR/GR_Database.php?Gem_Num=700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ewheel.com/GR/GR_Database.php?Gem_Num=808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biblewheel.com/GR/GR_Database.php?Gem_Num=8" TargetMode="External"/><Relationship Id="rId4" Type="http://schemas.openxmlformats.org/officeDocument/2006/relationships/hyperlink" Target="http://www.biblewheel.com/GR/GR_Database.php?Gem_Num=65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biblewheel.com/GR/GR_Database.php?Gem_Num=700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blewheel.com/GR/GR_Database.php?Gem_Num=700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oneyearbibleimages.com/tabernacleshilo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030" y="0"/>
            <a:ext cx="942974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09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ebenezergospelhall.org/d/sites/default/files/styles/large/public/Tabernacle%20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85740">
            <a:off x="400010" y="-575409"/>
            <a:ext cx="8150872" cy="8240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 flipH="1">
            <a:off x="1763688" y="2852936"/>
            <a:ext cx="8064896" cy="72008"/>
          </a:xfrm>
          <a:prstGeom prst="straightConnector1">
            <a:avLst/>
          </a:prstGeom>
          <a:ln w="76200">
            <a:solidFill>
              <a:schemeClr val="bg1"/>
            </a:solidFill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4"/>
          <p:cNvSpPr/>
          <p:nvPr/>
        </p:nvSpPr>
        <p:spPr>
          <a:xfrm>
            <a:off x="1999952" y="5126182"/>
            <a:ext cx="5190557" cy="1932911"/>
          </a:xfrm>
          <a:custGeom>
            <a:avLst/>
            <a:gdLst>
              <a:gd name="connsiteX0" fmla="*/ 50521 w 5190557"/>
              <a:gd name="connsiteY0" fmla="*/ 720436 h 1932911"/>
              <a:gd name="connsiteX1" fmla="*/ 50521 w 5190557"/>
              <a:gd name="connsiteY1" fmla="*/ 720436 h 1932911"/>
              <a:gd name="connsiteX2" fmla="*/ 147503 w 5190557"/>
              <a:gd name="connsiteY2" fmla="*/ 623454 h 1932911"/>
              <a:gd name="connsiteX3" fmla="*/ 424593 w 5190557"/>
              <a:gd name="connsiteY3" fmla="*/ 457200 h 1932911"/>
              <a:gd name="connsiteX4" fmla="*/ 493866 w 5190557"/>
              <a:gd name="connsiteY4" fmla="*/ 401782 h 1932911"/>
              <a:gd name="connsiteX5" fmla="*/ 590848 w 5190557"/>
              <a:gd name="connsiteY5" fmla="*/ 360218 h 1932911"/>
              <a:gd name="connsiteX6" fmla="*/ 646266 w 5190557"/>
              <a:gd name="connsiteY6" fmla="*/ 346363 h 1932911"/>
              <a:gd name="connsiteX7" fmla="*/ 1200448 w 5190557"/>
              <a:gd name="connsiteY7" fmla="*/ 387927 h 1932911"/>
              <a:gd name="connsiteX8" fmla="*/ 1255866 w 5190557"/>
              <a:gd name="connsiteY8" fmla="*/ 471054 h 1932911"/>
              <a:gd name="connsiteX9" fmla="*/ 1283575 w 5190557"/>
              <a:gd name="connsiteY9" fmla="*/ 512618 h 1932911"/>
              <a:gd name="connsiteX10" fmla="*/ 1394412 w 5190557"/>
              <a:gd name="connsiteY10" fmla="*/ 651163 h 1932911"/>
              <a:gd name="connsiteX11" fmla="*/ 1491393 w 5190557"/>
              <a:gd name="connsiteY11" fmla="*/ 720436 h 1932911"/>
              <a:gd name="connsiteX12" fmla="*/ 1643793 w 5190557"/>
              <a:gd name="connsiteY12" fmla="*/ 762000 h 1932911"/>
              <a:gd name="connsiteX13" fmla="*/ 1823903 w 5190557"/>
              <a:gd name="connsiteY13" fmla="*/ 789709 h 1932911"/>
              <a:gd name="connsiteX14" fmla="*/ 2142557 w 5190557"/>
              <a:gd name="connsiteY14" fmla="*/ 734291 h 1932911"/>
              <a:gd name="connsiteX15" fmla="*/ 2281103 w 5190557"/>
              <a:gd name="connsiteY15" fmla="*/ 665018 h 1932911"/>
              <a:gd name="connsiteX16" fmla="*/ 2391939 w 5190557"/>
              <a:gd name="connsiteY16" fmla="*/ 581891 h 1932911"/>
              <a:gd name="connsiteX17" fmla="*/ 2433503 w 5190557"/>
              <a:gd name="connsiteY17" fmla="*/ 512618 h 1932911"/>
              <a:gd name="connsiteX18" fmla="*/ 2447357 w 5190557"/>
              <a:gd name="connsiteY18" fmla="*/ 471054 h 1932911"/>
              <a:gd name="connsiteX19" fmla="*/ 2475066 w 5190557"/>
              <a:gd name="connsiteY19" fmla="*/ 401782 h 1932911"/>
              <a:gd name="connsiteX20" fmla="*/ 2502775 w 5190557"/>
              <a:gd name="connsiteY20" fmla="*/ 360218 h 1932911"/>
              <a:gd name="connsiteX21" fmla="*/ 2516630 w 5190557"/>
              <a:gd name="connsiteY21" fmla="*/ 318654 h 1932911"/>
              <a:gd name="connsiteX22" fmla="*/ 2627466 w 5190557"/>
              <a:gd name="connsiteY22" fmla="*/ 235527 h 1932911"/>
              <a:gd name="connsiteX23" fmla="*/ 2696739 w 5190557"/>
              <a:gd name="connsiteY23" fmla="*/ 207818 h 1932911"/>
              <a:gd name="connsiteX24" fmla="*/ 2766012 w 5190557"/>
              <a:gd name="connsiteY24" fmla="*/ 166254 h 1932911"/>
              <a:gd name="connsiteX25" fmla="*/ 2849139 w 5190557"/>
              <a:gd name="connsiteY25" fmla="*/ 124691 h 1932911"/>
              <a:gd name="connsiteX26" fmla="*/ 2890703 w 5190557"/>
              <a:gd name="connsiteY26" fmla="*/ 96982 h 1932911"/>
              <a:gd name="connsiteX27" fmla="*/ 2946121 w 5190557"/>
              <a:gd name="connsiteY27" fmla="*/ 83127 h 1932911"/>
              <a:gd name="connsiteX28" fmla="*/ 2987684 w 5190557"/>
              <a:gd name="connsiteY28" fmla="*/ 69273 h 1932911"/>
              <a:gd name="connsiteX29" fmla="*/ 3056957 w 5190557"/>
              <a:gd name="connsiteY29" fmla="*/ 41563 h 1932911"/>
              <a:gd name="connsiteX30" fmla="*/ 3195503 w 5190557"/>
              <a:gd name="connsiteY30" fmla="*/ 27709 h 1932911"/>
              <a:gd name="connsiteX31" fmla="*/ 3389466 w 5190557"/>
              <a:gd name="connsiteY31" fmla="*/ 0 h 1932911"/>
              <a:gd name="connsiteX32" fmla="*/ 3777393 w 5190557"/>
              <a:gd name="connsiteY32" fmla="*/ 13854 h 1932911"/>
              <a:gd name="connsiteX33" fmla="*/ 3846666 w 5190557"/>
              <a:gd name="connsiteY33" fmla="*/ 69273 h 1932911"/>
              <a:gd name="connsiteX34" fmla="*/ 3888230 w 5190557"/>
              <a:gd name="connsiteY34" fmla="*/ 83127 h 1932911"/>
              <a:gd name="connsiteX35" fmla="*/ 3929793 w 5190557"/>
              <a:gd name="connsiteY35" fmla="*/ 110836 h 1932911"/>
              <a:gd name="connsiteX36" fmla="*/ 4012921 w 5190557"/>
              <a:gd name="connsiteY36" fmla="*/ 138545 h 1932911"/>
              <a:gd name="connsiteX37" fmla="*/ 4580957 w 5190557"/>
              <a:gd name="connsiteY37" fmla="*/ 124691 h 1932911"/>
              <a:gd name="connsiteX38" fmla="*/ 4622521 w 5190557"/>
              <a:gd name="connsiteY38" fmla="*/ 96982 h 1932911"/>
              <a:gd name="connsiteX39" fmla="*/ 4705648 w 5190557"/>
              <a:gd name="connsiteY39" fmla="*/ 69273 h 1932911"/>
              <a:gd name="connsiteX40" fmla="*/ 4733357 w 5190557"/>
              <a:gd name="connsiteY40" fmla="*/ 41563 h 1932911"/>
              <a:gd name="connsiteX41" fmla="*/ 4982739 w 5190557"/>
              <a:gd name="connsiteY41" fmla="*/ 41563 h 1932911"/>
              <a:gd name="connsiteX42" fmla="*/ 5024303 w 5190557"/>
              <a:gd name="connsiteY42" fmla="*/ 83127 h 1932911"/>
              <a:gd name="connsiteX43" fmla="*/ 5079721 w 5190557"/>
              <a:gd name="connsiteY43" fmla="*/ 166254 h 1932911"/>
              <a:gd name="connsiteX44" fmla="*/ 5093575 w 5190557"/>
              <a:gd name="connsiteY44" fmla="*/ 207818 h 1932911"/>
              <a:gd name="connsiteX45" fmla="*/ 5135139 w 5190557"/>
              <a:gd name="connsiteY45" fmla="*/ 304800 h 1932911"/>
              <a:gd name="connsiteX46" fmla="*/ 5162848 w 5190557"/>
              <a:gd name="connsiteY46" fmla="*/ 484909 h 1932911"/>
              <a:gd name="connsiteX47" fmla="*/ 5176703 w 5190557"/>
              <a:gd name="connsiteY47" fmla="*/ 526473 h 1932911"/>
              <a:gd name="connsiteX48" fmla="*/ 5190557 w 5190557"/>
              <a:gd name="connsiteY48" fmla="*/ 581891 h 1932911"/>
              <a:gd name="connsiteX49" fmla="*/ 5176703 w 5190557"/>
              <a:gd name="connsiteY49" fmla="*/ 748145 h 1932911"/>
              <a:gd name="connsiteX50" fmla="*/ 5135139 w 5190557"/>
              <a:gd name="connsiteY50" fmla="*/ 789709 h 1932911"/>
              <a:gd name="connsiteX51" fmla="*/ 5079721 w 5190557"/>
              <a:gd name="connsiteY51" fmla="*/ 872836 h 1932911"/>
              <a:gd name="connsiteX52" fmla="*/ 4996593 w 5190557"/>
              <a:gd name="connsiteY52" fmla="*/ 942109 h 1932911"/>
              <a:gd name="connsiteX53" fmla="*/ 4955030 w 5190557"/>
              <a:gd name="connsiteY53" fmla="*/ 969818 h 1932911"/>
              <a:gd name="connsiteX54" fmla="*/ 4858048 w 5190557"/>
              <a:gd name="connsiteY54" fmla="*/ 1039091 h 1932911"/>
              <a:gd name="connsiteX55" fmla="*/ 4816484 w 5190557"/>
              <a:gd name="connsiteY55" fmla="*/ 1052945 h 1932911"/>
              <a:gd name="connsiteX56" fmla="*/ 4774921 w 5190557"/>
              <a:gd name="connsiteY56" fmla="*/ 1080654 h 1932911"/>
              <a:gd name="connsiteX57" fmla="*/ 4677939 w 5190557"/>
              <a:gd name="connsiteY57" fmla="*/ 1122218 h 1932911"/>
              <a:gd name="connsiteX58" fmla="*/ 4636375 w 5190557"/>
              <a:gd name="connsiteY58" fmla="*/ 1163782 h 1932911"/>
              <a:gd name="connsiteX59" fmla="*/ 4539393 w 5190557"/>
              <a:gd name="connsiteY59" fmla="*/ 1219200 h 1932911"/>
              <a:gd name="connsiteX60" fmla="*/ 4497830 w 5190557"/>
              <a:gd name="connsiteY60" fmla="*/ 1233054 h 1932911"/>
              <a:gd name="connsiteX61" fmla="*/ 4456266 w 5190557"/>
              <a:gd name="connsiteY61" fmla="*/ 1260763 h 1932911"/>
              <a:gd name="connsiteX62" fmla="*/ 4414703 w 5190557"/>
              <a:gd name="connsiteY62" fmla="*/ 1274618 h 1932911"/>
              <a:gd name="connsiteX63" fmla="*/ 4303866 w 5190557"/>
              <a:gd name="connsiteY63" fmla="*/ 1302327 h 1932911"/>
              <a:gd name="connsiteX64" fmla="*/ 4151466 w 5190557"/>
              <a:gd name="connsiteY64" fmla="*/ 1330036 h 1932911"/>
              <a:gd name="connsiteX65" fmla="*/ 4082193 w 5190557"/>
              <a:gd name="connsiteY65" fmla="*/ 1413163 h 1932911"/>
              <a:gd name="connsiteX66" fmla="*/ 4012921 w 5190557"/>
              <a:gd name="connsiteY66" fmla="*/ 1537854 h 1932911"/>
              <a:gd name="connsiteX67" fmla="*/ 3971357 w 5190557"/>
              <a:gd name="connsiteY67" fmla="*/ 1565563 h 1932911"/>
              <a:gd name="connsiteX68" fmla="*/ 3943648 w 5190557"/>
              <a:gd name="connsiteY68" fmla="*/ 1593273 h 1932911"/>
              <a:gd name="connsiteX69" fmla="*/ 3846666 w 5190557"/>
              <a:gd name="connsiteY69" fmla="*/ 1607127 h 1932911"/>
              <a:gd name="connsiteX70" fmla="*/ 3721975 w 5190557"/>
              <a:gd name="connsiteY70" fmla="*/ 1676400 h 1932911"/>
              <a:gd name="connsiteX71" fmla="*/ 3680412 w 5190557"/>
              <a:gd name="connsiteY71" fmla="*/ 1704109 h 1932911"/>
              <a:gd name="connsiteX72" fmla="*/ 3555721 w 5190557"/>
              <a:gd name="connsiteY72" fmla="*/ 1745673 h 1932911"/>
              <a:gd name="connsiteX73" fmla="*/ 3514157 w 5190557"/>
              <a:gd name="connsiteY73" fmla="*/ 1759527 h 1932911"/>
              <a:gd name="connsiteX74" fmla="*/ 3264775 w 5190557"/>
              <a:gd name="connsiteY74" fmla="*/ 1773382 h 1932911"/>
              <a:gd name="connsiteX75" fmla="*/ 3181648 w 5190557"/>
              <a:gd name="connsiteY75" fmla="*/ 1814945 h 1932911"/>
              <a:gd name="connsiteX76" fmla="*/ 3126230 w 5190557"/>
              <a:gd name="connsiteY76" fmla="*/ 1828800 h 1932911"/>
              <a:gd name="connsiteX77" fmla="*/ 2904557 w 5190557"/>
              <a:gd name="connsiteY77" fmla="*/ 1842654 h 1932911"/>
              <a:gd name="connsiteX78" fmla="*/ 2835284 w 5190557"/>
              <a:gd name="connsiteY78" fmla="*/ 1856509 h 1932911"/>
              <a:gd name="connsiteX79" fmla="*/ 2766012 w 5190557"/>
              <a:gd name="connsiteY79" fmla="*/ 1884218 h 1932911"/>
              <a:gd name="connsiteX80" fmla="*/ 1962448 w 5190557"/>
              <a:gd name="connsiteY80" fmla="*/ 1898073 h 1932911"/>
              <a:gd name="connsiteX81" fmla="*/ 1588375 w 5190557"/>
              <a:gd name="connsiteY81" fmla="*/ 1911927 h 1932911"/>
              <a:gd name="connsiteX82" fmla="*/ 1546812 w 5190557"/>
              <a:gd name="connsiteY82" fmla="*/ 1898073 h 1932911"/>
              <a:gd name="connsiteX83" fmla="*/ 1491393 w 5190557"/>
              <a:gd name="connsiteY83" fmla="*/ 1884218 h 1932911"/>
              <a:gd name="connsiteX84" fmla="*/ 1422121 w 5190557"/>
              <a:gd name="connsiteY84" fmla="*/ 1828800 h 1932911"/>
              <a:gd name="connsiteX85" fmla="*/ 1352848 w 5190557"/>
              <a:gd name="connsiteY85" fmla="*/ 1801091 h 1932911"/>
              <a:gd name="connsiteX86" fmla="*/ 1158884 w 5190557"/>
              <a:gd name="connsiteY86" fmla="*/ 1690254 h 1932911"/>
              <a:gd name="connsiteX87" fmla="*/ 1048048 w 5190557"/>
              <a:gd name="connsiteY87" fmla="*/ 1634836 h 1932911"/>
              <a:gd name="connsiteX88" fmla="*/ 909503 w 5190557"/>
              <a:gd name="connsiteY88" fmla="*/ 1524000 h 1932911"/>
              <a:gd name="connsiteX89" fmla="*/ 743248 w 5190557"/>
              <a:gd name="connsiteY89" fmla="*/ 1399309 h 1932911"/>
              <a:gd name="connsiteX90" fmla="*/ 687830 w 5190557"/>
              <a:gd name="connsiteY90" fmla="*/ 1357745 h 1932911"/>
              <a:gd name="connsiteX91" fmla="*/ 604703 w 5190557"/>
              <a:gd name="connsiteY91" fmla="*/ 1302327 h 1932911"/>
              <a:gd name="connsiteX92" fmla="*/ 466157 w 5190557"/>
              <a:gd name="connsiteY92" fmla="*/ 1330036 h 1932911"/>
              <a:gd name="connsiteX93" fmla="*/ 424593 w 5190557"/>
              <a:gd name="connsiteY93" fmla="*/ 1357745 h 1932911"/>
              <a:gd name="connsiteX94" fmla="*/ 341466 w 5190557"/>
              <a:gd name="connsiteY94" fmla="*/ 1385454 h 1932911"/>
              <a:gd name="connsiteX95" fmla="*/ 92084 w 5190557"/>
              <a:gd name="connsiteY95" fmla="*/ 1330036 h 1932911"/>
              <a:gd name="connsiteX96" fmla="*/ 133648 w 5190557"/>
              <a:gd name="connsiteY96" fmla="*/ 1011382 h 1932911"/>
              <a:gd name="connsiteX97" fmla="*/ 161357 w 5190557"/>
              <a:gd name="connsiteY97" fmla="*/ 969818 h 1932911"/>
              <a:gd name="connsiteX98" fmla="*/ 189066 w 5190557"/>
              <a:gd name="connsiteY98" fmla="*/ 886691 h 1932911"/>
              <a:gd name="connsiteX99" fmla="*/ 175212 w 5190557"/>
              <a:gd name="connsiteY99" fmla="*/ 845127 h 1932911"/>
              <a:gd name="connsiteX100" fmla="*/ 119793 w 5190557"/>
              <a:gd name="connsiteY100" fmla="*/ 831273 h 1932911"/>
              <a:gd name="connsiteX101" fmla="*/ 8957 w 5190557"/>
              <a:gd name="connsiteY101" fmla="*/ 775854 h 1932911"/>
              <a:gd name="connsiteX102" fmla="*/ 50521 w 5190557"/>
              <a:gd name="connsiteY102" fmla="*/ 720436 h 1932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5190557" h="1932911">
                <a:moveTo>
                  <a:pt x="50521" y="720436"/>
                </a:moveTo>
                <a:lnTo>
                  <a:pt x="50521" y="720436"/>
                </a:lnTo>
                <a:cubicBezTo>
                  <a:pt x="82848" y="688109"/>
                  <a:pt x="111138" y="651161"/>
                  <a:pt x="147503" y="623454"/>
                </a:cubicBezTo>
                <a:cubicBezTo>
                  <a:pt x="568165" y="302949"/>
                  <a:pt x="191850" y="605308"/>
                  <a:pt x="424593" y="457200"/>
                </a:cubicBezTo>
                <a:cubicBezTo>
                  <a:pt x="449541" y="441324"/>
                  <a:pt x="469262" y="418185"/>
                  <a:pt x="493866" y="401782"/>
                </a:cubicBezTo>
                <a:cubicBezTo>
                  <a:pt x="521575" y="383310"/>
                  <a:pt x="558521" y="369455"/>
                  <a:pt x="590848" y="360218"/>
                </a:cubicBezTo>
                <a:cubicBezTo>
                  <a:pt x="609157" y="354987"/>
                  <a:pt x="627793" y="350981"/>
                  <a:pt x="646266" y="346363"/>
                </a:cubicBezTo>
                <a:cubicBezTo>
                  <a:pt x="830993" y="360218"/>
                  <a:pt x="1016979" y="362327"/>
                  <a:pt x="1200448" y="387927"/>
                </a:cubicBezTo>
                <a:cubicBezTo>
                  <a:pt x="1242799" y="393836"/>
                  <a:pt x="1242926" y="445174"/>
                  <a:pt x="1255866" y="471054"/>
                </a:cubicBezTo>
                <a:cubicBezTo>
                  <a:pt x="1263313" y="485947"/>
                  <a:pt x="1276128" y="497725"/>
                  <a:pt x="1283575" y="512618"/>
                </a:cubicBezTo>
                <a:cubicBezTo>
                  <a:pt x="1327681" y="600829"/>
                  <a:pt x="1237664" y="533600"/>
                  <a:pt x="1394412" y="651163"/>
                </a:cubicBezTo>
                <a:cubicBezTo>
                  <a:pt x="1401854" y="656745"/>
                  <a:pt x="1474818" y="713069"/>
                  <a:pt x="1491393" y="720436"/>
                </a:cubicBezTo>
                <a:cubicBezTo>
                  <a:pt x="1556265" y="749268"/>
                  <a:pt x="1578609" y="747515"/>
                  <a:pt x="1643793" y="762000"/>
                </a:cubicBezTo>
                <a:cubicBezTo>
                  <a:pt x="1763770" y="788662"/>
                  <a:pt x="1627605" y="767897"/>
                  <a:pt x="1823903" y="789709"/>
                </a:cubicBezTo>
                <a:cubicBezTo>
                  <a:pt x="1954441" y="780385"/>
                  <a:pt x="2028781" y="791179"/>
                  <a:pt x="2142557" y="734291"/>
                </a:cubicBezTo>
                <a:cubicBezTo>
                  <a:pt x="2188739" y="711200"/>
                  <a:pt x="2239797" y="695998"/>
                  <a:pt x="2281103" y="665018"/>
                </a:cubicBezTo>
                <a:lnTo>
                  <a:pt x="2391939" y="581891"/>
                </a:lnTo>
                <a:cubicBezTo>
                  <a:pt x="2431185" y="464147"/>
                  <a:pt x="2376449" y="607707"/>
                  <a:pt x="2433503" y="512618"/>
                </a:cubicBezTo>
                <a:cubicBezTo>
                  <a:pt x="2441017" y="500095"/>
                  <a:pt x="2442229" y="484728"/>
                  <a:pt x="2447357" y="471054"/>
                </a:cubicBezTo>
                <a:cubicBezTo>
                  <a:pt x="2456089" y="447768"/>
                  <a:pt x="2463944" y="424026"/>
                  <a:pt x="2475066" y="401782"/>
                </a:cubicBezTo>
                <a:cubicBezTo>
                  <a:pt x="2482513" y="386889"/>
                  <a:pt x="2495328" y="375111"/>
                  <a:pt x="2502775" y="360218"/>
                </a:cubicBezTo>
                <a:cubicBezTo>
                  <a:pt x="2509306" y="347156"/>
                  <a:pt x="2507867" y="330337"/>
                  <a:pt x="2516630" y="318654"/>
                </a:cubicBezTo>
                <a:cubicBezTo>
                  <a:pt x="2575593" y="240037"/>
                  <a:pt x="2564152" y="259270"/>
                  <a:pt x="2627466" y="235527"/>
                </a:cubicBezTo>
                <a:cubicBezTo>
                  <a:pt x="2650752" y="226795"/>
                  <a:pt x="2674495" y="218940"/>
                  <a:pt x="2696739" y="207818"/>
                </a:cubicBezTo>
                <a:cubicBezTo>
                  <a:pt x="2720825" y="195775"/>
                  <a:pt x="2742372" y="179149"/>
                  <a:pt x="2766012" y="166254"/>
                </a:cubicBezTo>
                <a:cubicBezTo>
                  <a:pt x="2793209" y="151419"/>
                  <a:pt x="2822058" y="139736"/>
                  <a:pt x="2849139" y="124691"/>
                </a:cubicBezTo>
                <a:cubicBezTo>
                  <a:pt x="2863695" y="116605"/>
                  <a:pt x="2875398" y="103541"/>
                  <a:pt x="2890703" y="96982"/>
                </a:cubicBezTo>
                <a:cubicBezTo>
                  <a:pt x="2908205" y="89481"/>
                  <a:pt x="2927812" y="88358"/>
                  <a:pt x="2946121" y="83127"/>
                </a:cubicBezTo>
                <a:cubicBezTo>
                  <a:pt x="2960163" y="79115"/>
                  <a:pt x="2974010" y="74401"/>
                  <a:pt x="2987684" y="69273"/>
                </a:cubicBezTo>
                <a:cubicBezTo>
                  <a:pt x="3010970" y="60541"/>
                  <a:pt x="3032570" y="46440"/>
                  <a:pt x="3056957" y="41563"/>
                </a:cubicBezTo>
                <a:cubicBezTo>
                  <a:pt x="3102468" y="32461"/>
                  <a:pt x="3149375" y="32834"/>
                  <a:pt x="3195503" y="27709"/>
                </a:cubicBezTo>
                <a:cubicBezTo>
                  <a:pt x="3299520" y="16152"/>
                  <a:pt x="3295788" y="15612"/>
                  <a:pt x="3389466" y="0"/>
                </a:cubicBezTo>
                <a:cubicBezTo>
                  <a:pt x="3518775" y="4618"/>
                  <a:pt x="3648603" y="1391"/>
                  <a:pt x="3777393" y="13854"/>
                </a:cubicBezTo>
                <a:cubicBezTo>
                  <a:pt x="3810457" y="17054"/>
                  <a:pt x="3822377" y="54699"/>
                  <a:pt x="3846666" y="69273"/>
                </a:cubicBezTo>
                <a:cubicBezTo>
                  <a:pt x="3859189" y="76787"/>
                  <a:pt x="3874375" y="78509"/>
                  <a:pt x="3888230" y="83127"/>
                </a:cubicBezTo>
                <a:cubicBezTo>
                  <a:pt x="3902084" y="92363"/>
                  <a:pt x="3914577" y="104073"/>
                  <a:pt x="3929793" y="110836"/>
                </a:cubicBezTo>
                <a:cubicBezTo>
                  <a:pt x="3956484" y="122699"/>
                  <a:pt x="4012921" y="138545"/>
                  <a:pt x="4012921" y="138545"/>
                </a:cubicBezTo>
                <a:cubicBezTo>
                  <a:pt x="4202266" y="133927"/>
                  <a:pt x="4391994" y="137575"/>
                  <a:pt x="4580957" y="124691"/>
                </a:cubicBezTo>
                <a:cubicBezTo>
                  <a:pt x="4597570" y="123558"/>
                  <a:pt x="4607305" y="103745"/>
                  <a:pt x="4622521" y="96982"/>
                </a:cubicBezTo>
                <a:cubicBezTo>
                  <a:pt x="4649211" y="85120"/>
                  <a:pt x="4705648" y="69273"/>
                  <a:pt x="4705648" y="69273"/>
                </a:cubicBezTo>
                <a:cubicBezTo>
                  <a:pt x="4714884" y="60036"/>
                  <a:pt x="4722156" y="48284"/>
                  <a:pt x="4733357" y="41563"/>
                </a:cubicBezTo>
                <a:cubicBezTo>
                  <a:pt x="4797811" y="2891"/>
                  <a:pt x="4964645" y="40357"/>
                  <a:pt x="4982739" y="41563"/>
                </a:cubicBezTo>
                <a:cubicBezTo>
                  <a:pt x="4996594" y="55418"/>
                  <a:pt x="5012274" y="67661"/>
                  <a:pt x="5024303" y="83127"/>
                </a:cubicBezTo>
                <a:cubicBezTo>
                  <a:pt x="5044749" y="109414"/>
                  <a:pt x="5079721" y="166254"/>
                  <a:pt x="5079721" y="166254"/>
                </a:cubicBezTo>
                <a:cubicBezTo>
                  <a:pt x="5084339" y="180109"/>
                  <a:pt x="5087822" y="194395"/>
                  <a:pt x="5093575" y="207818"/>
                </a:cubicBezTo>
                <a:cubicBezTo>
                  <a:pt x="5144940" y="327672"/>
                  <a:pt x="5102643" y="207316"/>
                  <a:pt x="5135139" y="304800"/>
                </a:cubicBezTo>
                <a:cubicBezTo>
                  <a:pt x="5143552" y="372105"/>
                  <a:pt x="5146979" y="421436"/>
                  <a:pt x="5162848" y="484909"/>
                </a:cubicBezTo>
                <a:cubicBezTo>
                  <a:pt x="5166390" y="499077"/>
                  <a:pt x="5172691" y="512431"/>
                  <a:pt x="5176703" y="526473"/>
                </a:cubicBezTo>
                <a:cubicBezTo>
                  <a:pt x="5181934" y="544782"/>
                  <a:pt x="5185939" y="563418"/>
                  <a:pt x="5190557" y="581891"/>
                </a:cubicBezTo>
                <a:cubicBezTo>
                  <a:pt x="5185939" y="637309"/>
                  <a:pt x="5191032" y="694413"/>
                  <a:pt x="5176703" y="748145"/>
                </a:cubicBezTo>
                <a:cubicBezTo>
                  <a:pt x="5171655" y="767077"/>
                  <a:pt x="5147168" y="774243"/>
                  <a:pt x="5135139" y="789709"/>
                </a:cubicBezTo>
                <a:cubicBezTo>
                  <a:pt x="5114693" y="815996"/>
                  <a:pt x="5107430" y="854363"/>
                  <a:pt x="5079721" y="872836"/>
                </a:cubicBezTo>
                <a:cubicBezTo>
                  <a:pt x="4976531" y="941628"/>
                  <a:pt x="5103263" y="853217"/>
                  <a:pt x="4996593" y="942109"/>
                </a:cubicBezTo>
                <a:cubicBezTo>
                  <a:pt x="4983801" y="952769"/>
                  <a:pt x="4968579" y="960140"/>
                  <a:pt x="4955030" y="969818"/>
                </a:cubicBezTo>
                <a:cubicBezTo>
                  <a:pt x="4940384" y="980280"/>
                  <a:pt x="4879818" y="1028206"/>
                  <a:pt x="4858048" y="1039091"/>
                </a:cubicBezTo>
                <a:cubicBezTo>
                  <a:pt x="4844986" y="1045622"/>
                  <a:pt x="4830339" y="1048327"/>
                  <a:pt x="4816484" y="1052945"/>
                </a:cubicBezTo>
                <a:cubicBezTo>
                  <a:pt x="4802630" y="1062181"/>
                  <a:pt x="4789814" y="1073207"/>
                  <a:pt x="4774921" y="1080654"/>
                </a:cubicBezTo>
                <a:cubicBezTo>
                  <a:pt x="4714622" y="1110804"/>
                  <a:pt x="4745206" y="1074170"/>
                  <a:pt x="4677939" y="1122218"/>
                </a:cubicBezTo>
                <a:cubicBezTo>
                  <a:pt x="4661995" y="1133606"/>
                  <a:pt x="4651427" y="1151239"/>
                  <a:pt x="4636375" y="1163782"/>
                </a:cubicBezTo>
                <a:cubicBezTo>
                  <a:pt x="4611819" y="1184245"/>
                  <a:pt x="4567294" y="1207243"/>
                  <a:pt x="4539393" y="1219200"/>
                </a:cubicBezTo>
                <a:cubicBezTo>
                  <a:pt x="4525970" y="1224953"/>
                  <a:pt x="4511684" y="1228436"/>
                  <a:pt x="4497830" y="1233054"/>
                </a:cubicBezTo>
                <a:cubicBezTo>
                  <a:pt x="4483975" y="1242290"/>
                  <a:pt x="4471159" y="1253316"/>
                  <a:pt x="4456266" y="1260763"/>
                </a:cubicBezTo>
                <a:cubicBezTo>
                  <a:pt x="4443204" y="1267294"/>
                  <a:pt x="4428792" y="1270775"/>
                  <a:pt x="4414703" y="1274618"/>
                </a:cubicBezTo>
                <a:cubicBezTo>
                  <a:pt x="4377962" y="1284638"/>
                  <a:pt x="4341431" y="1296066"/>
                  <a:pt x="4303866" y="1302327"/>
                </a:cubicBezTo>
                <a:cubicBezTo>
                  <a:pt x="4197511" y="1320053"/>
                  <a:pt x="4248285" y="1310673"/>
                  <a:pt x="4151466" y="1330036"/>
                </a:cubicBezTo>
                <a:cubicBezTo>
                  <a:pt x="4120830" y="1360673"/>
                  <a:pt x="4101480" y="1374590"/>
                  <a:pt x="4082193" y="1413163"/>
                </a:cubicBezTo>
                <a:cubicBezTo>
                  <a:pt x="4056926" y="1463695"/>
                  <a:pt x="4078451" y="1494168"/>
                  <a:pt x="4012921" y="1537854"/>
                </a:cubicBezTo>
                <a:cubicBezTo>
                  <a:pt x="3999066" y="1547090"/>
                  <a:pt x="3984359" y="1555161"/>
                  <a:pt x="3971357" y="1565563"/>
                </a:cubicBezTo>
                <a:cubicBezTo>
                  <a:pt x="3961157" y="1573723"/>
                  <a:pt x="3956040" y="1589142"/>
                  <a:pt x="3943648" y="1593273"/>
                </a:cubicBezTo>
                <a:cubicBezTo>
                  <a:pt x="3912668" y="1603600"/>
                  <a:pt x="3878993" y="1602509"/>
                  <a:pt x="3846666" y="1607127"/>
                </a:cubicBezTo>
                <a:cubicBezTo>
                  <a:pt x="3773510" y="1631513"/>
                  <a:pt x="3817253" y="1612882"/>
                  <a:pt x="3721975" y="1676400"/>
                </a:cubicBezTo>
                <a:cubicBezTo>
                  <a:pt x="3708121" y="1685636"/>
                  <a:pt x="3696208" y="1698844"/>
                  <a:pt x="3680412" y="1704109"/>
                </a:cubicBezTo>
                <a:lnTo>
                  <a:pt x="3555721" y="1745673"/>
                </a:lnTo>
                <a:cubicBezTo>
                  <a:pt x="3541866" y="1750291"/>
                  <a:pt x="3528739" y="1758717"/>
                  <a:pt x="3514157" y="1759527"/>
                </a:cubicBezTo>
                <a:lnTo>
                  <a:pt x="3264775" y="1773382"/>
                </a:lnTo>
                <a:cubicBezTo>
                  <a:pt x="3089659" y="1831753"/>
                  <a:pt x="3369629" y="1734381"/>
                  <a:pt x="3181648" y="1814945"/>
                </a:cubicBezTo>
                <a:cubicBezTo>
                  <a:pt x="3164146" y="1822446"/>
                  <a:pt x="3145177" y="1826905"/>
                  <a:pt x="3126230" y="1828800"/>
                </a:cubicBezTo>
                <a:cubicBezTo>
                  <a:pt x="3052562" y="1836167"/>
                  <a:pt x="2978448" y="1838036"/>
                  <a:pt x="2904557" y="1842654"/>
                </a:cubicBezTo>
                <a:cubicBezTo>
                  <a:pt x="2881466" y="1847272"/>
                  <a:pt x="2857839" y="1849742"/>
                  <a:pt x="2835284" y="1856509"/>
                </a:cubicBezTo>
                <a:cubicBezTo>
                  <a:pt x="2811463" y="1863655"/>
                  <a:pt x="2790853" y="1883035"/>
                  <a:pt x="2766012" y="1884218"/>
                </a:cubicBezTo>
                <a:cubicBezTo>
                  <a:pt x="2498421" y="1896961"/>
                  <a:pt x="2230303" y="1893455"/>
                  <a:pt x="1962448" y="1898073"/>
                </a:cubicBezTo>
                <a:cubicBezTo>
                  <a:pt x="1787212" y="1956485"/>
                  <a:pt x="1908496" y="1927171"/>
                  <a:pt x="1588375" y="1911927"/>
                </a:cubicBezTo>
                <a:cubicBezTo>
                  <a:pt x="1574521" y="1907309"/>
                  <a:pt x="1560854" y="1902085"/>
                  <a:pt x="1546812" y="1898073"/>
                </a:cubicBezTo>
                <a:cubicBezTo>
                  <a:pt x="1528503" y="1892842"/>
                  <a:pt x="1508038" y="1893465"/>
                  <a:pt x="1491393" y="1884218"/>
                </a:cubicBezTo>
                <a:cubicBezTo>
                  <a:pt x="1465544" y="1869857"/>
                  <a:pt x="1447478" y="1844014"/>
                  <a:pt x="1422121" y="1828800"/>
                </a:cubicBezTo>
                <a:cubicBezTo>
                  <a:pt x="1400795" y="1816005"/>
                  <a:pt x="1375489" y="1811382"/>
                  <a:pt x="1352848" y="1801091"/>
                </a:cubicBezTo>
                <a:cubicBezTo>
                  <a:pt x="1225724" y="1743307"/>
                  <a:pt x="1303064" y="1771355"/>
                  <a:pt x="1158884" y="1690254"/>
                </a:cubicBezTo>
                <a:cubicBezTo>
                  <a:pt x="1122883" y="1670003"/>
                  <a:pt x="1082417" y="1657749"/>
                  <a:pt x="1048048" y="1634836"/>
                </a:cubicBezTo>
                <a:cubicBezTo>
                  <a:pt x="998839" y="1602030"/>
                  <a:pt x="951322" y="1565819"/>
                  <a:pt x="909503" y="1524000"/>
                </a:cubicBezTo>
                <a:cubicBezTo>
                  <a:pt x="785202" y="1399699"/>
                  <a:pt x="849355" y="1425835"/>
                  <a:pt x="743248" y="1399309"/>
                </a:cubicBezTo>
                <a:cubicBezTo>
                  <a:pt x="724775" y="1385454"/>
                  <a:pt x="706747" y="1370987"/>
                  <a:pt x="687830" y="1357745"/>
                </a:cubicBezTo>
                <a:cubicBezTo>
                  <a:pt x="660548" y="1338647"/>
                  <a:pt x="604703" y="1302327"/>
                  <a:pt x="604703" y="1302327"/>
                </a:cubicBezTo>
                <a:cubicBezTo>
                  <a:pt x="568968" y="1307432"/>
                  <a:pt x="504845" y="1310693"/>
                  <a:pt x="466157" y="1330036"/>
                </a:cubicBezTo>
                <a:cubicBezTo>
                  <a:pt x="451264" y="1337482"/>
                  <a:pt x="439809" y="1350982"/>
                  <a:pt x="424593" y="1357745"/>
                </a:cubicBezTo>
                <a:cubicBezTo>
                  <a:pt x="397903" y="1369607"/>
                  <a:pt x="341466" y="1385454"/>
                  <a:pt x="341466" y="1385454"/>
                </a:cubicBezTo>
                <a:cubicBezTo>
                  <a:pt x="299899" y="1383009"/>
                  <a:pt x="92084" y="1443931"/>
                  <a:pt x="92084" y="1330036"/>
                </a:cubicBezTo>
                <a:cubicBezTo>
                  <a:pt x="92084" y="1184426"/>
                  <a:pt x="79569" y="1119540"/>
                  <a:pt x="133648" y="1011382"/>
                </a:cubicBezTo>
                <a:cubicBezTo>
                  <a:pt x="141095" y="996489"/>
                  <a:pt x="154594" y="985034"/>
                  <a:pt x="161357" y="969818"/>
                </a:cubicBezTo>
                <a:cubicBezTo>
                  <a:pt x="173219" y="943128"/>
                  <a:pt x="189066" y="886691"/>
                  <a:pt x="189066" y="886691"/>
                </a:cubicBezTo>
                <a:cubicBezTo>
                  <a:pt x="184448" y="872836"/>
                  <a:pt x="186616" y="854250"/>
                  <a:pt x="175212" y="845127"/>
                </a:cubicBezTo>
                <a:cubicBezTo>
                  <a:pt x="160343" y="833232"/>
                  <a:pt x="137857" y="837294"/>
                  <a:pt x="119793" y="831273"/>
                </a:cubicBezTo>
                <a:cubicBezTo>
                  <a:pt x="52012" y="808679"/>
                  <a:pt x="59865" y="809792"/>
                  <a:pt x="8957" y="775854"/>
                </a:cubicBezTo>
                <a:cubicBezTo>
                  <a:pt x="-23875" y="726606"/>
                  <a:pt x="43594" y="729672"/>
                  <a:pt x="50521" y="720436"/>
                </a:cubicBezTo>
                <a:close/>
              </a:path>
            </a:pathLst>
          </a:cu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75656" y="632882"/>
            <a:ext cx="6228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Calea</a:t>
            </a:r>
            <a:r>
              <a:rPr lang="en-US" sz="4000" b="1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4000" b="1" i="1" dirty="0" err="1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perdelelor</a:t>
            </a:r>
            <a:endParaRPr lang="en-US" sz="4000" b="1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564042"/>
              </p:ext>
            </p:extLst>
          </p:nvPr>
        </p:nvGraphicFramePr>
        <p:xfrm>
          <a:off x="1043608" y="5350346"/>
          <a:ext cx="7067128" cy="742950"/>
        </p:xfrm>
        <a:graphic>
          <a:graphicData uri="http://schemas.openxmlformats.org/drawingml/2006/table">
            <a:tbl>
              <a:tblPr/>
              <a:tblGrid>
                <a:gridCol w="1863978"/>
                <a:gridCol w="3586518"/>
                <a:gridCol w="1616632"/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he-IL" sz="4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פרכת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</a:t>
                      </a:r>
                      <a:r>
                        <a:rPr lang="en-US" sz="4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poreketh</a:t>
                      </a:r>
                      <a:endParaRPr lang="en-US" sz="4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700</a:t>
                      </a:r>
                      <a:endParaRPr lang="en-US" sz="40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937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500"/>
                            </p:stCondLst>
                            <p:childTnLst>
                              <p:par>
                                <p:cTn id="2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0" tmFilter="0, 0; 0.125,0.2665; 0.25,0.4; 0.375,0.465; 0.5,0.5;  0.625,0.535; 0.75,0.6; 0.875,0.7335; 1,1">
                                          <p:stCondLst>
                                            <p:cond delay="33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0" tmFilter="0, 0; 0.125,0.2665; 0.25,0.4; 0.375,0.465; 0.5,0.5;  0.625,0.535; 0.75,0.6; 0.875,0.7335; 1,1">
                                          <p:stCondLst>
                                            <p:cond delay="662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0" tmFilter="0, 0; 0.125,0.2665; 0.25,0.4; 0.375,0.465; 0.5,0.5;  0.625,0.535; 0.75,0.6; 0.875,0.7335; 1,1">
                                          <p:stCondLst>
                                            <p:cond delay="828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0">
                                          <p:stCondLst>
                                            <p:cond delay="32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0" decel="50000">
                                          <p:stCondLst>
                                            <p:cond delay="338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0">
                                          <p:stCondLst>
                                            <p:cond delay="656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0" decel="50000">
                                          <p:stCondLst>
                                            <p:cond delay="669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0">
                                          <p:stCondLst>
                                            <p:cond delay="821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0" decel="50000">
                                          <p:stCondLst>
                                            <p:cond delay="834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0">
                                          <p:stCondLst>
                                            <p:cond delay="904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0" decel="50000">
                                          <p:stCondLst>
                                            <p:cond delay="91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accent3">
                <a:lumMod val="75000"/>
              </a:schemeClr>
            </a:gs>
            <a:gs pos="95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1.bp.blogspot.com/__fHlP7UC9hs/TA2t5dikejI/AAAAAAAAGn0/jFV4jaCgi60/s1600/film-iis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4" y="0"/>
            <a:ext cx="5280426" cy="6840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427984" y="188640"/>
            <a:ext cx="518457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Eu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ro-RO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erdeaua</a:t>
            </a:r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”! </a:t>
            </a:r>
          </a:p>
          <a:p>
            <a:pPr algn="ctr"/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Dacă intră cineva </a:t>
            </a:r>
          </a:p>
          <a:p>
            <a:pPr algn="ctr"/>
            <a:r>
              <a:rPr lang="ro-RO" sz="4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prin „Perdea”(Mine)</a:t>
            </a:r>
          </a:p>
          <a:p>
            <a:pPr algn="ctr"/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 fi mintuit; </a:t>
            </a:r>
          </a:p>
          <a:p>
            <a:pPr algn="ctr"/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 intra și va ieși </a:t>
            </a:r>
          </a:p>
          <a:p>
            <a:pPr algn="ctr"/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 va găsi pășune.</a:t>
            </a:r>
            <a:endParaRPr lang="en-US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012658"/>
              </p:ext>
            </p:extLst>
          </p:nvPr>
        </p:nvGraphicFramePr>
        <p:xfrm>
          <a:off x="5292080" y="3717032"/>
          <a:ext cx="3851920" cy="2045970"/>
        </p:xfrm>
        <a:graphic>
          <a:graphicData uri="http://schemas.openxmlformats.org/drawingml/2006/table">
            <a:tbl>
              <a:tblPr/>
              <a:tblGrid>
                <a:gridCol w="1925960"/>
                <a:gridCol w="1925960"/>
              </a:tblGrid>
              <a:tr h="346710">
                <a:tc>
                  <a:txBody>
                    <a:bodyPr/>
                    <a:lstStyle/>
                    <a:p>
                      <a:r>
                        <a:rPr lang="el-GR" sz="3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εγω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808</a:t>
                      </a:r>
                      <a:endParaRPr lang="en-US" sz="36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6710">
                <a:tc>
                  <a:txBody>
                    <a:bodyPr/>
                    <a:lstStyle/>
                    <a:p>
                      <a:r>
                        <a:rPr lang="el-GR" sz="3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ειμι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65</a:t>
                      </a:r>
                      <a:endParaRPr lang="en-US" sz="36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l-GR" sz="3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η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8</a:t>
                      </a:r>
                      <a:endParaRPr lang="en-US" sz="36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Control 3"/>
          <p:cNvSpPr>
            <a:spLocks noChangeArrowheads="1" noChangeShapeType="1"/>
          </p:cNvSpPr>
          <p:nvPr/>
        </p:nvSpPr>
        <p:spPr bwMode="auto">
          <a:xfrm>
            <a:off x="457200" y="333375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Control 4"/>
          <p:cNvSpPr>
            <a:spLocks noChangeArrowheads="1" noChangeShapeType="1"/>
          </p:cNvSpPr>
          <p:nvPr/>
        </p:nvSpPr>
        <p:spPr bwMode="auto">
          <a:xfrm>
            <a:off x="457200" y="3333750"/>
            <a:ext cx="914400" cy="914400"/>
          </a:xfrm>
          <a:prstGeom prst="rect">
            <a:avLst/>
          </a:prstGeom>
          <a:noFill/>
          <a:ln w="9525"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80312" y="609329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The Bible wheel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61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00">
              <a:schemeClr val="accent3">
                <a:lumMod val="75000"/>
              </a:schemeClr>
            </a:gs>
            <a:gs pos="95000">
              <a:schemeClr val="tx2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1.bp.blogspot.com/__fHlP7UC9hs/TA2t5dikejI/AAAAAAAAGn0/jFV4jaCgi60/s1600/film-iis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54" y="0"/>
            <a:ext cx="5280426" cy="6840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347864" y="814060"/>
            <a:ext cx="698477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Eu</a:t>
            </a:r>
            <a:r>
              <a:rPr lang="en-US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sunt</a:t>
            </a:r>
            <a:r>
              <a:rPr lang="en-US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en-US" sz="32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perdeaua</a:t>
            </a:r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”! </a:t>
            </a:r>
          </a:p>
          <a:p>
            <a:pPr algn="ctr"/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Dacă intră cineva </a:t>
            </a:r>
          </a:p>
          <a:p>
            <a:pPr algn="ctr"/>
            <a:r>
              <a:rPr lang="ro-RO" sz="4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prin „Perdea”(Mine) </a:t>
            </a:r>
          </a:p>
          <a:p>
            <a:pPr algn="ctr"/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 fi mintuit; </a:t>
            </a:r>
          </a:p>
          <a:p>
            <a:pPr algn="ctr"/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 intra și va ieși </a:t>
            </a:r>
          </a:p>
          <a:p>
            <a:pPr algn="ctr"/>
            <a:r>
              <a:rPr lang="ro-RO" sz="32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și va găsi pășune.</a:t>
            </a:r>
            <a:endParaRPr lang="en-US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550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263860"/>
              </p:ext>
            </p:extLst>
          </p:nvPr>
        </p:nvGraphicFramePr>
        <p:xfrm>
          <a:off x="457200" y="1605930"/>
          <a:ext cx="8229600" cy="742950"/>
        </p:xfrm>
        <a:graphic>
          <a:graphicData uri="http://schemas.openxmlformats.org/drawingml/2006/table">
            <a:tbl>
              <a:tblPr/>
              <a:tblGrid>
                <a:gridCol w="2170584"/>
                <a:gridCol w="4176464"/>
                <a:gridCol w="1882552"/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he-IL" sz="4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פרכת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</a:t>
                      </a:r>
                      <a:r>
                        <a:rPr lang="en-US" sz="4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poreketh</a:t>
                      </a:r>
                      <a:endParaRPr lang="en-US" sz="4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700</a:t>
                      </a:r>
                      <a:endParaRPr lang="en-US" sz="40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3073" name="Picture 1" descr="http://www.biblewheel.com/GR/search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75063"/>
            <a:ext cx="1428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2461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ntercer.net/blogs/studiibiblice/files/2009/08/afsg17-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1625" y="0"/>
            <a:ext cx="9245625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0939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1871" y="1151353"/>
            <a:ext cx="6228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Calea</a:t>
            </a: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4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perdelelor</a:t>
            </a:r>
            <a:endParaRPr lang="en-US" sz="40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382572"/>
              </p:ext>
            </p:extLst>
          </p:nvPr>
        </p:nvGraphicFramePr>
        <p:xfrm>
          <a:off x="1419703" y="2352619"/>
          <a:ext cx="7067128" cy="742950"/>
        </p:xfrm>
        <a:graphic>
          <a:graphicData uri="http://schemas.openxmlformats.org/drawingml/2006/table">
            <a:tbl>
              <a:tblPr/>
              <a:tblGrid>
                <a:gridCol w="1863978"/>
                <a:gridCol w="3586518"/>
                <a:gridCol w="1616632"/>
              </a:tblGrid>
              <a:tr h="0">
                <a:tc>
                  <a:txBody>
                    <a:bodyPr/>
                    <a:lstStyle/>
                    <a:p>
                      <a:pPr algn="r"/>
                      <a:r>
                        <a:rPr lang="he-IL" sz="40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פרכת</a:t>
                      </a: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 </a:t>
                      </a:r>
                      <a:r>
                        <a:rPr lang="en-US" sz="4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poreketh</a:t>
                      </a:r>
                      <a:endParaRPr lang="en-US" sz="4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0" dirty="0"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700</a:t>
                      </a:r>
                      <a:endParaRPr lang="en-US" sz="4000" b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675" marR="66675" marT="66675" marB="66675" anchor="ctr">
                    <a:lnL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5972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78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Costel G</dc:creator>
  <cp:lastModifiedBy>Costel G</cp:lastModifiedBy>
  <cp:revision>16</cp:revision>
  <dcterms:created xsi:type="dcterms:W3CDTF">2014-06-14T08:01:00Z</dcterms:created>
  <dcterms:modified xsi:type="dcterms:W3CDTF">2014-06-15T09:31:19Z</dcterms:modified>
</cp:coreProperties>
</file>